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handoutMasterIdLst>
    <p:handoutMasterId r:id="rId23"/>
  </p:handoutMasterIdLst>
  <p:sldIdLst>
    <p:sldId id="256" r:id="rId3"/>
    <p:sldId id="300" r:id="rId4"/>
    <p:sldId id="298" r:id="rId5"/>
    <p:sldId id="259" r:id="rId6"/>
    <p:sldId id="302" r:id="rId7"/>
    <p:sldId id="323" r:id="rId8"/>
    <p:sldId id="324" r:id="rId10"/>
    <p:sldId id="317" r:id="rId11"/>
    <p:sldId id="322" r:id="rId12"/>
    <p:sldId id="316" r:id="rId13"/>
    <p:sldId id="277" r:id="rId14"/>
    <p:sldId id="312" r:id="rId15"/>
    <p:sldId id="318" r:id="rId16"/>
    <p:sldId id="263" r:id="rId17"/>
    <p:sldId id="311" r:id="rId18"/>
    <p:sldId id="287" r:id="rId19"/>
    <p:sldId id="309" r:id="rId20"/>
    <p:sldId id="315" r:id="rId21"/>
    <p:sldId id="282" r:id="rId22"/>
  </p:sldIdLst>
  <p:sldSz cx="12192000" cy="6858000"/>
  <p:notesSz cx="6858000" cy="9144000"/>
  <p:embeddedFontLst>
    <p:embeddedFont>
      <p:font typeface="Noto Sans SC" panose="020B0200000000000000" charset="-122"/>
      <p:bold r:id="rId28"/>
    </p:embeddedFont>
    <p:embeddedFont>
      <p:font typeface="时尚中黑简体" panose="01010104010101010101" charset="-122"/>
      <p:regular r:id="rId29"/>
    </p:embeddedFont>
    <p:embeddedFont>
      <p:font typeface="标准粗黑" panose="02000503000000000000" charset="-122"/>
      <p:regular r:id="rId30"/>
    </p:embeddedFont>
    <p:embeddedFont>
      <p:font typeface="微软雅黑" panose="020B0503020204020204" charset="-122"/>
      <p:regular r:id="rId31"/>
    </p:embeddedFont>
    <p:embeddedFont>
      <p:font typeface="方正公文小标宋" panose="02000500000000000000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7" userDrawn="1">
          <p15:clr>
            <a:srgbClr val="A4A3A4"/>
          </p15:clr>
        </p15:guide>
        <p15:guide id="2" pos="29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C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087"/>
        <p:guide pos="29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254.xml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24.png"/><Relationship Id="rId7" Type="http://schemas.openxmlformats.org/officeDocument/2006/relationships/tags" Target="../tags/tag109.xml"/><Relationship Id="rId6" Type="http://schemas.openxmlformats.org/officeDocument/2006/relationships/image" Target="../media/image23.png"/><Relationship Id="rId5" Type="http://schemas.openxmlformats.org/officeDocument/2006/relationships/tags" Target="../tags/tag108.xml"/><Relationship Id="rId4" Type="http://schemas.openxmlformats.org/officeDocument/2006/relationships/image" Target="../media/image22.png"/><Relationship Id="rId3" Type="http://schemas.openxmlformats.org/officeDocument/2006/relationships/tags" Target="../tags/tag107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tags" Target="../tags/tag106.xml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image" Target="../media/image25.jpeg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.jpeg"/><Relationship Id="rId22" Type="http://schemas.openxmlformats.org/officeDocument/2006/relationships/tags" Target="../tags/tag142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tags" Target="../tags/tag123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.jpeg"/><Relationship Id="rId2" Type="http://schemas.openxmlformats.org/officeDocument/2006/relationships/tags" Target="../tags/tag143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image" Target="../media/image28.png"/><Relationship Id="rId7" Type="http://schemas.openxmlformats.org/officeDocument/2006/relationships/tags" Target="../tags/tag165.xml"/><Relationship Id="rId6" Type="http://schemas.openxmlformats.org/officeDocument/2006/relationships/image" Target="../media/image27.jpe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0" Type="http://schemas.openxmlformats.org/officeDocument/2006/relationships/notesSlide" Target="../notesSlides/notesSlide3.xml"/><Relationship Id="rId2" Type="http://schemas.openxmlformats.org/officeDocument/2006/relationships/tags" Target="../tags/tag161.xml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173.xml"/><Relationship Id="rId17" Type="http://schemas.openxmlformats.org/officeDocument/2006/relationships/image" Target="../media/image2.jpeg"/><Relationship Id="rId16" Type="http://schemas.openxmlformats.org/officeDocument/2006/relationships/tags" Target="../tags/tag172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image" Target="../media/image29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194.xml"/><Relationship Id="rId24" Type="http://schemas.openxmlformats.org/officeDocument/2006/relationships/tags" Target="../tags/tag193.xml"/><Relationship Id="rId23" Type="http://schemas.openxmlformats.org/officeDocument/2006/relationships/tags" Target="../tags/tag192.xml"/><Relationship Id="rId22" Type="http://schemas.openxmlformats.org/officeDocument/2006/relationships/image" Target="../media/image31.png"/><Relationship Id="rId21" Type="http://schemas.openxmlformats.org/officeDocument/2006/relationships/tags" Target="../tags/tag191.xml"/><Relationship Id="rId20" Type="http://schemas.openxmlformats.org/officeDocument/2006/relationships/image" Target="../media/image30.png"/><Relationship Id="rId2" Type="http://schemas.openxmlformats.org/officeDocument/2006/relationships/tags" Target="../tags/tag174.xml"/><Relationship Id="rId19" Type="http://schemas.openxmlformats.org/officeDocument/2006/relationships/tags" Target="../tags/tag190.xml"/><Relationship Id="rId18" Type="http://schemas.openxmlformats.org/officeDocument/2006/relationships/tags" Target="../tags/tag189.xml"/><Relationship Id="rId17" Type="http://schemas.openxmlformats.org/officeDocument/2006/relationships/tags" Target="../tags/tag188.xml"/><Relationship Id="rId16" Type="http://schemas.openxmlformats.org/officeDocument/2006/relationships/image" Target="../media/image2.jpeg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image" Target="../media/image33.jpeg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image" Target="../media/image32.jpeg"/><Relationship Id="rId2" Type="http://schemas.openxmlformats.org/officeDocument/2006/relationships/tags" Target="../tags/tag195.xml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204.xml"/><Relationship Id="rId14" Type="http://schemas.openxmlformats.org/officeDocument/2006/relationships/image" Target="../media/image2.jpeg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image" Target="../media/image34.png"/><Relationship Id="rId10" Type="http://schemas.openxmlformats.org/officeDocument/2006/relationships/tags" Target="../tags/tag201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37.png"/><Relationship Id="rId16" Type="http://schemas.openxmlformats.org/officeDocument/2006/relationships/tags" Target="../tags/tag216.xml"/><Relationship Id="rId15" Type="http://schemas.openxmlformats.org/officeDocument/2006/relationships/image" Target="../media/image36.jpeg"/><Relationship Id="rId14" Type="http://schemas.openxmlformats.org/officeDocument/2006/relationships/tags" Target="../tags/tag215.xml"/><Relationship Id="rId13" Type="http://schemas.openxmlformats.org/officeDocument/2006/relationships/image" Target="../media/image35.jpeg"/><Relationship Id="rId12" Type="http://schemas.openxmlformats.org/officeDocument/2006/relationships/tags" Target="../tags/tag214.xml"/><Relationship Id="rId11" Type="http://schemas.openxmlformats.org/officeDocument/2006/relationships/image" Target="../media/image2.jpeg"/><Relationship Id="rId10" Type="http://schemas.openxmlformats.org/officeDocument/2006/relationships/tags" Target="../tags/tag213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1" Type="http://schemas.openxmlformats.org/officeDocument/2006/relationships/notesSlide" Target="../notesSlides/notesSlide5.xml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19" Type="http://schemas.openxmlformats.org/officeDocument/2006/relationships/tags" Target="../tags/tag232.xml"/><Relationship Id="rId18" Type="http://schemas.openxmlformats.org/officeDocument/2006/relationships/image" Target="../media/image2.jpeg"/><Relationship Id="rId17" Type="http://schemas.openxmlformats.org/officeDocument/2006/relationships/tags" Target="../tags/tag231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5" Type="http://schemas.openxmlformats.org/officeDocument/2006/relationships/notesSlide" Target="../notesSlides/notesSlide6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53.xml"/><Relationship Id="rId22" Type="http://schemas.openxmlformats.org/officeDocument/2006/relationships/tags" Target="../tags/tag252.xml"/><Relationship Id="rId21" Type="http://schemas.openxmlformats.org/officeDocument/2006/relationships/tags" Target="../tags/tag251.xml"/><Relationship Id="rId20" Type="http://schemas.openxmlformats.org/officeDocument/2006/relationships/tags" Target="../tags/tag250.xml"/><Relationship Id="rId2" Type="http://schemas.openxmlformats.org/officeDocument/2006/relationships/tags" Target="../tags/tag233.xml"/><Relationship Id="rId19" Type="http://schemas.openxmlformats.org/officeDocument/2006/relationships/tags" Target="../tags/tag249.xml"/><Relationship Id="rId18" Type="http://schemas.openxmlformats.org/officeDocument/2006/relationships/tags" Target="../tags/tag248.xml"/><Relationship Id="rId17" Type="http://schemas.openxmlformats.org/officeDocument/2006/relationships/tags" Target="../tags/tag247.xml"/><Relationship Id="rId16" Type="http://schemas.openxmlformats.org/officeDocument/2006/relationships/image" Target="../media/image2.jpeg"/><Relationship Id="rId15" Type="http://schemas.openxmlformats.org/officeDocument/2006/relationships/tags" Target="../tags/tag246.xml"/><Relationship Id="rId14" Type="http://schemas.openxmlformats.org/officeDocument/2006/relationships/tags" Target="../tags/tag245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2.jpeg"/><Relationship Id="rId2" Type="http://schemas.openxmlformats.org/officeDocument/2006/relationships/hyperlink" Target="https://www.scaite.cn" TargetMode="Externa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png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2.jpeg"/><Relationship Id="rId3" Type="http://schemas.openxmlformats.org/officeDocument/2006/relationships/tags" Target="../tags/tag6.xml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jpeg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2.jpeg"/><Relationship Id="rId2" Type="http://schemas.openxmlformats.org/officeDocument/2006/relationships/tags" Target="../tags/tag19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9.png"/><Relationship Id="rId16" Type="http://schemas.openxmlformats.org/officeDocument/2006/relationships/tags" Target="../tags/tag35.xml"/><Relationship Id="rId15" Type="http://schemas.openxmlformats.org/officeDocument/2006/relationships/image" Target="../media/image8.png"/><Relationship Id="rId14" Type="http://schemas.openxmlformats.org/officeDocument/2006/relationships/tags" Target="../tags/tag34.xml"/><Relationship Id="rId13" Type="http://schemas.openxmlformats.org/officeDocument/2006/relationships/image" Target="../media/image7.png"/><Relationship Id="rId12" Type="http://schemas.openxmlformats.org/officeDocument/2006/relationships/tags" Target="../tags/tag33.xml"/><Relationship Id="rId11" Type="http://schemas.openxmlformats.org/officeDocument/2006/relationships/image" Target="../media/image2.jpeg"/><Relationship Id="rId10" Type="http://schemas.openxmlformats.org/officeDocument/2006/relationships/tags" Target="../tags/tag3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10.jpeg"/><Relationship Id="rId3" Type="http://schemas.openxmlformats.org/officeDocument/2006/relationships/tags" Target="../tags/tag37.xml"/><Relationship Id="rId29" Type="http://schemas.openxmlformats.org/officeDocument/2006/relationships/notesSlide" Target="../notesSlides/notesSlide1.xml"/><Relationship Id="rId28" Type="http://schemas.openxmlformats.org/officeDocument/2006/relationships/slideLayout" Target="../slideLayouts/slideLayout12.xml"/><Relationship Id="rId27" Type="http://schemas.openxmlformats.org/officeDocument/2006/relationships/tags" Target="../tags/tag57.xml"/><Relationship Id="rId26" Type="http://schemas.openxmlformats.org/officeDocument/2006/relationships/image" Target="../media/image2.jpeg"/><Relationship Id="rId25" Type="http://schemas.openxmlformats.org/officeDocument/2006/relationships/tags" Target="../tags/tag56.xml"/><Relationship Id="rId24" Type="http://schemas.openxmlformats.org/officeDocument/2006/relationships/tags" Target="../tags/tag55.xml"/><Relationship Id="rId23" Type="http://schemas.openxmlformats.org/officeDocument/2006/relationships/image" Target="../media/image12.jpeg"/><Relationship Id="rId22" Type="http://schemas.openxmlformats.org/officeDocument/2006/relationships/tags" Target="../tags/tag54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tags" Target="../tags/tag36.xml"/><Relationship Id="rId19" Type="http://schemas.openxmlformats.org/officeDocument/2006/relationships/tags" Target="../tags/tag51.xml"/><Relationship Id="rId18" Type="http://schemas.openxmlformats.org/officeDocument/2006/relationships/image" Target="../media/image11.png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../media/image13.png"/><Relationship Id="rId3" Type="http://schemas.openxmlformats.org/officeDocument/2006/relationships/tags" Target="../tags/tag59.xml"/><Relationship Id="rId29" Type="http://schemas.openxmlformats.org/officeDocument/2006/relationships/notesSlide" Target="../notesSlides/notesSlide2.xml"/><Relationship Id="rId28" Type="http://schemas.openxmlformats.org/officeDocument/2006/relationships/slideLayout" Target="../slideLayouts/slideLayout12.xml"/><Relationship Id="rId27" Type="http://schemas.openxmlformats.org/officeDocument/2006/relationships/tags" Target="../tags/tag79.xml"/><Relationship Id="rId26" Type="http://schemas.openxmlformats.org/officeDocument/2006/relationships/image" Target="../media/image2.jpeg"/><Relationship Id="rId25" Type="http://schemas.openxmlformats.org/officeDocument/2006/relationships/tags" Target="../tags/tag78.xml"/><Relationship Id="rId24" Type="http://schemas.openxmlformats.org/officeDocument/2006/relationships/tags" Target="../tags/tag77.xml"/><Relationship Id="rId23" Type="http://schemas.openxmlformats.org/officeDocument/2006/relationships/image" Target="../media/image15.png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58.xml"/><Relationship Id="rId19" Type="http://schemas.openxmlformats.org/officeDocument/2006/relationships/tags" Target="../tags/tag73.xml"/><Relationship Id="rId18" Type="http://schemas.openxmlformats.org/officeDocument/2006/relationships/image" Target="../media/image14.jpeg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17.jpeg"/><Relationship Id="rId7" Type="http://schemas.openxmlformats.org/officeDocument/2006/relationships/tags" Target="../tags/tag84.xml"/><Relationship Id="rId6" Type="http://schemas.openxmlformats.org/officeDocument/2006/relationships/image" Target="../media/image16.png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92.xml"/><Relationship Id="rId17" Type="http://schemas.openxmlformats.org/officeDocument/2006/relationships/image" Target="../media/image2.jpeg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image" Target="../media/image18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../media/image20.jpeg"/><Relationship Id="rId7" Type="http://schemas.openxmlformats.org/officeDocument/2006/relationships/tags" Target="../tags/tag97.xml"/><Relationship Id="rId6" Type="http://schemas.openxmlformats.org/officeDocument/2006/relationships/image" Target="../media/image19.jpeg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105.xml"/><Relationship Id="rId16" Type="http://schemas.openxmlformats.org/officeDocument/2006/relationships/image" Target="../media/image21.png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7309" y="1810746"/>
            <a:ext cx="9732534" cy="227516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en-US" sz="57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畜牧兽医实验室生物安全智能管理解决方案及场景应用</a:t>
            </a:r>
            <a:endParaRPr lang="en-US" sz="57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0" y="4648200"/>
            <a:ext cx="6765290" cy="5048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汇报人：</a:t>
            </a:r>
            <a:r>
              <a:rPr lang="zh-CN" alt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四川艾特智慧实验室科技有限责任公司</a:t>
            </a:r>
            <a:endParaRPr lang="zh-CN" altLang="en-US" sz="2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067800" y="5638800"/>
            <a:ext cx="2635250" cy="50101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2025</a:t>
            </a:r>
            <a:r>
              <a:rPr lang="zh-CN" alt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年</a:t>
            </a:r>
            <a:r>
              <a:rPr 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5</a:t>
            </a:r>
            <a:r>
              <a:rPr lang="zh-CN" alt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月</a:t>
            </a:r>
            <a:r>
              <a:rPr 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29</a:t>
            </a:r>
            <a:r>
              <a:rPr lang="zh-CN" altLang="en-US" sz="2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日</a:t>
            </a:r>
            <a:endParaRPr lang="zh-CN" altLang="en-US" sz="2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19455"/>
            <a:ext cx="8229600" cy="698500"/>
          </a:xfrm>
        </p:spPr>
        <p:txBody>
          <a:bodyPr>
            <a:normAutofit/>
          </a:bodyPr>
          <a:lstStyle/>
          <a:p>
            <a:pPr algn="l"/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全流程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闭环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控制标准（人员/样本/废弃物）</a:t>
            </a:r>
            <a:endParaRPr lang="zh-CN" altLang="en-US" sz="3000"/>
          </a:p>
        </p:txBody>
      </p:sp>
      <p:pic>
        <p:nvPicPr>
          <p:cNvPr id="13" name="图片 12" descr="F:/工作/2、艾特智慧实验室-工作/畜牧兽医实验室生物安全智能管理/微信图片_20250523162615.png微信图片_202505231626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834" r="11834"/>
          <a:stretch>
            <a:fillRect/>
          </a:stretch>
        </p:blipFill>
        <p:spPr>
          <a:xfrm>
            <a:off x="7921625" y="1430655"/>
            <a:ext cx="3586480" cy="246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48" h="3883">
                <a:moveTo>
                  <a:pt x="100" y="0"/>
                </a:moveTo>
                <a:lnTo>
                  <a:pt x="3091" y="0"/>
                </a:lnTo>
                <a:lnTo>
                  <a:pt x="3204" y="158"/>
                </a:lnTo>
                <a:lnTo>
                  <a:pt x="4336" y="158"/>
                </a:lnTo>
                <a:lnTo>
                  <a:pt x="4450" y="1"/>
                </a:lnTo>
                <a:lnTo>
                  <a:pt x="5548" y="1"/>
                </a:lnTo>
                <a:lnTo>
                  <a:pt x="5582" y="49"/>
                </a:lnTo>
                <a:lnTo>
                  <a:pt x="5648" y="140"/>
                </a:lnTo>
                <a:lnTo>
                  <a:pt x="5648" y="2955"/>
                </a:lnTo>
                <a:lnTo>
                  <a:pt x="4978" y="3883"/>
                </a:lnTo>
                <a:lnTo>
                  <a:pt x="3912" y="3883"/>
                </a:lnTo>
                <a:lnTo>
                  <a:pt x="3865" y="3818"/>
                </a:lnTo>
                <a:lnTo>
                  <a:pt x="2097" y="3818"/>
                </a:lnTo>
                <a:lnTo>
                  <a:pt x="2037" y="3735"/>
                </a:lnTo>
                <a:lnTo>
                  <a:pt x="2030" y="3725"/>
                </a:lnTo>
                <a:lnTo>
                  <a:pt x="898" y="3725"/>
                </a:lnTo>
                <a:lnTo>
                  <a:pt x="892" y="3735"/>
                </a:lnTo>
                <a:lnTo>
                  <a:pt x="784" y="3883"/>
                </a:lnTo>
                <a:lnTo>
                  <a:pt x="100" y="3883"/>
                </a:lnTo>
                <a:lnTo>
                  <a:pt x="34" y="3792"/>
                </a:lnTo>
                <a:lnTo>
                  <a:pt x="0" y="3743"/>
                </a:lnTo>
                <a:lnTo>
                  <a:pt x="0" y="3343"/>
                </a:lnTo>
                <a:lnTo>
                  <a:pt x="107" y="3194"/>
                </a:lnTo>
                <a:lnTo>
                  <a:pt x="114" y="3185"/>
                </a:lnTo>
                <a:lnTo>
                  <a:pt x="114" y="1616"/>
                </a:lnTo>
                <a:lnTo>
                  <a:pt x="0" y="1458"/>
                </a:lnTo>
                <a:lnTo>
                  <a:pt x="0" y="391"/>
                </a:lnTo>
                <a:lnTo>
                  <a:pt x="90" y="391"/>
                </a:lnTo>
                <a:lnTo>
                  <a:pt x="279" y="130"/>
                </a:lnTo>
                <a:lnTo>
                  <a:pt x="6" y="130"/>
                </a:lnTo>
                <a:lnTo>
                  <a:pt x="34" y="91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/>
          </a:solidFill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</a:gradFill>
          </a:ln>
        </p:spPr>
      </p:pic>
      <p:pic>
        <p:nvPicPr>
          <p:cNvPr id="11" name="图片 10" descr="F:/工作/2、艾特智慧实验室-工作/畜牧兽医实验室生物安全智能管理/微信图片_20250523161451.png微信图片_2025052316145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062" t="6230" r="9588"/>
          <a:stretch>
            <a:fillRect/>
          </a:stretch>
        </p:blipFill>
        <p:spPr>
          <a:xfrm>
            <a:off x="4316730" y="3897630"/>
            <a:ext cx="3586480" cy="246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48" h="3883">
                <a:moveTo>
                  <a:pt x="4864" y="0"/>
                </a:moveTo>
                <a:lnTo>
                  <a:pt x="5548" y="0"/>
                </a:lnTo>
                <a:lnTo>
                  <a:pt x="5614" y="91"/>
                </a:lnTo>
                <a:lnTo>
                  <a:pt x="5648" y="140"/>
                </a:lnTo>
                <a:lnTo>
                  <a:pt x="5648" y="540"/>
                </a:lnTo>
                <a:lnTo>
                  <a:pt x="5541" y="689"/>
                </a:lnTo>
                <a:lnTo>
                  <a:pt x="5534" y="698"/>
                </a:lnTo>
                <a:lnTo>
                  <a:pt x="5534" y="2267"/>
                </a:lnTo>
                <a:lnTo>
                  <a:pt x="5648" y="2425"/>
                </a:lnTo>
                <a:lnTo>
                  <a:pt x="5648" y="3492"/>
                </a:lnTo>
                <a:lnTo>
                  <a:pt x="5558" y="3492"/>
                </a:lnTo>
                <a:lnTo>
                  <a:pt x="5369" y="3753"/>
                </a:lnTo>
                <a:lnTo>
                  <a:pt x="5642" y="3753"/>
                </a:lnTo>
                <a:lnTo>
                  <a:pt x="5614" y="3792"/>
                </a:lnTo>
                <a:lnTo>
                  <a:pt x="5548" y="3883"/>
                </a:lnTo>
                <a:lnTo>
                  <a:pt x="2557" y="3883"/>
                </a:lnTo>
                <a:lnTo>
                  <a:pt x="2444" y="3725"/>
                </a:lnTo>
                <a:lnTo>
                  <a:pt x="1312" y="3725"/>
                </a:lnTo>
                <a:lnTo>
                  <a:pt x="1198" y="3882"/>
                </a:lnTo>
                <a:lnTo>
                  <a:pt x="100" y="3882"/>
                </a:lnTo>
                <a:lnTo>
                  <a:pt x="66" y="3834"/>
                </a:lnTo>
                <a:lnTo>
                  <a:pt x="0" y="3743"/>
                </a:lnTo>
                <a:lnTo>
                  <a:pt x="0" y="928"/>
                </a:lnTo>
                <a:lnTo>
                  <a:pt x="670" y="0"/>
                </a:lnTo>
                <a:lnTo>
                  <a:pt x="1736" y="0"/>
                </a:lnTo>
                <a:lnTo>
                  <a:pt x="1783" y="65"/>
                </a:lnTo>
                <a:lnTo>
                  <a:pt x="3551" y="65"/>
                </a:lnTo>
                <a:lnTo>
                  <a:pt x="3611" y="148"/>
                </a:lnTo>
                <a:lnTo>
                  <a:pt x="3618" y="158"/>
                </a:lnTo>
                <a:lnTo>
                  <a:pt x="4750" y="158"/>
                </a:lnTo>
                <a:lnTo>
                  <a:pt x="4756" y="148"/>
                </a:lnTo>
                <a:lnTo>
                  <a:pt x="4864" y="0"/>
                </a:lnTo>
                <a:close/>
              </a:path>
            </a:pathLst>
          </a:custGeom>
          <a:solidFill>
            <a:schemeClr val="accent1"/>
          </a:solidFill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</a:gradFill>
          </a:ln>
        </p:spPr>
      </p:pic>
      <p:pic>
        <p:nvPicPr>
          <p:cNvPr id="10" name="图片 9" descr="F:/工作/2、艾特智慧实验室-工作/畜牧兽医实验室生物安全智能管理/微信图片_20250523162611.png微信图片_202505231626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2465" r="12465"/>
          <a:stretch>
            <a:fillRect/>
          </a:stretch>
        </p:blipFill>
        <p:spPr>
          <a:xfrm>
            <a:off x="721995" y="1430020"/>
            <a:ext cx="3586480" cy="246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48" h="3883">
                <a:moveTo>
                  <a:pt x="100" y="0"/>
                </a:moveTo>
                <a:lnTo>
                  <a:pt x="3091" y="0"/>
                </a:lnTo>
                <a:lnTo>
                  <a:pt x="3204" y="158"/>
                </a:lnTo>
                <a:lnTo>
                  <a:pt x="4336" y="158"/>
                </a:lnTo>
                <a:lnTo>
                  <a:pt x="4450" y="1"/>
                </a:lnTo>
                <a:lnTo>
                  <a:pt x="5548" y="1"/>
                </a:lnTo>
                <a:lnTo>
                  <a:pt x="5582" y="49"/>
                </a:lnTo>
                <a:lnTo>
                  <a:pt x="5648" y="140"/>
                </a:lnTo>
                <a:lnTo>
                  <a:pt x="5648" y="2955"/>
                </a:lnTo>
                <a:lnTo>
                  <a:pt x="4978" y="3883"/>
                </a:lnTo>
                <a:lnTo>
                  <a:pt x="3912" y="3883"/>
                </a:lnTo>
                <a:lnTo>
                  <a:pt x="3865" y="3818"/>
                </a:lnTo>
                <a:lnTo>
                  <a:pt x="2097" y="3818"/>
                </a:lnTo>
                <a:lnTo>
                  <a:pt x="2037" y="3735"/>
                </a:lnTo>
                <a:lnTo>
                  <a:pt x="2030" y="3725"/>
                </a:lnTo>
                <a:lnTo>
                  <a:pt x="898" y="3725"/>
                </a:lnTo>
                <a:lnTo>
                  <a:pt x="892" y="3735"/>
                </a:lnTo>
                <a:lnTo>
                  <a:pt x="784" y="3883"/>
                </a:lnTo>
                <a:lnTo>
                  <a:pt x="100" y="3883"/>
                </a:lnTo>
                <a:lnTo>
                  <a:pt x="34" y="3792"/>
                </a:lnTo>
                <a:lnTo>
                  <a:pt x="0" y="3743"/>
                </a:lnTo>
                <a:lnTo>
                  <a:pt x="0" y="3343"/>
                </a:lnTo>
                <a:lnTo>
                  <a:pt x="107" y="3194"/>
                </a:lnTo>
                <a:lnTo>
                  <a:pt x="114" y="3185"/>
                </a:lnTo>
                <a:lnTo>
                  <a:pt x="114" y="1616"/>
                </a:lnTo>
                <a:lnTo>
                  <a:pt x="0" y="1458"/>
                </a:lnTo>
                <a:lnTo>
                  <a:pt x="0" y="391"/>
                </a:lnTo>
                <a:lnTo>
                  <a:pt x="90" y="391"/>
                </a:lnTo>
                <a:lnTo>
                  <a:pt x="279" y="130"/>
                </a:lnTo>
                <a:lnTo>
                  <a:pt x="6" y="130"/>
                </a:lnTo>
                <a:lnTo>
                  <a:pt x="34" y="91"/>
                </a:lnTo>
                <a:lnTo>
                  <a:pt x="100" y="0"/>
                </a:lnTo>
                <a:close/>
              </a:path>
            </a:pathLst>
          </a:custGeom>
          <a:solidFill>
            <a:schemeClr val="accent1"/>
          </a:solidFill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</a:gradFill>
          </a:ln>
        </p:spPr>
      </p:pic>
      <p:sp>
        <p:nvSpPr>
          <p:cNvPr id="12" name="正文"/>
          <p:cNvSpPr txBox="1"/>
          <p:nvPr>
            <p:custDataLst>
              <p:tags r:id="rId9"/>
            </p:custDataLst>
          </p:nvPr>
        </p:nvSpPr>
        <p:spPr>
          <a:xfrm>
            <a:off x="722093" y="4685311"/>
            <a:ext cx="2983004" cy="16782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indent="0" algn="just" fontAlgn="auto">
              <a:lnSpc>
                <a:spcPct val="150000"/>
              </a:lnSpc>
              <a:defRPr sz="1600" spc="13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制定从采集、运输到销毁的环节控制标准，高致病性样本需经过双重扫码验证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+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虹膜识别才能出入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BSL/ABSL-3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级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 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及以上实验室，运输过程全程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GPS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定位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+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温湿度监控。</a:t>
            </a:r>
            <a:endParaRPr lang="zh-CN" altLang="en-US" sz="1400" spc="0">
              <a:solidFill>
                <a:schemeClr val="tx1">
                  <a:lumMod val="85000"/>
                  <a:lumOff val="1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10"/>
            </p:custDataLst>
          </p:nvPr>
        </p:nvSpPr>
        <p:spPr>
          <a:xfrm>
            <a:off x="4616700" y="1975765"/>
            <a:ext cx="2983004" cy="16200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indent="0" algn="just" fontAlgn="auto">
              <a:lnSpc>
                <a:spcPct val="150000"/>
              </a:lnSpc>
              <a:defRPr sz="1600" spc="13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+mn-ea"/>
                <a:sym typeface="+mn-ea"/>
              </a:rPr>
              <a:t>建立包括关键指标的生物安全评分体系，通过智能工牌记录人员动向、消毒频次等数据。</a:t>
            </a:r>
            <a:endParaRPr lang="zh-CN" altLang="en-US" sz="1400" spc="0">
              <a:solidFill>
                <a:schemeClr val="tx1">
                  <a:lumMod val="85000"/>
                  <a:lumOff val="1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+mn-ea"/>
              <a:sym typeface="+mn-ea"/>
            </a:endParaRPr>
          </a:p>
        </p:txBody>
      </p:sp>
      <p:sp>
        <p:nvSpPr>
          <p:cNvPr id="18" name="正文"/>
          <p:cNvSpPr txBox="1"/>
          <p:nvPr>
            <p:custDataLst>
              <p:tags r:id="rId11"/>
            </p:custDataLst>
          </p:nvPr>
        </p:nvSpPr>
        <p:spPr>
          <a:xfrm>
            <a:off x="8514783" y="4684869"/>
            <a:ext cx="2983004" cy="16708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indent="0" algn="just" fontAlgn="auto">
              <a:lnSpc>
                <a:spcPct val="150000"/>
              </a:lnSpc>
              <a:defRPr sz="1600" spc="13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配置具备称重和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RFID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（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射频标签）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识别的专用回收箱，对锐器、感染性废物等分类精确度达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98%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。灭菌设备可内置光谱分析模块，可验证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121</a:t>
            </a:r>
            <a:r>
              <a:rPr lang="en-US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℃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维持</a:t>
            </a:r>
            <a:r>
              <a:rPr lang="en-US" altLang="zh-CN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30</a:t>
            </a:r>
            <a:r>
              <a:rPr lang="zh-CN" altLang="en-US" sz="1400" spc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分钟的灭菌效果，未达标废弃物将自动回流至处置队列。</a:t>
            </a:r>
            <a:endParaRPr lang="zh-CN" altLang="en-US" sz="1400" spc="0">
              <a:solidFill>
                <a:schemeClr val="tx1">
                  <a:lumMod val="85000"/>
                  <a:lumOff val="1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" name="标题"/>
          <p:cNvSpPr txBox="1"/>
          <p:nvPr>
            <p:custDataLst>
              <p:tags r:id="rId12"/>
            </p:custDataLst>
          </p:nvPr>
        </p:nvSpPr>
        <p:spPr>
          <a:xfrm>
            <a:off x="5466055" y="1429771"/>
            <a:ext cx="2130173" cy="4993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人员行为数字化管理</a:t>
            </a:r>
            <a:endParaRPr lang="en-US" altLang="en-US" b="1" dirty="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3"/>
            </p:custDataLst>
          </p:nvPr>
        </p:nvSpPr>
        <p:spPr>
          <a:xfrm>
            <a:off x="9364138" y="4121637"/>
            <a:ext cx="2130173" cy="50652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废弃物智能处置</a:t>
            </a:r>
            <a:endParaRPr lang="en-US" altLang="en-US" b="1" dirty="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5" name="标题"/>
          <p:cNvSpPr txBox="1"/>
          <p:nvPr>
            <p:custDataLst>
              <p:tags r:id="rId14"/>
            </p:custDataLst>
          </p:nvPr>
        </p:nvSpPr>
        <p:spPr>
          <a:xfrm>
            <a:off x="1571448" y="4124698"/>
            <a:ext cx="2130173" cy="4993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样本生命周期追溯</a:t>
            </a:r>
            <a:endParaRPr lang="en-US" altLang="en-US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标题"/>
          <p:cNvSpPr txBox="1"/>
          <p:nvPr>
            <p:custDataLst>
              <p:tags r:id="rId15"/>
            </p:custDataLst>
          </p:nvPr>
        </p:nvSpPr>
        <p:spPr>
          <a:xfrm>
            <a:off x="4616700" y="1429771"/>
            <a:ext cx="760578" cy="499373"/>
          </a:xfrm>
          <a:prstGeom prst="rect">
            <a:avLst/>
          </a:prstGeom>
          <a:noFill/>
        </p:spPr>
        <p:txBody>
          <a:bodyPr wrap="none" lIns="0" tIns="0" rIns="0" bIns="0" rtlCol="0" anchor="ctr" anchorCtr="0"/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cs typeface="+mn-ea"/>
              <a:sym typeface="+mn-ea"/>
            </a:endParaRPr>
          </a:p>
        </p:txBody>
      </p:sp>
      <p:sp>
        <p:nvSpPr>
          <p:cNvPr id="20" name="标题"/>
          <p:cNvSpPr txBox="1"/>
          <p:nvPr>
            <p:custDataLst>
              <p:tags r:id="rId16"/>
            </p:custDataLst>
          </p:nvPr>
        </p:nvSpPr>
        <p:spPr>
          <a:xfrm>
            <a:off x="8514783" y="4121637"/>
            <a:ext cx="760578" cy="506526"/>
          </a:xfrm>
          <a:prstGeom prst="rect">
            <a:avLst/>
          </a:prstGeom>
          <a:noFill/>
        </p:spPr>
        <p:txBody>
          <a:bodyPr wrap="none" lIns="0" tIns="0" rIns="0" bIns="0" rtlCol="0" anchor="ctr" anchorCtr="0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ea"/>
              </a:rPr>
              <a:t>03</a:t>
            </a:r>
            <a:endParaRPr lang="en-US" altLang="zh-CN" sz="2400" b="1" dirty="0">
              <a:solidFill>
                <a:schemeClr val="accent1"/>
              </a:solidFill>
              <a:cs typeface="+mn-ea"/>
              <a:sym typeface="+mn-ea"/>
            </a:endParaRPr>
          </a:p>
        </p:txBody>
      </p:sp>
      <p:sp>
        <p:nvSpPr>
          <p:cNvPr id="21" name="标题"/>
          <p:cNvSpPr txBox="1"/>
          <p:nvPr>
            <p:custDataLst>
              <p:tags r:id="rId17"/>
            </p:custDataLst>
          </p:nvPr>
        </p:nvSpPr>
        <p:spPr>
          <a:xfrm>
            <a:off x="722093" y="4124698"/>
            <a:ext cx="760578" cy="499371"/>
          </a:xfrm>
          <a:prstGeom prst="rect">
            <a:avLst/>
          </a:prstGeom>
          <a:noFill/>
        </p:spPr>
        <p:txBody>
          <a:bodyPr wrap="none" lIns="0" tIns="0" rIns="0" bIns="0" rtlCol="0" anchor="ctr" anchorCtr="0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ea"/>
              </a:rPr>
              <a:t>02</a:t>
            </a:r>
            <a:endParaRPr lang="en-US" altLang="zh-CN" sz="2400" b="1" dirty="0">
              <a:solidFill>
                <a:schemeClr val="accent1"/>
              </a:solidFill>
              <a:cs typeface="+mn-ea"/>
              <a:sym typeface="+mn-ea"/>
            </a:endParaRPr>
          </a:p>
        </p:txBody>
      </p:sp>
      <p:sp>
        <p:nvSpPr>
          <p:cNvPr id="51" name="任意多边形: 形状 254"/>
          <p:cNvSpPr/>
          <p:nvPr>
            <p:custDataLst>
              <p:tags r:id="rId18"/>
            </p:custDataLst>
          </p:nvPr>
        </p:nvSpPr>
        <p:spPr>
          <a:xfrm flipV="1">
            <a:off x="4308475" y="1852295"/>
            <a:ext cx="3290570" cy="167005"/>
          </a:xfrm>
          <a:custGeom>
            <a:avLst/>
            <a:gdLst>
              <a:gd name="connsiteX0" fmla="*/ 0 w 5182"/>
              <a:gd name="connsiteY0" fmla="*/ 263 h 263"/>
              <a:gd name="connsiteX1" fmla="*/ 347 w 5182"/>
              <a:gd name="connsiteY1" fmla="*/ 262 h 263"/>
              <a:gd name="connsiteX2" fmla="*/ 708 w 5182"/>
              <a:gd name="connsiteY2" fmla="*/ 0 h 263"/>
              <a:gd name="connsiteX3" fmla="*/ 5182 w 5182"/>
              <a:gd name="connsiteY3" fmla="*/ 2 h 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2" h="263">
                <a:moveTo>
                  <a:pt x="0" y="263"/>
                </a:moveTo>
                <a:lnTo>
                  <a:pt x="347" y="262"/>
                </a:lnTo>
                <a:lnTo>
                  <a:pt x="708" y="0"/>
                </a:lnTo>
                <a:lnTo>
                  <a:pt x="5182" y="2"/>
                </a:lnTo>
              </a:path>
            </a:pathLst>
          </a:custGeom>
          <a:noFill/>
          <a:ln w="12700"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254"/>
          <p:cNvSpPr/>
          <p:nvPr>
            <p:custDataLst>
              <p:tags r:id="rId19"/>
            </p:custDataLst>
          </p:nvPr>
        </p:nvSpPr>
        <p:spPr>
          <a:xfrm flipH="1" flipV="1">
            <a:off x="722630" y="4553585"/>
            <a:ext cx="3594100" cy="167005"/>
          </a:xfrm>
          <a:custGeom>
            <a:avLst/>
            <a:gdLst>
              <a:gd name="connsiteX0" fmla="*/ 0 w 5182"/>
              <a:gd name="connsiteY0" fmla="*/ 263 h 263"/>
              <a:gd name="connsiteX1" fmla="*/ 347 w 5182"/>
              <a:gd name="connsiteY1" fmla="*/ 262 h 263"/>
              <a:gd name="connsiteX2" fmla="*/ 708 w 5182"/>
              <a:gd name="connsiteY2" fmla="*/ 0 h 263"/>
              <a:gd name="connsiteX3" fmla="*/ 5182 w 5182"/>
              <a:gd name="connsiteY3" fmla="*/ 2 h 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2" h="263">
                <a:moveTo>
                  <a:pt x="0" y="263"/>
                </a:moveTo>
                <a:lnTo>
                  <a:pt x="347" y="262"/>
                </a:lnTo>
                <a:lnTo>
                  <a:pt x="708" y="0"/>
                </a:lnTo>
                <a:lnTo>
                  <a:pt x="5182" y="2"/>
                </a:lnTo>
              </a:path>
            </a:pathLst>
          </a:custGeom>
          <a:noFill/>
          <a:ln w="12700"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肘形连接符 25"/>
          <p:cNvCxnSpPr/>
          <p:nvPr>
            <p:custDataLst>
              <p:tags r:id="rId20"/>
            </p:custDataLst>
          </p:nvPr>
        </p:nvCxnSpPr>
        <p:spPr>
          <a:xfrm rot="10800000" flipV="1">
            <a:off x="8576310" y="3691890"/>
            <a:ext cx="2669540" cy="1009650"/>
          </a:xfrm>
          <a:prstGeom prst="bentConnector3">
            <a:avLst>
              <a:gd name="adj1" fmla="val -6255"/>
            </a:avLst>
          </a:prstGeom>
          <a:noFill/>
          <a:ln w="12700"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xtBox 4"/>
          <p:cNvSpPr txBox="1"/>
          <p:nvPr/>
        </p:nvSpPr>
        <p:spPr>
          <a:xfrm>
            <a:off x="459740" y="152400"/>
            <a:ext cx="9137015" cy="5969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p>
            <a:pPr>
              <a:lnSpc>
                <a:spcPct val="120000"/>
              </a:lnSpc>
            </a:pPr>
            <a:r>
              <a:rPr 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PART 03  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智能化管理</a:t>
            </a:r>
            <a:endParaRPr lang="en-US" sz="3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组合 248"/>
          <p:cNvGrpSpPr/>
          <p:nvPr>
            <p:custDataLst>
              <p:tags r:id="rId2"/>
            </p:custDataLst>
          </p:nvPr>
        </p:nvGrpSpPr>
        <p:grpSpPr>
          <a:xfrm rot="0">
            <a:off x="7202805" y="1598930"/>
            <a:ext cx="4703445" cy="4906645"/>
            <a:chOff x="2199" y="2263"/>
            <a:chExt cx="14788" cy="15639"/>
          </a:xfrm>
        </p:grpSpPr>
        <p:sp>
          <p:nvSpPr>
            <p:cNvPr id="250" name="任意多边形: 形状 16"/>
            <p:cNvSpPr/>
            <p:nvPr>
              <p:custDataLst>
                <p:tags r:id="rId3"/>
              </p:custDataLst>
            </p:nvPr>
          </p:nvSpPr>
          <p:spPr>
            <a:xfrm rot="7697511">
              <a:off x="5624" y="8364"/>
              <a:ext cx="12677" cy="6401"/>
            </a:xfrm>
            <a:custGeom>
              <a:avLst/>
              <a:gdLst>
                <a:gd name="connsiteX0" fmla="*/ 58 w 2249936"/>
                <a:gd name="connsiteY0" fmla="*/ 1136076 h 1136076"/>
                <a:gd name="connsiteX1" fmla="*/ 1113913 w 2249936"/>
                <a:gd name="connsiteY1" fmla="*/ 53 h 1136076"/>
                <a:gd name="connsiteX2" fmla="*/ 2249937 w 2249936"/>
                <a:gd name="connsiteY2" fmla="*/ 1113909 h 113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936" h="1136076">
                  <a:moveTo>
                    <a:pt x="58" y="1136076"/>
                  </a:moveTo>
                  <a:cubicBezTo>
                    <a:pt x="-6169" y="514639"/>
                    <a:pt x="492725" y="6031"/>
                    <a:pt x="1113913" y="53"/>
                  </a:cubicBezTo>
                  <a:cubicBezTo>
                    <a:pt x="1735102" y="-5925"/>
                    <a:pt x="2243959" y="492720"/>
                    <a:pt x="2249937" y="1113909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51" name="椭圆 250"/>
            <p:cNvSpPr/>
            <p:nvPr>
              <p:custDataLst>
                <p:tags r:id="rId4"/>
              </p:custDataLst>
            </p:nvPr>
          </p:nvSpPr>
          <p:spPr>
            <a:xfrm rot="20405484">
              <a:off x="5187" y="14267"/>
              <a:ext cx="672" cy="6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2" name="椭圆 251"/>
            <p:cNvSpPr/>
            <p:nvPr>
              <p:custDataLst>
                <p:tags r:id="rId5"/>
              </p:custDataLst>
            </p:nvPr>
          </p:nvSpPr>
          <p:spPr>
            <a:xfrm rot="20405484">
              <a:off x="13185" y="4403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3" name="图片 252" descr="E:/设计素材图片2/yang-0TQyMgloraY-unsplash.jpgyang-0TQyMgloraY-unsplash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7" cstate="email"/>
            <a:srcRect l="22761" t="-3" r="22761" b="-3"/>
            <a:stretch>
              <a:fillRect/>
            </a:stretch>
          </p:blipFill>
          <p:spPr>
            <a:xfrm>
              <a:off x="3853" y="3918"/>
              <a:ext cx="11483" cy="11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3" h="5263">
                  <a:moveTo>
                    <a:pt x="2631" y="0"/>
                  </a:moveTo>
                  <a:cubicBezTo>
                    <a:pt x="4085" y="0"/>
                    <a:pt x="5263" y="1178"/>
                    <a:pt x="5263" y="2631"/>
                  </a:cubicBezTo>
                  <a:cubicBezTo>
                    <a:pt x="5263" y="4085"/>
                    <a:pt x="4085" y="5263"/>
                    <a:pt x="2631" y="5263"/>
                  </a:cubicBezTo>
                  <a:cubicBezTo>
                    <a:pt x="1178" y="5263"/>
                    <a:pt x="0" y="4085"/>
                    <a:pt x="0" y="2631"/>
                  </a:cubicBezTo>
                  <a:cubicBezTo>
                    <a:pt x="0" y="1178"/>
                    <a:pt x="1178" y="0"/>
                    <a:pt x="2631" y="0"/>
                  </a:cubicBezTo>
                  <a:close/>
                </a:path>
              </a:pathLst>
            </a:custGeom>
            <a:ln w="63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</p:pic>
        <p:sp>
          <p:nvSpPr>
            <p:cNvPr id="254" name="椭圆 253"/>
            <p:cNvSpPr/>
            <p:nvPr>
              <p:custDataLst>
                <p:tags r:id="rId8"/>
              </p:custDataLst>
            </p:nvPr>
          </p:nvSpPr>
          <p:spPr>
            <a:xfrm>
              <a:off x="3174" y="4201"/>
              <a:ext cx="1554" cy="155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5" name="椭圆 254"/>
            <p:cNvSpPr/>
            <p:nvPr>
              <p:custDataLst>
                <p:tags r:id="rId9"/>
              </p:custDataLst>
            </p:nvPr>
          </p:nvSpPr>
          <p:spPr>
            <a:xfrm>
              <a:off x="2199" y="2263"/>
              <a:ext cx="14788" cy="14787"/>
            </a:xfrm>
            <a:prstGeom prst="ellipse">
              <a:avLst/>
            </a:prstGeom>
            <a:noFill/>
            <a:ln w="95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6" name="椭圆 255"/>
            <p:cNvSpPr/>
            <p:nvPr>
              <p:custDataLst>
                <p:tags r:id="rId10"/>
              </p:custDataLst>
            </p:nvPr>
          </p:nvSpPr>
          <p:spPr>
            <a:xfrm>
              <a:off x="14605" y="14709"/>
              <a:ext cx="467" cy="4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智慧化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管理平台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>
            <p:custDataLst>
              <p:tags r:id="rId11"/>
            </p:custDataLst>
          </p:nvPr>
        </p:nvSpPr>
        <p:spPr>
          <a:xfrm>
            <a:off x="1479550" y="1953895"/>
            <a:ext cx="5709285" cy="1280795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智能物联系统整合门禁、洗消监控、周界报警功能，通过AI算法识别违规行为（如未穿防护服进入污染区），违规记录自动归档。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集成LIMS（实验室信息管理系统）与自动化检测设备，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可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实现样本扫码录入→分杯→PCR检测→报告生成的全流程无人化操作。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TextBox 4"/>
          <p:cNvSpPr txBox="1"/>
          <p:nvPr>
            <p:custDataLst>
              <p:tags r:id="rId12"/>
            </p:custDataLst>
          </p:nvPr>
        </p:nvSpPr>
        <p:spPr>
          <a:xfrm>
            <a:off x="1479555" y="1378485"/>
            <a:ext cx="4205882" cy="73631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流程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智能化升级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TextBox 5"/>
          <p:cNvSpPr txBox="1"/>
          <p:nvPr>
            <p:custDataLst>
              <p:tags r:id="rId13"/>
            </p:custDataLst>
          </p:nvPr>
        </p:nvSpPr>
        <p:spPr>
          <a:xfrm>
            <a:off x="1479550" y="3618230"/>
            <a:ext cx="5716270" cy="1292860"/>
          </a:xfrm>
          <a:prstGeom prst="rect">
            <a:avLst/>
          </a:prstGeom>
        </p:spPr>
        <p:txBody>
          <a:bodyPr vert="horz" wrap="square" lIns="123825" tIns="57150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基于区块链技术构建物资-人员-电子台账，洗消记录、样本流转信息上链，支持跨部门审计调阅。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利用区块链技术存证检测原始数据（如酶标仪吸光度值、电泳图谱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等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），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用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户可通过加密二维码查询报告真伪，并追溯至具体检测人员、仪器校准记录等全链条信息，满足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达标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认证要求。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TextBox 6"/>
          <p:cNvSpPr txBox="1"/>
          <p:nvPr>
            <p:custDataLst>
              <p:tags r:id="rId14"/>
            </p:custDataLst>
          </p:nvPr>
        </p:nvSpPr>
        <p:spPr>
          <a:xfrm>
            <a:off x="1479555" y="3023674"/>
            <a:ext cx="4205882" cy="734485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质量追溯区块链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TextBox 7"/>
          <p:cNvSpPr txBox="1"/>
          <p:nvPr>
            <p:custDataLst>
              <p:tags r:id="rId15"/>
            </p:custDataLst>
          </p:nvPr>
        </p:nvSpPr>
        <p:spPr>
          <a:xfrm>
            <a:off x="1479550" y="5276850"/>
            <a:ext cx="5708015" cy="1191260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部署智能电表监测超低温冰箱、生物反应器等高耗能设备运行状态，通过机器学习分析设备使用规律，自动切换至节能模式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，同时，对用电环节实施全面安全智能监管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16"/>
            </p:custDataLst>
          </p:nvPr>
        </p:nvSpPr>
        <p:spPr>
          <a:xfrm>
            <a:off x="1479555" y="4701642"/>
            <a:ext cx="4205882" cy="747021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能耗智慧优化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>
            <p:custDataLst>
              <p:tags r:id="rId17"/>
            </p:custDataLst>
          </p:nvPr>
        </p:nvSpPr>
        <p:spPr>
          <a:xfrm>
            <a:off x="542238" y="1693115"/>
            <a:ext cx="846873" cy="46037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18"/>
            </p:custDataLst>
          </p:nvPr>
        </p:nvSpPr>
        <p:spPr>
          <a:xfrm>
            <a:off x="542238" y="3331108"/>
            <a:ext cx="846873" cy="46037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19"/>
            </p:custDataLst>
          </p:nvPr>
        </p:nvSpPr>
        <p:spPr>
          <a:xfrm>
            <a:off x="542238" y="5046804"/>
            <a:ext cx="846873" cy="46037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20"/>
            </p:custDataLst>
          </p:nvPr>
        </p:nvSpPr>
        <p:spPr>
          <a:xfrm>
            <a:off x="647396" y="1605024"/>
            <a:ext cx="636557" cy="636557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3" name="AutoShape 13"/>
          <p:cNvSpPr/>
          <p:nvPr>
            <p:custDataLst>
              <p:tags r:id="rId21"/>
            </p:custDataLst>
          </p:nvPr>
        </p:nvSpPr>
        <p:spPr>
          <a:xfrm>
            <a:off x="647396" y="3234399"/>
            <a:ext cx="636557" cy="636557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4" name="AutoShape 14"/>
          <p:cNvSpPr/>
          <p:nvPr>
            <p:custDataLst>
              <p:tags r:id="rId22"/>
            </p:custDataLst>
          </p:nvPr>
        </p:nvSpPr>
        <p:spPr>
          <a:xfrm>
            <a:off x="647396" y="4958713"/>
            <a:ext cx="636557" cy="636557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40619" y="1239230"/>
            <a:ext cx="3783578" cy="50447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核心突破技术：物联网+AI动态监控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AutoShape 4"/>
          <p:cNvSpPr/>
          <p:nvPr>
            <p:custDataLst>
              <p:tags r:id="rId2"/>
            </p:custDataLst>
          </p:nvPr>
        </p:nvSpPr>
        <p:spPr>
          <a:xfrm>
            <a:off x="4195024" y="4787018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>
            <a:off x="4195024" y="3018088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4195024" y="1237957"/>
            <a:ext cx="701468" cy="550104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5259845" y="2945478"/>
            <a:ext cx="6286500" cy="695325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样本智能追踪系统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5259845" y="3472246"/>
            <a:ext cx="6124575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采用RFID</a:t>
            </a: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（</a:t>
            </a:r>
            <a:r>
              <a:rPr lang="zh-CN" alt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射频标签）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+区块链技术，对病毒分离物、细胞培养物等高风险样本实施"一管一码"管理，记录样本流转全过程。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5272199" y="4714408"/>
            <a:ext cx="6286500" cy="695325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环境风险预测模型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5272199" y="5252378"/>
            <a:ext cx="6124575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通过AI</a:t>
            </a:r>
            <a:r>
              <a:rPr lang="zh-CN" alt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智能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分析历史环境数据，提前</a:t>
            </a:r>
            <a:r>
              <a:rPr lang="zh-CN" alt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监测实验室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气流异常、HEPA滤膜失效等风险。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9"/>
            </p:custDataLst>
          </p:nvPr>
        </p:nvSpPr>
        <p:spPr>
          <a:xfrm>
            <a:off x="5272221" y="1165346"/>
            <a:ext cx="6286500" cy="695325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非接触式体征识别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>
            <p:custDataLst>
              <p:tags r:id="rId10"/>
            </p:custDataLst>
          </p:nvPr>
        </p:nvSpPr>
        <p:spPr>
          <a:xfrm>
            <a:off x="5272221" y="1692114"/>
            <a:ext cx="6124575" cy="12477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基于定位技术和计算机视觉算法，实时监测实验人员体温、防护装备穿戴合规性（如护目镜佩戴状态），识别准确率达99.2%。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11"/>
            </p:custDataLst>
          </p:nvPr>
        </p:nvSpPr>
        <p:spPr>
          <a:xfrm>
            <a:off x="4629608" y="478701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4" name="AutoShape 14"/>
          <p:cNvSpPr/>
          <p:nvPr>
            <p:custDataLst>
              <p:tags r:id="rId12"/>
            </p:custDataLst>
          </p:nvPr>
        </p:nvSpPr>
        <p:spPr>
          <a:xfrm>
            <a:off x="3911804" y="478701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>
            <p:custDataLst>
              <p:tags r:id="rId13"/>
            </p:custDataLst>
          </p:nvPr>
        </p:nvSpPr>
        <p:spPr>
          <a:xfrm>
            <a:off x="4629608" y="301808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6" name="AutoShape 16"/>
          <p:cNvSpPr/>
          <p:nvPr>
            <p:custDataLst>
              <p:tags r:id="rId14"/>
            </p:custDataLst>
          </p:nvPr>
        </p:nvSpPr>
        <p:spPr>
          <a:xfrm>
            <a:off x="3911804" y="3018088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7" name="AutoShape 17"/>
          <p:cNvSpPr/>
          <p:nvPr>
            <p:custDataLst>
              <p:tags r:id="rId15"/>
            </p:custDataLst>
          </p:nvPr>
        </p:nvSpPr>
        <p:spPr>
          <a:xfrm>
            <a:off x="4629608" y="1237957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8" name="AutoShape 18"/>
          <p:cNvSpPr/>
          <p:nvPr>
            <p:custDataLst>
              <p:tags r:id="rId16"/>
            </p:custDataLst>
          </p:nvPr>
        </p:nvSpPr>
        <p:spPr>
          <a:xfrm>
            <a:off x="3911804" y="1237957"/>
            <a:ext cx="550104" cy="550104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9" name="TextBox 19"/>
          <p:cNvSpPr txBox="1"/>
          <p:nvPr>
            <p:custDataLst>
              <p:tags r:id="rId17"/>
            </p:custDataLst>
          </p:nvPr>
        </p:nvSpPr>
        <p:spPr>
          <a:xfrm>
            <a:off x="4162763" y="4825850"/>
            <a:ext cx="765990" cy="472440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2325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0" name="TextBox 20"/>
          <p:cNvSpPr txBox="1"/>
          <p:nvPr>
            <p:custDataLst>
              <p:tags r:id="rId18"/>
            </p:custDataLst>
          </p:nvPr>
        </p:nvSpPr>
        <p:spPr>
          <a:xfrm>
            <a:off x="4162763" y="3056920"/>
            <a:ext cx="765990" cy="472440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2325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1" name="TextBox 21"/>
          <p:cNvSpPr txBox="1"/>
          <p:nvPr>
            <p:custDataLst>
              <p:tags r:id="rId19"/>
            </p:custDataLst>
          </p:nvPr>
        </p:nvSpPr>
        <p:spPr>
          <a:xfrm>
            <a:off x="4162763" y="1276789"/>
            <a:ext cx="765990" cy="472440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325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2325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95960" y="1416050"/>
            <a:ext cx="3358515" cy="4900930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417060" y="1416050"/>
            <a:ext cx="3358515" cy="49009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8137525" y="1416050"/>
            <a:ext cx="3358515" cy="4900930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3" name="图片 2" descr="H:/工作/2、艾特智慧实验室-工作/畜牧兽医实验室生物安全智能管理/3f7f0f04e75bd319d16e6ab3208f58a6.jpeg3f7f0f04e75bd319d16e6ab3208f58a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483" r="483"/>
          <a:stretch>
            <a:fillRect/>
          </a:stretch>
        </p:blipFill>
        <p:spPr>
          <a:xfrm>
            <a:off x="8137639" y="1416049"/>
            <a:ext cx="3358401" cy="1906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 descr="F:/工作/2、艾特智慧实验室-工作/畜牧兽医实验室生物安全智能管理/微信图片_20250523162749.png微信图片_2025052316274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3941" b="3941"/>
          <a:stretch>
            <a:fillRect/>
          </a:stretch>
        </p:blipFill>
        <p:spPr>
          <a:xfrm>
            <a:off x="4417060" y="1416050"/>
            <a:ext cx="3366770" cy="19062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10" name="图片 9" descr="F:/工作/2、艾特智慧实验室-工作/畜牧兽医实验室生物安全智能管理/33af8a95faeba50eb9824b1a53812ba4.jpeg33af8a95faeba50eb9824b1a53812ba4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21629" b="21629"/>
          <a:stretch>
            <a:fillRect/>
          </a:stretch>
        </p:blipFill>
        <p:spPr>
          <a:xfrm>
            <a:off x="695960" y="1416050"/>
            <a:ext cx="3358401" cy="190625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052629" y="3505519"/>
            <a:ext cx="2661071" cy="5327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全流程追溯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运用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1052297" y="4139104"/>
            <a:ext cx="2661707" cy="18349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通过RFID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（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射频标签）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标签或二维码绑定菌毒种样本，实现从入库、使用到销毁的全生命周期追踪，解决传统纸质记录易篡改、难回溯的痛点，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在部分案例中，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智慧菌毒种库使盘点效率提升90%。</a:t>
            </a:r>
            <a:endParaRPr lang="en-US" altLang="en-US" sz="1400" dirty="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4774133" y="3505519"/>
            <a:ext cx="2659799" cy="5327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+mn-ea"/>
              </a:rPr>
              <a:t>自动化防控技术</a:t>
            </a:r>
            <a:endParaRPr lang="zh-CN" altLang="en-US" sz="2400" b="1" dirty="0">
              <a:solidFill>
                <a:srgbClr val="FFFFFF"/>
              </a:solidFill>
              <a:latin typeface="Noto Sans SC" panose="020B0200000000000000" charset="-122"/>
              <a:ea typeface="Noto Sans SC" panose="020B0200000000000000" charset="-122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4773135" y="4139104"/>
            <a:ext cx="2661707" cy="18349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采用机器人自动化分装系统、AI监控人员行为（如未佩戴护目镜</a:t>
            </a:r>
            <a:r>
              <a:rPr lang="zh-CN" altLang="en-US" sz="1400">
                <a:solidFill>
                  <a:schemeClr val="bg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、防护服等的</a:t>
            </a:r>
            <a:r>
              <a:rPr lang="en-US" sz="1400">
                <a:solidFill>
                  <a:schemeClr val="bg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报警），结合物联网传感器实时监测CO₂浓度、压差等参数，异常数据直接推送至监管平台，降低人为干预风险。</a:t>
            </a:r>
            <a:endParaRPr lang="en-US" altLang="en-US" sz="1400">
              <a:solidFill>
                <a:schemeClr val="bg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5"/>
            </p:custDataLst>
          </p:nvPr>
        </p:nvSpPr>
        <p:spPr>
          <a:xfrm>
            <a:off x="8495971" y="3505519"/>
            <a:ext cx="2657893" cy="5327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大数据辅助决策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6"/>
            </p:custDataLst>
          </p:nvPr>
        </p:nvSpPr>
        <p:spPr>
          <a:xfrm>
            <a:off x="8493976" y="4139104"/>
            <a:ext cx="2661707" cy="18349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整合实验室历史检测数据与区域疫情信息，构建病原传播预测模型，通过AI分析口蹄疫病毒变异趋势，为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对应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疫苗研发提供智能预警支持。</a:t>
            </a:r>
            <a:endParaRPr lang="en-US" altLang="en-US" sz="1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973" y="610133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智能化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生物安全管理系统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升级的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运用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459740" y="152400"/>
            <a:ext cx="9137015" cy="5969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p>
            <a:pPr>
              <a:lnSpc>
                <a:spcPct val="120000"/>
              </a:lnSpc>
            </a:pPr>
            <a:r>
              <a:rPr 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PART 04  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zh-CN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管理系统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构建</a:t>
            </a:r>
            <a:endParaRPr lang="en-US" sz="3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381533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智能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化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生物安全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管理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系统架构设计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537512" y="166430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300882" y="1463721"/>
            <a:ext cx="6886575" cy="76590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多层级防护体系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1301115" y="1998345"/>
            <a:ext cx="5880100" cy="10839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采用"前端感知-数据传输-云端分析-终端执行"四层架构，通过温湿度传感器、门禁系统、高压灭菌设备等硬件联动，实现从样本接收到废弃物处理的全流程防护。例如在</a:t>
            </a:r>
            <a:r>
              <a:rPr lang="zh-CN" alt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高等级生物安全</a:t>
            </a: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</a:t>
            </a:r>
            <a:r>
              <a:rPr lang="zh-CN" alt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核心区</a:t>
            </a: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部署压差监测模块，确保核心区始终</a:t>
            </a:r>
            <a:r>
              <a:rPr lang="zh-CN" alt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保持</a:t>
            </a: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-5Pa至-10Pa负压</a:t>
            </a:r>
            <a:r>
              <a:rPr lang="zh-CN" alt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差</a:t>
            </a: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>
            <a:off x="537512" y="3384629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1300882" y="3182098"/>
            <a:ext cx="6886575" cy="769800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模块化功能集成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7"/>
            </p:custDataLst>
          </p:nvPr>
        </p:nvSpPr>
        <p:spPr>
          <a:xfrm>
            <a:off x="537512" y="510495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9" name="TextBox 9"/>
          <p:cNvSpPr txBox="1"/>
          <p:nvPr>
            <p:custDataLst>
              <p:tags r:id="rId8"/>
            </p:custDataLst>
          </p:nvPr>
        </p:nvSpPr>
        <p:spPr>
          <a:xfrm>
            <a:off x="1300882" y="4920230"/>
            <a:ext cx="6886575" cy="73418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冗余容灾设计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9"/>
            </p:custDataLst>
          </p:nvPr>
        </p:nvSpPr>
        <p:spPr>
          <a:xfrm>
            <a:off x="1301115" y="3741420"/>
            <a:ext cx="5880735" cy="107442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将人员权限管理、样本追踪、环境监测等子系统整合至统一平台，支持PCR实验室、病理</a:t>
            </a:r>
            <a:r>
              <a:rPr lang="zh-CN" alt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、病原</a:t>
            </a: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实验室等不同场景的快速配置。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10"/>
            </p:custDataLst>
          </p:nvPr>
        </p:nvSpPr>
        <p:spPr>
          <a:xfrm>
            <a:off x="1301115" y="5424170"/>
            <a:ext cx="5880100" cy="109283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采用</a:t>
            </a:r>
            <a:r>
              <a:rPr lang="zh-CN" alt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用电保护</a:t>
            </a: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方案，关键数据实时同步至私有云，确保在断电或网络中断时仍能维持72小时本地化运行。</a:t>
            </a:r>
            <a:r>
              <a:rPr lang="zh-CN" alt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同时，保障实验室用电全系统安全。</a:t>
            </a:r>
            <a:endParaRPr lang="zh-CN" alt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cxnSp>
        <p:nvCxnSpPr>
          <p:cNvPr id="13" name="Connector 13"/>
          <p:cNvCxnSpPr/>
          <p:nvPr>
            <p:custDataLst>
              <p:tags r:id="rId11"/>
            </p:custDataLst>
          </p:nvPr>
        </p:nvCxnSpPr>
        <p:spPr>
          <a:xfrm>
            <a:off x="856577" y="2403263"/>
            <a:ext cx="0" cy="896335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Connector 14"/>
          <p:cNvCxnSpPr/>
          <p:nvPr>
            <p:custDataLst>
              <p:tags r:id="rId12"/>
            </p:custDataLst>
          </p:nvPr>
        </p:nvCxnSpPr>
        <p:spPr>
          <a:xfrm>
            <a:off x="856577" y="4124852"/>
            <a:ext cx="0" cy="896335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5"/>
          <p:cNvSpPr txBox="1"/>
          <p:nvPr>
            <p:custDataLst>
              <p:tags r:id="rId13"/>
            </p:custDataLst>
          </p:nvPr>
        </p:nvSpPr>
        <p:spPr>
          <a:xfrm>
            <a:off x="688937" y="1685237"/>
            <a:ext cx="335280" cy="5962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sz="30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TextBox 16"/>
          <p:cNvSpPr txBox="1"/>
          <p:nvPr>
            <p:custDataLst>
              <p:tags r:id="rId14"/>
            </p:custDataLst>
          </p:nvPr>
        </p:nvSpPr>
        <p:spPr>
          <a:xfrm>
            <a:off x="588925" y="3405562"/>
            <a:ext cx="535305" cy="5962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sz="30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TextBox 17"/>
          <p:cNvSpPr txBox="1"/>
          <p:nvPr>
            <p:custDataLst>
              <p:tags r:id="rId15"/>
            </p:custDataLst>
          </p:nvPr>
        </p:nvSpPr>
        <p:spPr>
          <a:xfrm>
            <a:off x="588925" y="5125887"/>
            <a:ext cx="535305" cy="5962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sz="3000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  <p:grpSp>
        <p:nvGrpSpPr>
          <p:cNvPr id="640" name="组合 639"/>
          <p:cNvGrpSpPr/>
          <p:nvPr>
            <p:custDataLst>
              <p:tags r:id="rId17"/>
            </p:custDataLst>
          </p:nvPr>
        </p:nvGrpSpPr>
        <p:grpSpPr>
          <a:xfrm rot="0">
            <a:off x="7195204" y="1296131"/>
            <a:ext cx="4573642" cy="4508276"/>
            <a:chOff x="2159" y="2169"/>
            <a:chExt cx="14012" cy="13818"/>
          </a:xfrm>
        </p:grpSpPr>
        <p:sp>
          <p:nvSpPr>
            <p:cNvPr id="641" name="Rectangle 1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 rot="21052125">
              <a:off x="3108" y="4279"/>
              <a:ext cx="13031" cy="1170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EAEAEA"/>
              </a:solidFill>
              <a:miter lim="800000"/>
            </a:ln>
            <a:effectLst>
              <a:outerShdw blurRad="5842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lIns="108000" tIns="108000" rIns="144000" bIns="72000"/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4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altLang="en-US"/>
            </a:p>
          </p:txBody>
        </p:sp>
        <p:pic>
          <p:nvPicPr>
            <p:cNvPr id="642" name="图片 641" descr="7967547_梅里雪山 缅茨姆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 cstate="email"/>
            <a:srcRect l="11870" r="11870"/>
            <a:stretch>
              <a:fillRect/>
            </a:stretch>
          </p:blipFill>
          <p:spPr>
            <a:xfrm>
              <a:off x="2763" y="3739"/>
              <a:ext cx="13408" cy="10826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71" h="4336">
                  <a:moveTo>
                    <a:pt x="4798" y="0"/>
                  </a:moveTo>
                  <a:lnTo>
                    <a:pt x="5371" y="3564"/>
                  </a:lnTo>
                  <a:lnTo>
                    <a:pt x="573" y="4336"/>
                  </a:lnTo>
                  <a:lnTo>
                    <a:pt x="0" y="771"/>
                  </a:lnTo>
                  <a:lnTo>
                    <a:pt x="4798" y="0"/>
                  </a:lnTo>
                  <a:close/>
                </a:path>
              </a:pathLst>
            </a:custGeom>
          </p:spPr>
        </p:pic>
        <p:pic>
          <p:nvPicPr>
            <p:cNvPr id="643" name="Picture 76" descr="grau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2159" y="4156"/>
              <a:ext cx="1176" cy="156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4" name="Ellipse 40"/>
            <p:cNvSpPr/>
            <p:nvPr>
              <p:custDataLst>
                <p:tags r:id="rId23"/>
              </p:custDataLst>
            </p:nvPr>
          </p:nvSpPr>
          <p:spPr bwMode="gray">
            <a:xfrm>
              <a:off x="2267" y="5517"/>
              <a:ext cx="649" cy="332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45" name="Picture 73" descr="grau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12"/>
            <a:stretch>
              <a:fillRect/>
            </a:stretch>
          </p:blipFill>
          <p:spPr bwMode="auto">
            <a:xfrm>
              <a:off x="14626" y="2169"/>
              <a:ext cx="1173" cy="157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6" name="Ellipse 42"/>
            <p:cNvSpPr/>
            <p:nvPr>
              <p:custDataLst>
                <p:tags r:id="rId25"/>
              </p:custDataLst>
            </p:nvPr>
          </p:nvSpPr>
          <p:spPr bwMode="gray">
            <a:xfrm>
              <a:off x="14666" y="3570"/>
              <a:ext cx="649" cy="332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4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D:/Users/yekan/Desktop/9864d51c90e274326a23288275f2b45d.jpeg9864d51c90e274326a23288275f2b45d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22281" t="-2732" r="15361" b="2732"/>
          <a:stretch>
            <a:fillRect/>
          </a:stretch>
        </p:blipFill>
        <p:spPr>
          <a:xfrm>
            <a:off x="1294287" y="1832610"/>
            <a:ext cx="2551253" cy="2721593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314450" y="5309235"/>
            <a:ext cx="2520315" cy="13290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基因编辑（</a:t>
            </a:r>
            <a:r>
              <a:rPr lang="en-US" altLang="zh-CN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CRISPR</a:t>
            </a: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）与</a:t>
            </a:r>
            <a:r>
              <a:rPr lang="en-US" altLang="zh-CN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AI</a:t>
            </a: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预测病原体进化路径，通过</a:t>
            </a:r>
            <a:r>
              <a:rPr lang="en-US" altLang="zh-CN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AI</a:t>
            </a: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模型分析基因组变异数据，提供智能分析与决策支撑。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313711" y="4724572"/>
            <a:ext cx="2520273" cy="453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schemeClr val="accent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AI</a:t>
            </a:r>
            <a:r>
              <a:rPr lang="zh-CN" altLang="en-US" sz="2000" b="1" kern="0">
                <a:solidFill>
                  <a:schemeClr val="accent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驱动</a:t>
            </a:r>
            <a:endParaRPr lang="zh-CN" altLang="en-US" sz="2000" b="1" kern="0">
              <a:solidFill>
                <a:schemeClr val="accent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16" name="图片 15" descr="D:/Users/yekan/Desktop/beb7fe86e461efbc2ca441cf6d59082e.jpgbeb7fe86e461efbc2ca441cf6d59082e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8773" r="18773"/>
          <a:stretch>
            <a:fillRect/>
          </a:stretch>
        </p:blipFill>
        <p:spPr>
          <a:xfrm>
            <a:off x="4807061" y="1832610"/>
            <a:ext cx="2550841" cy="2721593"/>
          </a:xfrm>
          <a:custGeom>
            <a:avLst/>
            <a:gdLst>
              <a:gd name="connsiteX0" fmla="*/ 1241500 w 2483399"/>
              <a:gd name="connsiteY0" fmla="*/ 0 h 2649637"/>
              <a:gd name="connsiteX1" fmla="*/ 1241502 w 2483399"/>
              <a:gd name="connsiteY1" fmla="*/ 0 h 2649637"/>
              <a:gd name="connsiteX2" fmla="*/ 1281827 w 2483399"/>
              <a:gd name="connsiteY2" fmla="*/ 4783 h 2649637"/>
              <a:gd name="connsiteX3" fmla="*/ 1321025 w 2483399"/>
              <a:gd name="connsiteY3" fmla="*/ 19130 h 2649637"/>
              <a:gd name="connsiteX4" fmla="*/ 2385119 w 2483399"/>
              <a:gd name="connsiteY4" fmla="*/ 551178 h 2649637"/>
              <a:gd name="connsiteX5" fmla="*/ 2483399 w 2483399"/>
              <a:gd name="connsiteY5" fmla="*/ 710202 h 2649637"/>
              <a:gd name="connsiteX6" fmla="*/ 2483399 w 2483399"/>
              <a:gd name="connsiteY6" fmla="*/ 1939377 h 2649637"/>
              <a:gd name="connsiteX7" fmla="*/ 2385116 w 2483399"/>
              <a:gd name="connsiteY7" fmla="*/ 2098463 h 2649637"/>
              <a:gd name="connsiteX8" fmla="*/ 1321020 w 2483399"/>
              <a:gd name="connsiteY8" fmla="*/ 2630510 h 2649637"/>
              <a:gd name="connsiteX9" fmla="*/ 1161973 w 2483399"/>
              <a:gd name="connsiteY9" fmla="*/ 2630508 h 2649637"/>
              <a:gd name="connsiteX10" fmla="*/ 97878 w 2483399"/>
              <a:gd name="connsiteY10" fmla="*/ 2098461 h 2649637"/>
              <a:gd name="connsiteX11" fmla="*/ 6251 w 2483399"/>
              <a:gd name="connsiteY11" fmla="*/ 1989128 h 2649637"/>
              <a:gd name="connsiteX12" fmla="*/ 0 w 2483399"/>
              <a:gd name="connsiteY12" fmla="*/ 1942433 h 2649637"/>
              <a:gd name="connsiteX13" fmla="*/ 0 w 2483399"/>
              <a:gd name="connsiteY13" fmla="*/ 707266 h 2649637"/>
              <a:gd name="connsiteX14" fmla="*/ 6251 w 2483399"/>
              <a:gd name="connsiteY14" fmla="*/ 660560 h 2649637"/>
              <a:gd name="connsiteX15" fmla="*/ 97882 w 2483399"/>
              <a:gd name="connsiteY15" fmla="*/ 551176 h 2649637"/>
              <a:gd name="connsiteX16" fmla="*/ 1161977 w 2483399"/>
              <a:gd name="connsiteY16" fmla="*/ 19128 h 2649637"/>
              <a:gd name="connsiteX17" fmla="*/ 1201175 w 2483399"/>
              <a:gd name="connsiteY17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3399" h="2649637">
                <a:moveTo>
                  <a:pt x="1241500" y="0"/>
                </a:moveTo>
                <a:lnTo>
                  <a:pt x="1241502" y="0"/>
                </a:lnTo>
                <a:lnTo>
                  <a:pt x="1281827" y="4783"/>
                </a:lnTo>
                <a:cubicBezTo>
                  <a:pt x="1295144" y="7971"/>
                  <a:pt x="1308273" y="12754"/>
                  <a:pt x="1321025" y="19130"/>
                </a:cubicBezTo>
                <a:cubicBezTo>
                  <a:pt x="1372034" y="44635"/>
                  <a:pt x="2323220" y="520228"/>
                  <a:pt x="2385119" y="551178"/>
                </a:cubicBezTo>
                <a:cubicBezTo>
                  <a:pt x="2447019" y="582128"/>
                  <a:pt x="2483399" y="640996"/>
                  <a:pt x="2483399" y="710202"/>
                </a:cubicBezTo>
                <a:cubicBezTo>
                  <a:pt x="2483399" y="779408"/>
                  <a:pt x="2483399" y="1870171"/>
                  <a:pt x="2483399" y="1939377"/>
                </a:cubicBezTo>
                <a:cubicBezTo>
                  <a:pt x="2483399" y="2008583"/>
                  <a:pt x="2447016" y="2067513"/>
                  <a:pt x="2385116" y="2098463"/>
                </a:cubicBezTo>
                <a:cubicBezTo>
                  <a:pt x="2323216" y="2129413"/>
                  <a:pt x="1372030" y="2605005"/>
                  <a:pt x="1321020" y="2630510"/>
                </a:cubicBezTo>
                <a:cubicBezTo>
                  <a:pt x="1270011" y="2656015"/>
                  <a:pt x="1212983" y="2656012"/>
                  <a:pt x="1161973" y="2630508"/>
                </a:cubicBezTo>
                <a:cubicBezTo>
                  <a:pt x="1110964" y="2605002"/>
                  <a:pt x="159778" y="2129409"/>
                  <a:pt x="97878" y="2098461"/>
                </a:cubicBezTo>
                <a:cubicBezTo>
                  <a:pt x="51453" y="2075248"/>
                  <a:pt x="19384" y="2036331"/>
                  <a:pt x="6251" y="1989128"/>
                </a:cubicBezTo>
                <a:lnTo>
                  <a:pt x="0" y="1942433"/>
                </a:lnTo>
                <a:lnTo>
                  <a:pt x="0" y="707266"/>
                </a:lnTo>
                <a:lnTo>
                  <a:pt x="6251" y="660560"/>
                </a:lnTo>
                <a:cubicBezTo>
                  <a:pt x="19386" y="613339"/>
                  <a:pt x="51458" y="574388"/>
                  <a:pt x="97882" y="551176"/>
                </a:cubicBezTo>
                <a:cubicBezTo>
                  <a:pt x="159782" y="520225"/>
                  <a:pt x="1110967" y="44632"/>
                  <a:pt x="1161977" y="19128"/>
                </a:cubicBezTo>
                <a:cubicBezTo>
                  <a:pt x="1174730" y="12752"/>
                  <a:pt x="1187858" y="7969"/>
                  <a:pt x="1201175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4832985" y="5309235"/>
            <a:ext cx="2520315" cy="13379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+mn-ea"/>
              </a:rPr>
              <a:t>可对疫苗供应链全程溯源，为生物样本库、基因测序数据、临床试验记录等提供防篡改存证能力，确保过程透明。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4832571" y="4724572"/>
            <a:ext cx="2520273" cy="453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Noto Sans SC" panose="020B0200000000000000" charset="-122"/>
                <a:ea typeface="Noto Sans SC" panose="020B0200000000000000" charset="-122"/>
                <a:cs typeface="+mn-ea"/>
              </a:rPr>
              <a:t>区块链技术</a:t>
            </a:r>
            <a:endParaRPr lang="zh-CN" altLang="en-US" sz="2000" b="1" kern="0">
              <a:solidFill>
                <a:schemeClr val="accent1"/>
              </a:solidFill>
              <a:latin typeface="Noto Sans SC" panose="020B0200000000000000" charset="-122"/>
              <a:ea typeface="Noto Sans SC" panose="020B0200000000000000" charset="-122"/>
              <a:cs typeface="+mn-ea"/>
            </a:endParaRPr>
          </a:p>
        </p:txBody>
      </p:sp>
      <p:pic>
        <p:nvPicPr>
          <p:cNvPr id="19" name="图片 18" descr="D:/Users/yekan/Desktop/c217fc7a5870f5f84575fe2920b2c525.jpegc217fc7a5870f5f84575fe2920b2c52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20702" r="20702"/>
          <a:stretch>
            <a:fillRect/>
          </a:stretch>
        </p:blipFill>
        <p:spPr>
          <a:xfrm>
            <a:off x="8326040" y="1832610"/>
            <a:ext cx="2551253" cy="2721593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矩形 5"/>
          <p:cNvSpPr/>
          <p:nvPr>
            <p:custDataLst>
              <p:tags r:id="rId12"/>
            </p:custDataLst>
          </p:nvPr>
        </p:nvSpPr>
        <p:spPr>
          <a:xfrm>
            <a:off x="8352155" y="5309235"/>
            <a:ext cx="2520315" cy="13290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通过遥感技术、物联网技术等多元数据源，创建</a:t>
            </a:r>
            <a:r>
              <a:rPr lang="en-US" altLang="zh-CN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1:1</a:t>
            </a: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映射的虚拟城市模型，模拟</a:t>
            </a: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实验室病源泄漏与防控推演等。</a:t>
            </a:r>
            <a:endParaRPr lang="zh-CN" altLang="en-US" sz="1400" kern="0">
              <a:solidFill>
                <a:schemeClr val="tx1">
                  <a:lumMod val="85000"/>
                  <a:lumOff val="15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8351431" y="4724572"/>
            <a:ext cx="2520273" cy="45396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Noto Sans SC" panose="020B0200000000000000" charset="-122"/>
                <a:ea typeface="Noto Sans SC" panose="020B0200000000000000" charset="-122"/>
                <a:cs typeface="+mn-ea"/>
              </a:rPr>
              <a:t>数字孪生</a:t>
            </a:r>
            <a:endParaRPr lang="zh-CN" altLang="en-US" sz="2000" b="1" kern="0">
              <a:solidFill>
                <a:schemeClr val="accent1"/>
              </a:solidFill>
              <a:latin typeface="Noto Sans SC" panose="020B0200000000000000" charset="-122"/>
              <a:ea typeface="Noto Sans SC" panose="020B0200000000000000" charset="-122"/>
              <a:cs typeface="+mn-ea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476250" y="609600"/>
            <a:ext cx="694055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AI、区块链与生物安全的融合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459740" y="152400"/>
            <a:ext cx="913701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ADE1F9"/>
                    </a:gs>
                    <a:gs pos="100000">
                      <a:srgbClr val="FFF2EC"/>
                    </a:gs>
                  </a:gsLst>
                  <a:lin ang="17400000" scaled="0"/>
                </a:gradFill>
              </a14:hiddenFill>
            </a:ext>
          </a:extLst>
        </p:spPr>
        <p:txBody>
          <a:bodyPr vert="horz" wrap="square" lIns="114300" tIns="57150" rIns="114300" bIns="57150" rtlCol="0" anchor="ctr" anchorCtr="0">
            <a:noAutofit/>
          </a:bodyPr>
          <a:p>
            <a:pPr algn="l"/>
            <a:r>
              <a:rPr 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PART 05  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发展趋势</a:t>
            </a:r>
            <a:endParaRPr lang="en-US" sz="3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>
            <p:custDataLst>
              <p:tags r:id="rId2"/>
            </p:custDataLst>
          </p:nvPr>
        </p:nvSpPr>
        <p:spPr>
          <a:xfrm>
            <a:off x="8115300" y="1524000"/>
            <a:ext cx="3613150" cy="4795520"/>
          </a:xfrm>
          <a:prstGeom prst="foldedCorner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2" name="AutoShape 2"/>
          <p:cNvSpPr/>
          <p:nvPr>
            <p:custDataLst>
              <p:tags r:id="rId3"/>
            </p:custDataLst>
          </p:nvPr>
        </p:nvSpPr>
        <p:spPr>
          <a:xfrm>
            <a:off x="510540" y="1524000"/>
            <a:ext cx="3589020" cy="4796155"/>
          </a:xfrm>
          <a:prstGeom prst="foldedCorner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3" name="AutoShape 3"/>
          <p:cNvSpPr/>
          <p:nvPr>
            <p:custDataLst>
              <p:tags r:id="rId4"/>
            </p:custDataLst>
          </p:nvPr>
        </p:nvSpPr>
        <p:spPr>
          <a:xfrm>
            <a:off x="4310698" y="1524000"/>
            <a:ext cx="3570605" cy="4795520"/>
          </a:xfrm>
          <a:prstGeom prst="foldedCorner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510540" y="3533775"/>
            <a:ext cx="2990850" cy="656590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全域可视化监测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510540" y="4017645"/>
            <a:ext cx="3566160" cy="230251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通过BIM三维建模技术实现实验室建筑结构、设备布局的数字化孪生，结合物联网传感器实时采集环境温湿度、压差、气流组织等关键参数，确保</a:t>
            </a:r>
            <a:r>
              <a:rPr lang="zh-CN" alt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高等级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生物安全实验室的负压环境动态达标。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7"/>
            </p:custDataLst>
          </p:nvPr>
        </p:nvSpPr>
        <p:spPr>
          <a:xfrm>
            <a:off x="4328795" y="3533140"/>
            <a:ext cx="2990850" cy="657225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设备状态联锁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>
            <p:custDataLst>
              <p:tags r:id="rId8"/>
            </p:custDataLst>
          </p:nvPr>
        </p:nvSpPr>
        <p:spPr>
          <a:xfrm>
            <a:off x="4328160" y="4017645"/>
            <a:ext cx="3540125" cy="18923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通过PLC/VAV控制系统实现生物</a:t>
            </a:r>
            <a:r>
              <a:rPr lang="zh-CN" alt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安全实验室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送排风系统的智能联锁——当安全柜玻璃窗开启高度超过警戒线时，自动关闭风机并触发声光报警，确保高风险实验在负压屏障失效时立即中止。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9"/>
            </p:custDataLst>
          </p:nvPr>
        </p:nvSpPr>
        <p:spPr>
          <a:xfrm>
            <a:off x="8119745" y="3534410"/>
            <a:ext cx="2990850" cy="655955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危废追溯管理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10"/>
            </p:custDataLst>
          </p:nvPr>
        </p:nvSpPr>
        <p:spPr>
          <a:xfrm>
            <a:off x="8114665" y="4017010"/>
            <a:ext cx="3556635" cy="189293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为每批次实验废弃物配置RFID</a:t>
            </a:r>
            <a:r>
              <a:rPr lang="zh-CN" alt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（射频标签）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，记录产生时间、病原种类、灭活方式等信息，扫描标签即可调取全程处理记录，k</a:t>
            </a:r>
            <a:r>
              <a:rPr lang="zh-CN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可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满足《</a:t>
            </a:r>
            <a:r>
              <a:rPr lang="zh-CN" alt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病原微生物实验室生物安全通用准则</a:t>
            </a: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》（WS 233）的要求。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9740" y="304800"/>
            <a:ext cx="9280525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高等级畜牧兽医实验室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智能管控场景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  <p:pic>
        <p:nvPicPr>
          <p:cNvPr id="5" name="图片 4" descr="C:/Users/Administrator/Desktop/bb108c469e8de86d282b2a2e11878bcf.jpgbb108c469e8de86d282b2a2e11878bc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292" b="292"/>
          <a:stretch>
            <a:fillRect/>
          </a:stretch>
        </p:blipFill>
        <p:spPr>
          <a:xfrm>
            <a:off x="497205" y="1524000"/>
            <a:ext cx="3593465" cy="2009775"/>
          </a:xfrm>
          <a:prstGeom prst="roundRect">
            <a:avLst/>
          </a:prstGeom>
        </p:spPr>
      </p:pic>
      <p:pic>
        <p:nvPicPr>
          <p:cNvPr id="26" name="图片 25" descr="C:/Users/Administrator/Desktop/25f5bc3ebfec726833e2ae892c3edca2.jpeg25f5bc3ebfec726833e2ae892c3edca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12697" b="12697"/>
          <a:stretch>
            <a:fillRect/>
          </a:stretch>
        </p:blipFill>
        <p:spPr>
          <a:xfrm>
            <a:off x="4294505" y="1523365"/>
            <a:ext cx="3593465" cy="2009775"/>
          </a:xfrm>
          <a:prstGeom prst="roundRect">
            <a:avLst/>
          </a:prstGeom>
        </p:spPr>
      </p:pic>
      <p:pic>
        <p:nvPicPr>
          <p:cNvPr id="27" name="图片 26" descr="C:/Users/Administrator/Desktop/6407262e78d78be2813822cee5492fd7.jpeg6407262e78d78be2813822cee5492fd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8073" r="8073"/>
          <a:stretch>
            <a:fillRect/>
          </a:stretch>
        </p:blipFill>
        <p:spPr>
          <a:xfrm>
            <a:off x="8115935" y="1523365"/>
            <a:ext cx="3593465" cy="2009775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20000"/>
            <a:lum bright="12000" contrast="-6000"/>
          </a:blip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2524760" y="4830445"/>
            <a:ext cx="7142480" cy="1167130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4127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标题"/>
          <p:cNvSpPr txBox="1"/>
          <p:nvPr>
            <p:custDataLst>
              <p:tags r:id="rId4"/>
            </p:custDataLst>
          </p:nvPr>
        </p:nvSpPr>
        <p:spPr>
          <a:xfrm>
            <a:off x="3147695" y="4875530"/>
            <a:ext cx="5897245" cy="80391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spc="300" dirty="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uFillTx/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ea"/>
              </a:rPr>
              <a:t>四川艾特智慧实验室科技有限责任公司</a:t>
            </a:r>
            <a:endParaRPr lang="zh-CN" altLang="en-US" sz="2400" b="1" spc="300" dirty="0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  <a:tileRect r="-100000" b="-100000"/>
              </a:gradFill>
              <a:effectLst>
                <a:reflection blurRad="6350" stA="53000" endA="300" endPos="35500" dir="5400000" sy="-90000" algn="bl" rotWithShape="0"/>
              </a:effectLst>
              <a:uFillTx/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1798320" y="4831715"/>
            <a:ext cx="8595360" cy="135890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6"/>
            </p:custDataLst>
          </p:nvPr>
        </p:nvSpPr>
        <p:spPr>
          <a:xfrm>
            <a:off x="1910080" y="5715000"/>
            <a:ext cx="1346200" cy="490855"/>
          </a:xfrm>
          <a:custGeom>
            <a:avLst/>
            <a:gdLst>
              <a:gd name="connsiteX0" fmla="*/ 2116 w 2120"/>
              <a:gd name="connsiteY0" fmla="*/ 557 h 773"/>
              <a:gd name="connsiteX1" fmla="*/ 2120 w 2120"/>
              <a:gd name="connsiteY1" fmla="*/ 773 h 773"/>
              <a:gd name="connsiteX2" fmla="*/ 0 w 2120"/>
              <a:gd name="connsiteY2" fmla="*/ 201 h 773"/>
              <a:gd name="connsiteX3" fmla="*/ 15 w 2120"/>
              <a:gd name="connsiteY3" fmla="*/ 0 h 773"/>
              <a:gd name="connsiteX4" fmla="*/ 2116 w 2120"/>
              <a:gd name="connsiteY4" fmla="*/ 557 h 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0" h="773">
                <a:moveTo>
                  <a:pt x="2116" y="557"/>
                </a:moveTo>
                <a:lnTo>
                  <a:pt x="2120" y="773"/>
                </a:lnTo>
                <a:cubicBezTo>
                  <a:pt x="2120" y="773"/>
                  <a:pt x="252" y="516"/>
                  <a:pt x="0" y="201"/>
                </a:cubicBezTo>
                <a:lnTo>
                  <a:pt x="15" y="0"/>
                </a:lnTo>
                <a:cubicBezTo>
                  <a:pt x="15" y="0"/>
                  <a:pt x="159" y="270"/>
                  <a:pt x="2116" y="557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7"/>
            </p:custDataLst>
          </p:nvPr>
        </p:nvSpPr>
        <p:spPr>
          <a:xfrm>
            <a:off x="8324215" y="5679440"/>
            <a:ext cx="2500630" cy="609600"/>
          </a:xfrm>
          <a:custGeom>
            <a:avLst/>
            <a:gdLst>
              <a:gd name="connsiteX0" fmla="*/ 3740 w 3740"/>
              <a:gd name="connsiteY0" fmla="*/ 0 h 960"/>
              <a:gd name="connsiteX1" fmla="*/ 3740 w 3740"/>
              <a:gd name="connsiteY1" fmla="*/ 234 h 960"/>
              <a:gd name="connsiteX2" fmla="*/ 11 w 3740"/>
              <a:gd name="connsiteY2" fmla="*/ 960 h 960"/>
              <a:gd name="connsiteX3" fmla="*/ 0 w 3740"/>
              <a:gd name="connsiteY3" fmla="*/ 758 h 960"/>
              <a:gd name="connsiteX4" fmla="*/ 3740 w 3740"/>
              <a:gd name="connsiteY4" fmla="*/ 0 h 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" h="960">
                <a:moveTo>
                  <a:pt x="3740" y="0"/>
                </a:moveTo>
                <a:lnTo>
                  <a:pt x="3740" y="234"/>
                </a:lnTo>
                <a:cubicBezTo>
                  <a:pt x="3740" y="234"/>
                  <a:pt x="2879" y="744"/>
                  <a:pt x="11" y="960"/>
                </a:cubicBezTo>
                <a:lnTo>
                  <a:pt x="0" y="758"/>
                </a:lnTo>
                <a:cubicBezTo>
                  <a:pt x="0" y="758"/>
                  <a:pt x="2513" y="657"/>
                  <a:pt x="3740" y="0"/>
                </a:cubicBezTo>
                <a:close/>
              </a:path>
            </a:pathLst>
          </a:custGeom>
          <a:gradFill>
            <a:gsLst>
              <a:gs pos="12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   </a:t>
            </a:r>
            <a:endParaRPr lang="en-US" altLang="zh-CN"/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1144905" y="4830445"/>
            <a:ext cx="9902190" cy="1548130"/>
          </a:xfrm>
          <a:prstGeom prst="ellipse">
            <a:avLst/>
          </a:prstGeom>
          <a:noFill/>
          <a:ln>
            <a:gradFill>
              <a:gsLst>
                <a:gs pos="66000">
                  <a:srgbClr val="376FFF">
                    <a:alpha val="0"/>
                  </a:srgbClr>
                </a:gs>
                <a:gs pos="14000">
                  <a:schemeClr val="accent1">
                    <a:alpha val="0"/>
                  </a:schemeClr>
                </a:gs>
                <a:gs pos="0">
                  <a:srgbClr val="376FFF">
                    <a:alpha val="16000"/>
                  </a:srgbClr>
                </a:gs>
                <a:gs pos="100000">
                  <a:schemeClr val="accent1">
                    <a:alpha val="20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任意多边形: 形状 56"/>
          <p:cNvSpPr/>
          <p:nvPr>
            <p:custDataLst>
              <p:tags r:id="rId9"/>
            </p:custDataLst>
          </p:nvPr>
        </p:nvSpPr>
        <p:spPr>
          <a:xfrm>
            <a:off x="753745" y="1531620"/>
            <a:ext cx="5149850" cy="3491865"/>
          </a:xfrm>
          <a:custGeom>
            <a:avLst/>
            <a:gdLst>
              <a:gd name="connsiteX0" fmla="*/ 727574 w 727710"/>
              <a:gd name="connsiteY0" fmla="*/ 95423 h 836200"/>
              <a:gd name="connsiteX1" fmla="*/ 727574 w 727710"/>
              <a:gd name="connsiteY1" fmla="*/ 740361 h 836200"/>
              <a:gd name="connsiteX2" fmla="*/ 713667 w 727710"/>
              <a:gd name="connsiteY2" fmla="*/ 755029 h 836200"/>
              <a:gd name="connsiteX3" fmla="*/ 17295 w 727710"/>
              <a:gd name="connsiteY3" fmla="*/ 835706 h 836200"/>
              <a:gd name="connsiteX4" fmla="*/ 150 w 727710"/>
              <a:gd name="connsiteY4" fmla="*/ 824276 h 836200"/>
              <a:gd name="connsiteX5" fmla="*/ -136 w 727710"/>
              <a:gd name="connsiteY5" fmla="*/ 821323 h 836200"/>
              <a:gd name="connsiteX6" fmla="*/ -136 w 727710"/>
              <a:gd name="connsiteY6" fmla="*/ 14460 h 836200"/>
              <a:gd name="connsiteX7" fmla="*/ 14342 w 727710"/>
              <a:gd name="connsiteY7" fmla="*/ -208 h 836200"/>
              <a:gd name="connsiteX8" fmla="*/ 17295 w 727710"/>
              <a:gd name="connsiteY8" fmla="*/ 77 h 836200"/>
              <a:gd name="connsiteX9" fmla="*/ 713667 w 727710"/>
              <a:gd name="connsiteY9" fmla="*/ 80754 h 836200"/>
              <a:gd name="connsiteX10" fmla="*/ 727574 w 727710"/>
              <a:gd name="connsiteY10" fmla="*/ 95423 h 83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710" h="836200">
                <a:moveTo>
                  <a:pt x="727574" y="95423"/>
                </a:moveTo>
                <a:lnTo>
                  <a:pt x="727574" y="740361"/>
                </a:lnTo>
                <a:cubicBezTo>
                  <a:pt x="727536" y="748152"/>
                  <a:pt x="721449" y="754572"/>
                  <a:pt x="713667" y="755029"/>
                </a:cubicBezTo>
                <a:cubicBezTo>
                  <a:pt x="444396" y="771603"/>
                  <a:pt x="205890" y="799511"/>
                  <a:pt x="17295" y="835706"/>
                </a:cubicBezTo>
                <a:cubicBezTo>
                  <a:pt x="9398" y="837287"/>
                  <a:pt x="1721" y="832162"/>
                  <a:pt x="150" y="824276"/>
                </a:cubicBezTo>
                <a:cubicBezTo>
                  <a:pt x="-50" y="823304"/>
                  <a:pt x="-146" y="822314"/>
                  <a:pt x="-136" y="821323"/>
                </a:cubicBezTo>
                <a:lnTo>
                  <a:pt x="-136" y="14460"/>
                </a:lnTo>
                <a:cubicBezTo>
                  <a:pt x="-184" y="6412"/>
                  <a:pt x="6293" y="-151"/>
                  <a:pt x="14342" y="-208"/>
                </a:cubicBezTo>
                <a:cubicBezTo>
                  <a:pt x="15332" y="-208"/>
                  <a:pt x="16323" y="-113"/>
                  <a:pt x="17295" y="77"/>
                </a:cubicBezTo>
                <a:cubicBezTo>
                  <a:pt x="205890" y="36273"/>
                  <a:pt x="444396" y="64181"/>
                  <a:pt x="713667" y="80754"/>
                </a:cubicBezTo>
                <a:cubicBezTo>
                  <a:pt x="721449" y="81211"/>
                  <a:pt x="727536" y="87631"/>
                  <a:pt x="727574" y="95423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9" name="任意多边形: 形状 58"/>
          <p:cNvSpPr/>
          <p:nvPr>
            <p:custDataLst>
              <p:tags r:id="rId10"/>
            </p:custDataLst>
          </p:nvPr>
        </p:nvSpPr>
        <p:spPr>
          <a:xfrm>
            <a:off x="6247765" y="1531620"/>
            <a:ext cx="5165090" cy="3489325"/>
          </a:xfrm>
          <a:custGeom>
            <a:avLst/>
            <a:gdLst>
              <a:gd name="connsiteX0" fmla="*/ 727478 w 727615"/>
              <a:gd name="connsiteY0" fmla="*/ 14461 h 835724"/>
              <a:gd name="connsiteX1" fmla="*/ 727478 w 727615"/>
              <a:gd name="connsiteY1" fmla="*/ 820848 h 835724"/>
              <a:gd name="connsiteX2" fmla="*/ 713000 w 727615"/>
              <a:gd name="connsiteY2" fmla="*/ 835516 h 835724"/>
              <a:gd name="connsiteX3" fmla="*/ 710047 w 727615"/>
              <a:gd name="connsiteY3" fmla="*/ 835230 h 835724"/>
              <a:gd name="connsiteX4" fmla="*/ 13770 w 727615"/>
              <a:gd name="connsiteY4" fmla="*/ 754553 h 835724"/>
              <a:gd name="connsiteX5" fmla="*/ -137 w 727615"/>
              <a:gd name="connsiteY5" fmla="*/ 739885 h 835724"/>
              <a:gd name="connsiteX6" fmla="*/ -137 w 727615"/>
              <a:gd name="connsiteY6" fmla="*/ 95423 h 835724"/>
              <a:gd name="connsiteX7" fmla="*/ 13770 w 727615"/>
              <a:gd name="connsiteY7" fmla="*/ 80755 h 835724"/>
              <a:gd name="connsiteX8" fmla="*/ 710047 w 727615"/>
              <a:gd name="connsiteY8" fmla="*/ 78 h 835724"/>
              <a:gd name="connsiteX9" fmla="*/ 727192 w 727615"/>
              <a:gd name="connsiteY9" fmla="*/ 11508 h 835724"/>
              <a:gd name="connsiteX10" fmla="*/ 727478 w 727615"/>
              <a:gd name="connsiteY10" fmla="*/ 14461 h 83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7615" h="835724">
                <a:moveTo>
                  <a:pt x="727478" y="14461"/>
                </a:moveTo>
                <a:lnTo>
                  <a:pt x="727478" y="820848"/>
                </a:lnTo>
                <a:cubicBezTo>
                  <a:pt x="727526" y="828896"/>
                  <a:pt x="721049" y="835459"/>
                  <a:pt x="713000" y="835516"/>
                </a:cubicBezTo>
                <a:cubicBezTo>
                  <a:pt x="712010" y="835516"/>
                  <a:pt x="711019" y="835421"/>
                  <a:pt x="710047" y="835230"/>
                </a:cubicBezTo>
                <a:cubicBezTo>
                  <a:pt x="521452" y="799035"/>
                  <a:pt x="283042" y="771127"/>
                  <a:pt x="13770" y="754553"/>
                </a:cubicBezTo>
                <a:cubicBezTo>
                  <a:pt x="5988" y="754096"/>
                  <a:pt x="-99" y="747676"/>
                  <a:pt x="-137" y="739885"/>
                </a:cubicBezTo>
                <a:lnTo>
                  <a:pt x="-137" y="95423"/>
                </a:lnTo>
                <a:cubicBezTo>
                  <a:pt x="-99" y="87632"/>
                  <a:pt x="5988" y="81212"/>
                  <a:pt x="13770" y="80755"/>
                </a:cubicBezTo>
                <a:cubicBezTo>
                  <a:pt x="283042" y="64181"/>
                  <a:pt x="521452" y="36273"/>
                  <a:pt x="710047" y="78"/>
                </a:cubicBezTo>
                <a:cubicBezTo>
                  <a:pt x="717943" y="-1503"/>
                  <a:pt x="725621" y="3621"/>
                  <a:pt x="727192" y="11508"/>
                </a:cubicBezTo>
                <a:cubicBezTo>
                  <a:pt x="727392" y="12480"/>
                  <a:pt x="727488" y="13470"/>
                  <a:pt x="727478" y="144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 w="9525" cap="flat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/>
              <a:tileRect/>
            </a:gradFill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 25"/>
          <p:cNvSpPr/>
          <p:nvPr>
            <p:custDataLst>
              <p:tags r:id="rId11"/>
            </p:custDataLst>
          </p:nvPr>
        </p:nvSpPr>
        <p:spPr>
          <a:xfrm>
            <a:off x="992505" y="1436370"/>
            <a:ext cx="10305415" cy="380365"/>
          </a:xfrm>
          <a:custGeom>
            <a:avLst/>
            <a:gdLst>
              <a:gd name="connsiteX0" fmla="*/ 16009 w 16009"/>
              <a:gd name="connsiteY0" fmla="*/ 4 h 567"/>
              <a:gd name="connsiteX1" fmla="*/ 8012 w 16009"/>
              <a:gd name="connsiteY1" fmla="*/ 567 h 567"/>
              <a:gd name="connsiteX2" fmla="*/ 16 w 16009"/>
              <a:gd name="connsiteY2" fmla="*/ 4 h 567"/>
              <a:gd name="connsiteX3" fmla="*/ 0 w 16009"/>
              <a:gd name="connsiteY3" fmla="*/ 0 h 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9" h="567">
                <a:moveTo>
                  <a:pt x="16009" y="4"/>
                </a:moveTo>
                <a:cubicBezTo>
                  <a:pt x="14662" y="336"/>
                  <a:pt x="11588" y="567"/>
                  <a:pt x="8012" y="567"/>
                </a:cubicBezTo>
                <a:cubicBezTo>
                  <a:pt x="4436" y="567"/>
                  <a:pt x="1363" y="336"/>
                  <a:pt x="16" y="4"/>
                </a:cubicBez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000" dirty="0">
                <a:solidFill>
                  <a:schemeClr val="accent1"/>
                </a:solidFill>
                <a:cs typeface="微软雅黑" panose="020B0503020204020204" charset="-122"/>
                <a:sym typeface="+mn-ea"/>
              </a:rPr>
              <a:t> </a:t>
            </a:r>
            <a:endParaRPr lang="en-US" altLang="zh-CN" sz="1000" dirty="0">
              <a:solidFill>
                <a:schemeClr val="accen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48" name="任意多边形: 形状 23"/>
          <p:cNvSpPr/>
          <p:nvPr>
            <p:custDataLst>
              <p:tags r:id="rId12"/>
            </p:custDataLst>
          </p:nvPr>
        </p:nvSpPr>
        <p:spPr>
          <a:xfrm>
            <a:off x="10652125" y="4627245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任意多边形: 形状 23"/>
          <p:cNvSpPr/>
          <p:nvPr>
            <p:custDataLst>
              <p:tags r:id="rId13"/>
            </p:custDataLst>
          </p:nvPr>
        </p:nvSpPr>
        <p:spPr>
          <a:xfrm flipH="1">
            <a:off x="690245" y="4642485"/>
            <a:ext cx="850265" cy="283210"/>
          </a:xfrm>
          <a:custGeom>
            <a:avLst/>
            <a:gdLst>
              <a:gd name="connsiteX0" fmla="*/ 277747 w 277844"/>
              <a:gd name="connsiteY0" fmla="*/ 39725 h 92868"/>
              <a:gd name="connsiteX1" fmla="*/ 277747 w 277844"/>
              <a:gd name="connsiteY1" fmla="*/ 92684 h 92868"/>
              <a:gd name="connsiteX2" fmla="*/ -97 w 277844"/>
              <a:gd name="connsiteY2" fmla="*/ 53727 h 92868"/>
              <a:gd name="connsiteX3" fmla="*/ -97 w 277844"/>
              <a:gd name="connsiteY3" fmla="*/ -184 h 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44" h="92868">
                <a:moveTo>
                  <a:pt x="277747" y="39725"/>
                </a:moveTo>
                <a:lnTo>
                  <a:pt x="277747" y="92684"/>
                </a:lnTo>
                <a:cubicBezTo>
                  <a:pt x="277747" y="92684"/>
                  <a:pt x="50099" y="59252"/>
                  <a:pt x="-97" y="53727"/>
                </a:cubicBezTo>
                <a:lnTo>
                  <a:pt x="-97" y="-18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alpha val="44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标题"/>
          <p:cNvSpPr txBox="1"/>
          <p:nvPr>
            <p:custDataLst>
              <p:tags r:id="rId14"/>
            </p:custDataLst>
          </p:nvPr>
        </p:nvSpPr>
        <p:spPr>
          <a:xfrm>
            <a:off x="1219200" y="2286000"/>
            <a:ext cx="4099560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具备实验室系统建设的</a:t>
            </a:r>
            <a:r>
              <a:rPr lang="en-US" altLang="zh-CN" sz="2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EPC</a:t>
            </a:r>
            <a:r>
              <a:rPr lang="zh-CN" altLang="en-US" sz="2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服务能力</a:t>
            </a:r>
            <a:endParaRPr lang="zh-CN" altLang="en-US" sz="2000" b="1" spc="300" dirty="0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15"/>
            </p:custDataLst>
          </p:nvPr>
        </p:nvSpPr>
        <p:spPr>
          <a:xfrm>
            <a:off x="983615" y="2700655"/>
            <a:ext cx="4808855" cy="17335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1600">
                <a:effectLst/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   </a:t>
            </a:r>
            <a:r>
              <a:rPr lang="zh-CN" altLang="en-US" sz="1600">
                <a:effectLst/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四川艾特智慧实验室科技有限责任公司于2010年成立，16年来专注于提供实验室整体解决方案的高新技术企业，致力于农林业、畜牧业、环保、医疗、质检、科研、教育等领域实验室系统建设的EPC服务。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sym typeface="+mn-ea"/>
            </a:endParaRPr>
          </a:p>
        </p:txBody>
      </p:sp>
      <p:sp>
        <p:nvSpPr>
          <p:cNvPr id="36" name="标题"/>
          <p:cNvSpPr txBox="1"/>
          <p:nvPr>
            <p:custDataLst>
              <p:tags r:id="rId16"/>
            </p:custDataLst>
          </p:nvPr>
        </p:nvSpPr>
        <p:spPr>
          <a:xfrm>
            <a:off x="7315200" y="2286000"/>
            <a:ext cx="2981325" cy="3746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2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具备完善的售后服务体系</a:t>
            </a:r>
            <a:endParaRPr lang="zh-CN" altLang="en-US" sz="2000" b="1" spc="300" dirty="0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1" name="正文"/>
          <p:cNvSpPr txBox="1"/>
          <p:nvPr>
            <p:custDataLst>
              <p:tags r:id="rId17"/>
            </p:custDataLst>
          </p:nvPr>
        </p:nvSpPr>
        <p:spPr>
          <a:xfrm>
            <a:off x="6512560" y="2702560"/>
            <a:ext cx="4671695" cy="20021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effectLst/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   </a:t>
            </a:r>
            <a:r>
              <a:rPr lang="zh-CN" altLang="en-US" sz="1600">
                <a:effectLst/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专职服务组负责售后服务处理及产品质量跟踪，并建立完善的备品配件管理制度，满足客户的供需及维护要求。建立完善的维保体系，与用户单位建立陪伴</a:t>
            </a:r>
            <a:r>
              <a:rPr lang="zh-CN" altLang="zh-CN" sz="1600">
                <a:effectLst/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型</a:t>
            </a:r>
            <a:r>
              <a:rPr lang="zh-CN" altLang="en-US" sz="1600">
                <a:effectLst/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售保服务。</a:t>
            </a:r>
            <a:endParaRPr lang="zh-CN" altLang="en-US" sz="1600">
              <a:effectLst/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cs typeface="MiSans Normal" panose="00000500000000000000" charset="-122"/>
              <a:sym typeface="+mn-ea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459740" y="152400"/>
            <a:ext cx="1052766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ADE1F9"/>
                    </a:gs>
                    <a:gs pos="100000">
                      <a:srgbClr val="FFF2EC"/>
                    </a:gs>
                  </a:gsLst>
                  <a:lin ang="17400000" scaled="0"/>
                </a:gradFill>
              </a14:hiddenFill>
            </a:ext>
          </a:extLst>
        </p:spPr>
        <p:txBody>
          <a:bodyPr vert="horz" wrap="square" lIns="114300" tIns="57150" rIns="114300" bIns="57150" rtlCol="0" anchor="ctr" anchorCtr="0">
            <a:noAutofit/>
          </a:bodyPr>
          <a:p>
            <a:pPr>
              <a:lnSpc>
                <a:spcPct val="120000"/>
              </a:lnSpc>
            </a:pPr>
            <a:r>
              <a:rPr 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PART 06  </a:t>
            </a:r>
            <a:r>
              <a:rPr 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企业核心竞争力</a:t>
            </a:r>
            <a:endParaRPr lang="zh-CN" altLang="en-US" sz="3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微信图片_20250519155939"/>
          <p:cNvPicPr>
            <a:picLocks noChangeAspect="1"/>
          </p:cNvPicPr>
          <p:nvPr/>
        </p:nvPicPr>
        <p:blipFill>
          <a:blip r:embed="rId1">
            <a:alphaModFix amt="20000"/>
          </a:blip>
          <a:srcRect l="-1875" t="-3333" r="-1875" b="-2222"/>
          <a:stretch>
            <a:fillRect/>
          </a:stretch>
        </p:blipFill>
        <p:spPr>
          <a:xfrm>
            <a:off x="-228600" y="-228600"/>
            <a:ext cx="12649200" cy="7239000"/>
          </a:xfrm>
          <a:prstGeom prst="roundRect">
            <a:avLst/>
          </a:prstGeom>
        </p:spPr>
      </p:pic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838200" y="1371600"/>
            <a:ext cx="3240000" cy="618490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国家重点</a:t>
            </a:r>
            <a:r>
              <a:rPr 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实验室项目</a:t>
            </a:r>
            <a:endParaRPr lang="en-US" sz="2000" b="1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838200" y="1967230"/>
            <a:ext cx="2749550" cy="47053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完成</a:t>
            </a:r>
            <a:r>
              <a:rPr lang="zh-CN" altLang="en-US" sz="15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国家级</a:t>
            </a:r>
            <a:r>
              <a:rPr lang="zh-CN" alt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重点</a:t>
            </a:r>
            <a:r>
              <a:rPr lang="zh-CN" altLang="en-US" sz="15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</a:t>
            </a:r>
            <a:r>
              <a:rPr lang="en-US" altLang="zh-CN" sz="15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5+</a:t>
            </a:r>
            <a:r>
              <a:rPr lang="en-US" sz="15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   </a:t>
            </a:r>
            <a:endParaRPr lang="en-US" sz="1500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4738370" y="2895600"/>
            <a:ext cx="3733165" cy="563880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畜牧兽医类实验室项目</a:t>
            </a:r>
            <a:endParaRPr lang="zh-CN" altLang="en-US" sz="2800" b="1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4738370" y="3435985"/>
            <a:ext cx="3402330" cy="47053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完成畜牧兽医系统实验室50+  </a:t>
            </a:r>
            <a:endParaRPr lang="en-US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4674821" y="4343397"/>
            <a:ext cx="3240000" cy="691975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农业类实验室项目</a:t>
            </a:r>
            <a:endParaRPr lang="zh-CN" altLang="en-US" sz="2000" b="1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4674870" y="5012690"/>
            <a:ext cx="2466975" cy="412750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完成农业类实验室</a:t>
            </a: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5+   </a:t>
            </a:r>
            <a:endParaRPr lang="en-US" sz="1400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7" name="TextBox 5"/>
          <p:cNvSpPr txBox="1"/>
          <p:nvPr>
            <p:custDataLst>
              <p:tags r:id="rId8"/>
            </p:custDataLst>
          </p:nvPr>
        </p:nvSpPr>
        <p:spPr>
          <a:xfrm>
            <a:off x="4720590" y="1990090"/>
            <a:ext cx="2466340" cy="47053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p>
            <a:pPr algn="l">
              <a:lnSpc>
                <a:spcPct val="140000"/>
              </a:lnSpc>
            </a:pP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完成</a:t>
            </a:r>
            <a:r>
              <a:rPr lang="zh-CN" alt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高职院校</a:t>
            </a:r>
            <a:r>
              <a:rPr lang="zh-CN" alt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实验室20+   </a:t>
            </a:r>
            <a:endParaRPr lang="zh-CN" altLang="en-US" sz="1400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8" name="TextBox 6"/>
          <p:cNvSpPr txBox="1"/>
          <p:nvPr>
            <p:custDataLst>
              <p:tags r:id="rId9"/>
            </p:custDataLst>
          </p:nvPr>
        </p:nvSpPr>
        <p:spPr>
          <a:xfrm>
            <a:off x="8610779" y="1449036"/>
            <a:ext cx="3240000" cy="563658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生物医药类实验室项目</a:t>
            </a:r>
            <a:endParaRPr lang="zh-CN" altLang="en-US" sz="2000" b="1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9" name="TextBox 7"/>
          <p:cNvSpPr txBox="1"/>
          <p:nvPr>
            <p:custDataLst>
              <p:tags r:id="rId10"/>
            </p:custDataLst>
          </p:nvPr>
        </p:nvSpPr>
        <p:spPr>
          <a:xfrm>
            <a:off x="8610600" y="1989455"/>
            <a:ext cx="3946525" cy="47053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p>
            <a:pPr algn="l">
              <a:lnSpc>
                <a:spcPct val="140000"/>
              </a:lnSpc>
            </a:pP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完成生物医药类实验室项目20+ </a:t>
            </a:r>
            <a:endParaRPr lang="en-US" sz="1400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0" name="TextBox 8"/>
          <p:cNvSpPr txBox="1"/>
          <p:nvPr>
            <p:custDataLst>
              <p:tags r:id="rId11"/>
            </p:custDataLst>
          </p:nvPr>
        </p:nvSpPr>
        <p:spPr>
          <a:xfrm>
            <a:off x="8538796" y="4363082"/>
            <a:ext cx="3240000" cy="691975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科研院校类实验室项目</a:t>
            </a:r>
            <a:endParaRPr lang="zh-CN" altLang="en-US" sz="2000" b="1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1" name="TextBox 9"/>
          <p:cNvSpPr txBox="1"/>
          <p:nvPr>
            <p:custDataLst>
              <p:tags r:id="rId12"/>
            </p:custDataLst>
          </p:nvPr>
        </p:nvSpPr>
        <p:spPr>
          <a:xfrm>
            <a:off x="8538845" y="5032375"/>
            <a:ext cx="3463290" cy="412750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p>
            <a:pPr algn="l">
              <a:lnSpc>
                <a:spcPct val="140000"/>
              </a:lnSpc>
            </a:pP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完成科研院校类实验室</a:t>
            </a: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10+   </a:t>
            </a:r>
            <a:endParaRPr lang="en-US" sz="1400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6" name="TextBox 6"/>
          <p:cNvSpPr txBox="1"/>
          <p:nvPr>
            <p:custDataLst>
              <p:tags r:id="rId13"/>
            </p:custDataLst>
          </p:nvPr>
        </p:nvSpPr>
        <p:spPr>
          <a:xfrm>
            <a:off x="4721404" y="1449036"/>
            <a:ext cx="3240000" cy="563658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高职院校实验室项目</a:t>
            </a:r>
            <a:endParaRPr lang="zh-CN" altLang="en-US" sz="2000" b="1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7" name="TextBox 8"/>
          <p:cNvSpPr txBox="1"/>
          <p:nvPr>
            <p:custDataLst>
              <p:tags r:id="rId14"/>
            </p:custDataLst>
          </p:nvPr>
        </p:nvSpPr>
        <p:spPr>
          <a:xfrm>
            <a:off x="768350" y="4343400"/>
            <a:ext cx="3897630" cy="692150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监督检验检测实验室项目</a:t>
            </a:r>
            <a:endParaRPr lang="zh-CN" altLang="en-US" sz="2000" b="1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0" name="TextBox 9"/>
          <p:cNvSpPr txBox="1"/>
          <p:nvPr>
            <p:custDataLst>
              <p:tags r:id="rId15"/>
            </p:custDataLst>
          </p:nvPr>
        </p:nvSpPr>
        <p:spPr>
          <a:xfrm>
            <a:off x="807085" y="5055235"/>
            <a:ext cx="3221990" cy="412750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p>
            <a:pPr algn="l">
              <a:lnSpc>
                <a:spcPct val="140000"/>
              </a:lnSpc>
            </a:pP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完成监督检验检测实验室</a:t>
            </a:r>
            <a:r>
              <a:rPr lang="en-US" sz="1400">
                <a:solidFill>
                  <a:srgbClr val="FF0000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10+   </a:t>
            </a:r>
            <a:endParaRPr lang="en-US" sz="1400">
              <a:solidFill>
                <a:srgbClr val="FF0000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603023" y="392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典型项目案例数据库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8350" y="5919470"/>
            <a:ext cx="10908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effectLst/>
                <a:latin typeface="时尚中黑简体" panose="01010104010101010101" charset="-122"/>
                <a:ea typeface="时尚中黑简体" panose="01010104010101010101" charset="-122"/>
              </a:rPr>
              <a:t>丰富的实验室系统建设经验，与用户共同探索实验室的星辰大海</a:t>
            </a:r>
            <a:endParaRPr lang="zh-CN" altLang="en-US" sz="2800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effectLst/>
              <a:latin typeface="时尚中黑简体" panose="01010104010101010101" charset="-122"/>
              <a:ea typeface="时尚中黑简体" panose="01010104010101010101" charset="-122"/>
            </a:endParaRPr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>
          <a:xfrm>
            <a:off x="311150" y="167640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0" name="椭圆 19"/>
          <p:cNvSpPr/>
          <p:nvPr>
            <p:custDataLst>
              <p:tags r:id="rId18"/>
            </p:custDataLst>
          </p:nvPr>
        </p:nvSpPr>
        <p:spPr>
          <a:xfrm>
            <a:off x="4187190" y="167640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21" name="椭圆 20"/>
          <p:cNvSpPr/>
          <p:nvPr>
            <p:custDataLst>
              <p:tags r:id="rId19"/>
            </p:custDataLst>
          </p:nvPr>
        </p:nvSpPr>
        <p:spPr>
          <a:xfrm>
            <a:off x="8081645" y="167640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22" name="椭圆 21"/>
          <p:cNvSpPr/>
          <p:nvPr>
            <p:custDataLst>
              <p:tags r:id="rId20"/>
            </p:custDataLst>
          </p:nvPr>
        </p:nvSpPr>
        <p:spPr>
          <a:xfrm>
            <a:off x="302260" y="472440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5</a:t>
            </a:r>
            <a:endParaRPr lang="en-US" altLang="zh-CN"/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4178300" y="472440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6</a:t>
            </a:r>
            <a:endParaRPr lang="en-US" altLang="zh-CN"/>
          </a:p>
        </p:txBody>
      </p:sp>
      <p:sp>
        <p:nvSpPr>
          <p:cNvPr id="24" name="椭圆 23"/>
          <p:cNvSpPr/>
          <p:nvPr>
            <p:custDataLst>
              <p:tags r:id="rId22"/>
            </p:custDataLst>
          </p:nvPr>
        </p:nvSpPr>
        <p:spPr>
          <a:xfrm>
            <a:off x="8072755" y="472440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7</a:t>
            </a:r>
            <a:endParaRPr lang="en-US" altLang="zh-CN"/>
          </a:p>
        </p:txBody>
      </p:sp>
      <p:sp>
        <p:nvSpPr>
          <p:cNvPr id="41" name="椭圆 40"/>
          <p:cNvSpPr/>
          <p:nvPr>
            <p:custDataLst>
              <p:tags r:id="rId23"/>
            </p:custDataLst>
          </p:nvPr>
        </p:nvSpPr>
        <p:spPr>
          <a:xfrm>
            <a:off x="4196080" y="3185160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4</a:t>
            </a:r>
            <a:endParaRPr lang="en-US" altLang="zh-C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0670" y="2971800"/>
            <a:ext cx="9155430" cy="76835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zh-CN" altLang="en-US" sz="4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谢谢大家，敬请各位专家老</a:t>
            </a:r>
            <a:r>
              <a:rPr lang="zh-CN" altLang="en-US" sz="4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师指正！</a:t>
            </a:r>
            <a:endParaRPr lang="zh-CN" altLang="en-US" sz="44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1000" y="4191000"/>
            <a:ext cx="4598035" cy="2403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rtl="0">
              <a:lnSpc>
                <a:spcPct val="100000"/>
              </a:lnSpc>
              <a:spcBef>
                <a:spcPts val="340"/>
              </a:spcBef>
              <a:buClrTx/>
              <a:buSzTx/>
              <a:buFontTx/>
            </a:pPr>
            <a:endParaRPr lang="en-US" sz="2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  <a:p>
            <a:pPr algn="l" rtl="0">
              <a:lnSpc>
                <a:spcPct val="100000"/>
              </a:lnSpc>
              <a:spcBef>
                <a:spcPts val="340"/>
              </a:spcBef>
              <a:buClrTx/>
              <a:buSzTx/>
              <a:buFontTx/>
            </a:pPr>
            <a:r>
              <a:rPr lang="zh-CN" altLang="en-US" b="1">
                <a:latin typeface="Noto Sans SC" panose="020B0200000000000000" charset="-122"/>
                <a:ea typeface="Noto Sans SC" panose="020B0200000000000000" charset="-122"/>
                <a:sym typeface="+mn-ea"/>
              </a:rPr>
              <a:t>四川艾特智慧实验室科技有限责任公司</a:t>
            </a:r>
            <a:endParaRPr lang="zh-CN" altLang="en-US" b="1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  <a:p>
            <a:pPr indent="0" algn="l" rtl="0" fontAlgn="auto">
              <a:lnSpc>
                <a:spcPct val="150000"/>
              </a:lnSpc>
              <a:spcBef>
                <a:spcPts val="440"/>
              </a:spcBef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地址：四川省成都市金牛区成华西街299号</a:t>
            </a:r>
            <a:endParaRPr lang="zh-CN" altLang="en-US" sz="1600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</a:endParaRPr>
          </a:p>
          <a:p>
            <a:pPr indent="0" algn="l" rtl="0" fontAlgn="auto">
              <a:lnSpc>
                <a:spcPct val="150000"/>
              </a:lnSpc>
              <a:spcBef>
                <a:spcPts val="590"/>
              </a:spcBef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咨询电话：028-62522012</a:t>
            </a:r>
            <a:endParaRPr lang="zh-CN" altLang="en-US" sz="1600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</a:endParaRPr>
          </a:p>
          <a:p>
            <a:pPr indent="0" algn="l" rtl="0" fontAlgn="auto">
              <a:lnSpc>
                <a:spcPct val="150000"/>
              </a:lnSpc>
              <a:spcBef>
                <a:spcPts val="580"/>
              </a:spcBef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业务电话：15983888607</a:t>
            </a:r>
            <a:endParaRPr lang="zh-CN" altLang="en-US" sz="1600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</a:endParaRPr>
          </a:p>
          <a:p>
            <a:pPr indent="0" algn="l" rtl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公司网址：</a:t>
            </a:r>
            <a:r>
              <a:rPr lang="en-US" altLang="zh-CN" sz="160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sym typeface="+mn-ea"/>
              </a:rPr>
              <a:t>www.scaite.cn</a:t>
            </a:r>
            <a:endParaRPr lang="en-US" altLang="zh-CN" sz="1600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sym typeface="+mn-ea"/>
              <a:hlinkClick r:id="rId2">
                <a:extLst>
                  <a:ext uri="{DAF060AB-1E55-43B9-8AAB-6FB025537F2F}">
                    <wpsdc:hlinkClr xmlns:wpsdc="http://www.wps.cn/officeDocument/2017/drawingmlCustomData" val="FFFFFF"/>
                    <wpsdc:folHlinkClr xmlns:wpsdc="http://www.wps.cn/officeDocument/2017/drawingmlCustomData" val="FFFFFF"/>
                    <wpsdc:hlinkUnderline xmlns:wpsdc="http://www.wps.cn/officeDocument/2017/drawingmlCustomData" val="0"/>
                  </a:ext>
                </a:extLst>
              </a:hlinkClick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90600" y="990600"/>
            <a:ext cx="10276205" cy="107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50000"/>
              </a:lnSpc>
            </a:pPr>
            <a:r>
              <a:rPr lang="zh-CN" altLang="en-US" sz="2000">
                <a:latin typeface="Noto Sans SC" panose="020B0200000000000000" charset="-122"/>
                <a:ea typeface="Noto Sans SC" panose="020B0200000000000000" charset="-122"/>
                <a:sym typeface="+mn-ea"/>
              </a:rPr>
              <a:t>记录实验室发展风貌，捕捉中国智造崛起瞬间。在人工智能的浪潮下，实验室行业正经历着前所未有的机遇与变革。</a:t>
            </a:r>
            <a:endParaRPr lang="zh-CN" altLang="en-US" sz="2000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  <p:pic>
        <p:nvPicPr>
          <p:cNvPr id="55" name="图片 55" descr="F:/工作/2、艾特智慧实验室-工作/畜牧兽医实验室生物安全智能管理/微信图片_20250520171049.png微信图片_20250520171049"/>
          <p:cNvPicPr>
            <a:picLocks noChangeAspect="1"/>
          </p:cNvPicPr>
          <p:nvPr/>
        </p:nvPicPr>
        <p:blipFill>
          <a:blip r:embed="rId4"/>
          <a:srcRect l="14395" t="27670" r="11841" b="21011"/>
          <a:stretch>
            <a:fillRect/>
          </a:stretch>
        </p:blipFill>
        <p:spPr>
          <a:xfrm>
            <a:off x="8458200" y="4491990"/>
            <a:ext cx="1397000" cy="13754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39645" y="3504565"/>
            <a:ext cx="1919605" cy="356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8"/>
          <p:cNvSpPr txBox="1"/>
          <p:nvPr>
            <p:custDataLst>
              <p:tags r:id="rId3"/>
            </p:custDataLst>
          </p:nvPr>
        </p:nvSpPr>
        <p:spPr>
          <a:xfrm>
            <a:off x="830225" y="5361257"/>
            <a:ext cx="2181225" cy="4057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spcBef>
                <a:spcPts val="375"/>
              </a:spcBef>
            </a:pPr>
            <a:endParaRPr lang="en-US" sz="2200">
              <a:solidFill>
                <a:srgbClr val="1F1F1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272"/>
          <p:cNvSpPr/>
          <p:nvPr/>
        </p:nvSpPr>
        <p:spPr>
          <a:xfrm>
            <a:off x="838200" y="914400"/>
            <a:ext cx="4392930" cy="16852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>
            <a:scene3d>
              <a:camera prst="orthographicFront"/>
              <a:lightRig rig="threePt" dir="t"/>
            </a:scene3d>
          </a:bodyPr>
          <a:p>
            <a:pPr indent="0" algn="ctr" rtl="0" eaLnBrk="0" fontAlgn="auto">
              <a:lnSpc>
                <a:spcPct val="150000"/>
              </a:lnSpc>
            </a:pPr>
            <a:endParaRPr sz="100" dirty="0"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ctr" rtl="0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36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effectLst/>
                <a:latin typeface="时尚中黑简体" panose="01010104010101010101" charset="-122"/>
                <a:ea typeface="时尚中黑简体" panose="01010104010101010101" charset="-122"/>
                <a:sym typeface="+mn-ea"/>
              </a:rPr>
              <a:t>章小龙</a:t>
            </a:r>
            <a:r>
              <a:rPr lang="zh-CN" altLang="en-US" sz="36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－</a:t>
            </a:r>
            <a:r>
              <a:rPr lang="zh-CN" altLang="en-US" sz="36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effectLst/>
                <a:latin typeface="时尚中黑简体" panose="01010104010101010101" charset="-122"/>
                <a:ea typeface="时尚中黑简体" panose="01010104010101010101" charset="-122"/>
                <a:sym typeface="+mn-ea"/>
              </a:rPr>
              <a:t>技术总监</a:t>
            </a:r>
            <a:endParaRPr lang="zh-CN" altLang="en-US" sz="3600" b="1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effectLst/>
              <a:latin typeface="时尚中黑简体" panose="01010104010101010101" charset="-122"/>
              <a:ea typeface="时尚中黑简体" panose="01010104010101010101" charset="-122"/>
              <a:sym typeface="+mn-ea"/>
            </a:endParaRPr>
          </a:p>
        </p:txBody>
      </p:sp>
      <p:sp>
        <p:nvSpPr>
          <p:cNvPr id="268" name="textbox 268"/>
          <p:cNvSpPr/>
          <p:nvPr/>
        </p:nvSpPr>
        <p:spPr>
          <a:xfrm>
            <a:off x="525145" y="2527935"/>
            <a:ext cx="5063490" cy="42335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indent="457200" algn="l" rtl="0" eaLnBrk="0" fontAlgn="auto">
              <a:lnSpc>
                <a:spcPct val="200000"/>
              </a:lnSpc>
            </a:pP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毕业于重庆大学（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机电工程一体化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）专业，从事实验室系统建设行业十余年，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2021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年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+mn-ea"/>
              </a:rPr>
              <a:t>获奖于四川省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+mn-ea"/>
              </a:rPr>
              <a:t>科技云创新大赛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已服务于：</a:t>
            </a:r>
            <a:endParaRPr lang="zh-CN" altLang="en-US" sz="1600" b="1" kern="0" spc="90" dirty="0">
              <a:solidFill>
                <a:schemeClr val="tx1">
                  <a:alpha val="100000"/>
                </a:schemeClr>
              </a:solidFill>
              <a:latin typeface="+mn-ea"/>
              <a:cs typeface="+mn-ea"/>
              <a:sym typeface="标准粗黑" panose="02000503000000000000" charset="-122"/>
            </a:endParaRPr>
          </a:p>
          <a:p>
            <a:pPr indent="457200" algn="l" rtl="0" eaLnBrk="0" fontAlgn="auto">
              <a:lnSpc>
                <a:spcPct val="200000"/>
              </a:lnSpc>
            </a:pP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国家级实验室整体规划建设项目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3+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；</a:t>
            </a:r>
            <a:endParaRPr lang="zh-CN" altLang="en-US" sz="1600" b="1" kern="0" spc="90" dirty="0">
              <a:solidFill>
                <a:schemeClr val="tx1">
                  <a:alpha val="100000"/>
                </a:schemeClr>
              </a:solidFill>
              <a:latin typeface="+mn-ea"/>
              <a:cs typeface="+mn-ea"/>
              <a:sym typeface="标准粗黑" panose="02000503000000000000" charset="-122"/>
            </a:endParaRPr>
          </a:p>
          <a:p>
            <a:pPr indent="457200" algn="l" rtl="0" eaLnBrk="0" fontAlgn="auto">
              <a:lnSpc>
                <a:spcPct val="200000"/>
              </a:lnSpc>
            </a:pP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省级科研实验室整体规划建设项目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4+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；</a:t>
            </a:r>
            <a:endParaRPr lang="zh-CN" altLang="en-US" sz="1600" b="1" kern="0" spc="90" dirty="0">
              <a:solidFill>
                <a:schemeClr val="tx1">
                  <a:alpha val="100000"/>
                </a:schemeClr>
              </a:solidFill>
              <a:latin typeface="+mn-ea"/>
              <a:cs typeface="+mn-ea"/>
              <a:sym typeface="标准粗黑" panose="02000503000000000000" charset="-122"/>
            </a:endParaRPr>
          </a:p>
          <a:p>
            <a:pPr indent="457200" algn="l" rtl="0" eaLnBrk="0" fontAlgn="auto">
              <a:lnSpc>
                <a:spcPct val="200000"/>
              </a:lnSpc>
            </a:pP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区域级农业系统科研实验室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整体规划建设项目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3+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；</a:t>
            </a:r>
            <a:endParaRPr lang="zh-CN" altLang="en-US" sz="1600" b="1" kern="0" spc="90" dirty="0">
              <a:solidFill>
                <a:schemeClr val="tx1">
                  <a:alpha val="100000"/>
                </a:schemeClr>
              </a:solidFill>
              <a:latin typeface="+mn-ea"/>
              <a:cs typeface="+mn-ea"/>
              <a:sym typeface="标准粗黑" panose="02000503000000000000" charset="-122"/>
            </a:endParaRPr>
          </a:p>
          <a:p>
            <a:pPr indent="457200" algn="l" rtl="0" eaLnBrk="0" fontAlgn="auto">
              <a:lnSpc>
                <a:spcPct val="200000"/>
              </a:lnSpc>
            </a:pP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高职院校实验室整体规划建设项目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10+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；</a:t>
            </a:r>
            <a:endParaRPr lang="zh-CN" altLang="en-US" sz="1600" b="1" kern="0" spc="90" dirty="0">
              <a:solidFill>
                <a:schemeClr val="tx1">
                  <a:alpha val="100000"/>
                </a:schemeClr>
              </a:solidFill>
              <a:latin typeface="+mn-ea"/>
              <a:cs typeface="+mn-ea"/>
              <a:sym typeface="标准粗黑" panose="02000503000000000000" charset="-122"/>
            </a:endParaRPr>
          </a:p>
          <a:p>
            <a:pPr indent="457200" algn="l" rtl="0" eaLnBrk="0" fontAlgn="auto">
              <a:lnSpc>
                <a:spcPct val="200000"/>
              </a:lnSpc>
            </a:pP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依托高校设立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“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地区型院士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(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专家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)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工作站</a:t>
            </a:r>
            <a:r>
              <a:rPr lang="en-US" altLang="zh-CN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”</a:t>
            </a:r>
            <a:r>
              <a:rPr lang="zh-CN" altLang="en-US" sz="1600" b="1" kern="0" spc="90" dirty="0">
                <a:solidFill>
                  <a:schemeClr val="tx1">
                    <a:alpha val="100000"/>
                  </a:schemeClr>
                </a:solidFill>
                <a:latin typeface="+mn-ea"/>
                <a:cs typeface="+mn-ea"/>
                <a:sym typeface="标准粗黑" panose="02000503000000000000" charset="-122"/>
              </a:rPr>
              <a:t>。</a:t>
            </a:r>
            <a:endParaRPr lang="zh-CN" altLang="en-US" sz="1600" b="1" kern="0" spc="90" dirty="0">
              <a:solidFill>
                <a:schemeClr val="tx1">
                  <a:alpha val="100000"/>
                </a:schemeClr>
              </a:solidFill>
              <a:latin typeface="+mn-ea"/>
              <a:cs typeface="+mn-ea"/>
              <a:sym typeface="标准粗黑" panose="02000503000000000000" charset="-122"/>
            </a:endParaRPr>
          </a:p>
        </p:txBody>
      </p:sp>
      <p:pic>
        <p:nvPicPr>
          <p:cNvPr id="266" name="picture 2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715000" y="1447800"/>
            <a:ext cx="4326890" cy="5410835"/>
          </a:xfrm>
          <a:prstGeom prst="rect">
            <a:avLst/>
          </a:prstGeom>
        </p:spPr>
      </p:pic>
      <p:pic>
        <p:nvPicPr>
          <p:cNvPr id="274" name="picture 27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6690" y="470778"/>
            <a:ext cx="2965972" cy="9772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lnSpcReduction="20000"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525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目 录</a:t>
            </a:r>
            <a:endParaRPr lang="en-US" sz="525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53745" y="1384618"/>
            <a:ext cx="1903095" cy="39878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000" b="1">
                <a:solidFill>
                  <a:schemeClr val="dk2">
                    <a:alpha val="29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CATALOGUE</a:t>
            </a:r>
            <a:endParaRPr lang="en-US" sz="2000" b="1">
              <a:solidFill>
                <a:schemeClr val="dk2">
                  <a:alpha val="29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3"/>
            </p:custDataLst>
          </p:nvPr>
        </p:nvSpPr>
        <p:spPr>
          <a:xfrm>
            <a:off x="830225" y="5361257"/>
            <a:ext cx="2181225" cy="4057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spcBef>
                <a:spcPts val="375"/>
              </a:spcBef>
            </a:pPr>
            <a:endParaRPr lang="en-US" sz="2200">
              <a:solidFill>
                <a:srgbClr val="1F1F1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3513455" y="1726565"/>
            <a:ext cx="4824095" cy="553720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简介</a:t>
            </a:r>
            <a:endParaRPr lang="zh-CN" altLang="en-US" sz="24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675255" y="1726565"/>
            <a:ext cx="534035" cy="553720"/>
          </a:xfrm>
          <a:prstGeom prst="ellipse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en-US" sz="2400" b="1">
                <a:solidFill>
                  <a:schemeClr val="bg2">
                    <a:alpha val="10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1</a:t>
            </a:r>
            <a:endParaRPr 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3513455" y="2522220"/>
            <a:ext cx="4824095" cy="553720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现状及存在的问题</a:t>
            </a:r>
            <a:endParaRPr lang="en-US" alt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8"/>
            </p:custDataLst>
          </p:nvPr>
        </p:nvSpPr>
        <p:spPr>
          <a:xfrm>
            <a:off x="2675255" y="2522220"/>
            <a:ext cx="534035" cy="553720"/>
          </a:xfrm>
          <a:prstGeom prst="ellipse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bg2">
                    <a:alpha val="10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2</a:t>
            </a:r>
            <a:endParaRPr 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9"/>
            </p:custDataLst>
          </p:nvPr>
        </p:nvSpPr>
        <p:spPr>
          <a:xfrm>
            <a:off x="3513455" y="3352800"/>
            <a:ext cx="4824095" cy="553720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智能化管理</a:t>
            </a:r>
            <a:endParaRPr lang="en-US" alt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10"/>
            </p:custDataLst>
          </p:nvPr>
        </p:nvSpPr>
        <p:spPr>
          <a:xfrm>
            <a:off x="2675255" y="3352800"/>
            <a:ext cx="534035" cy="553720"/>
          </a:xfrm>
          <a:prstGeom prst="ellipse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bg2">
                    <a:alpha val="10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3</a:t>
            </a:r>
            <a:endParaRPr 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11"/>
            </p:custDataLst>
          </p:nvPr>
        </p:nvSpPr>
        <p:spPr>
          <a:xfrm>
            <a:off x="3513455" y="4170045"/>
            <a:ext cx="4824095" cy="553720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zh-CN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管理系统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构建</a:t>
            </a:r>
            <a:endParaRPr lang="en-US" alt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>
            <a:off x="2675255" y="4170045"/>
            <a:ext cx="534035" cy="553720"/>
          </a:xfrm>
          <a:prstGeom prst="ellipse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bg2">
                    <a:alpha val="10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4</a:t>
            </a:r>
            <a:endParaRPr 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13"/>
            </p:custDataLst>
          </p:nvPr>
        </p:nvSpPr>
        <p:spPr>
          <a:xfrm>
            <a:off x="3494405" y="5029200"/>
            <a:ext cx="4843780" cy="553720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发展趋势</a:t>
            </a:r>
            <a:endParaRPr 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>
            <a:off x="2656205" y="5029200"/>
            <a:ext cx="534035" cy="553720"/>
          </a:xfrm>
          <a:prstGeom prst="ellipse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bg2">
                    <a:alpha val="10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5</a:t>
            </a:r>
            <a:endParaRPr 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2" name="圆角矩形 21"/>
          <p:cNvSpPr/>
          <p:nvPr>
            <p:custDataLst>
              <p:tags r:id="rId15"/>
            </p:custDataLst>
          </p:nvPr>
        </p:nvSpPr>
        <p:spPr>
          <a:xfrm>
            <a:off x="3534410" y="5867400"/>
            <a:ext cx="4803775" cy="553720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00000"/>
              </a:lnSpc>
              <a:spcBef>
                <a:spcPts val="375"/>
              </a:spcBef>
              <a:buClrTx/>
              <a:buSzTx/>
              <a:buFontTx/>
            </a:pPr>
            <a:r>
              <a:rPr lang="en-US" sz="24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企业核心竞争力</a:t>
            </a:r>
            <a:endParaRPr lang="zh-CN" altLang="en-US" sz="2400" b="1">
              <a:solidFill>
                <a:schemeClr val="dk1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2696210" y="5867400"/>
            <a:ext cx="534035" cy="553720"/>
          </a:xfrm>
          <a:prstGeom prst="ellipse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bg2">
                    <a:alpha val="10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6</a:t>
            </a:r>
            <a:endParaRPr lang="en-US" sz="2400" b="1">
              <a:solidFill>
                <a:schemeClr val="bg2">
                  <a:alpha val="10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9373" y="99049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zh-CN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生物安全实验室的定义</a:t>
            </a:r>
            <a:endParaRPr lang="zh-CN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685800" y="2286000"/>
            <a:ext cx="4239260" cy="3190240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indent="4064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生物安全实验室，也称为生物安全防护实验室，是通过防护屏障和管理措施，能够避免或控制被操作的有害生物因子危害，达到生物安全要求的生物实验室和动物实验室</a:t>
            </a:r>
            <a:r>
              <a:rPr lang="en-US" altLang="zh-CN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 </a:t>
            </a: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。</a:t>
            </a:r>
            <a:endParaRPr lang="zh-CN" altLang="en-US" sz="16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indent="4064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其主要目的是通过特殊建筑结构、防护设备、操作流程和管理规范，对实验人员、环境和公众进行保护，防止病原微生物意外泄漏或扩散</a:t>
            </a:r>
            <a:r>
              <a:rPr lang="en-US" altLang="zh-CN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 </a:t>
            </a: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。</a:t>
            </a:r>
            <a:endParaRPr lang="zh-CN" altLang="en-US" sz="16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459740" y="152400"/>
            <a:ext cx="9137015" cy="59690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/>
            <a:r>
              <a:rPr 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PART 01  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简介</a:t>
            </a:r>
            <a:endParaRPr lang="zh-CN" altLang="en-US" sz="3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grpSp>
        <p:nvGrpSpPr>
          <p:cNvPr id="39" name="组合 38"/>
          <p:cNvGrpSpPr/>
          <p:nvPr>
            <p:custDataLst>
              <p:tags r:id="rId4"/>
            </p:custDataLst>
          </p:nvPr>
        </p:nvGrpSpPr>
        <p:grpSpPr>
          <a:xfrm rot="0">
            <a:off x="6170090" y="1432435"/>
            <a:ext cx="5677537" cy="4667875"/>
            <a:chOff x="2198" y="3614"/>
            <a:chExt cx="14827" cy="12187"/>
          </a:xfrm>
        </p:grpSpPr>
        <p:sp>
          <p:nvSpPr>
            <p:cNvPr id="40" name="任意多边形 14"/>
            <p:cNvSpPr/>
            <p:nvPr>
              <p:custDataLst>
                <p:tags r:id="rId5"/>
              </p:custDataLst>
            </p:nvPr>
          </p:nvSpPr>
          <p:spPr>
            <a:xfrm flipH="1" flipV="1">
              <a:off x="6718" y="7073"/>
              <a:ext cx="10307" cy="8728"/>
            </a:xfrm>
            <a:custGeom>
              <a:avLst/>
              <a:gdLst>
                <a:gd name="connsiteX0" fmla="*/ 1 w 570"/>
                <a:gd name="connsiteY0" fmla="*/ 476 h 476"/>
                <a:gd name="connsiteX1" fmla="*/ 0 w 570"/>
                <a:gd name="connsiteY1" fmla="*/ 0 h 476"/>
                <a:gd name="connsiteX2" fmla="*/ 570 w 570"/>
                <a:gd name="connsiteY2" fmla="*/ 476 h 476"/>
                <a:gd name="connsiteX3" fmla="*/ 1 w 570"/>
                <a:gd name="connsiteY3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0" h="4547">
                  <a:moveTo>
                    <a:pt x="579" y="0"/>
                  </a:moveTo>
                  <a:lnTo>
                    <a:pt x="1030" y="362"/>
                  </a:lnTo>
                  <a:lnTo>
                    <a:pt x="5026" y="362"/>
                  </a:lnTo>
                  <a:cubicBezTo>
                    <a:pt x="5185" y="362"/>
                    <a:pt x="5317" y="471"/>
                    <a:pt x="5354" y="618"/>
                  </a:cubicBezTo>
                  <a:lnTo>
                    <a:pt x="5355" y="624"/>
                  </a:lnTo>
                  <a:lnTo>
                    <a:pt x="5359" y="638"/>
                  </a:lnTo>
                  <a:cubicBezTo>
                    <a:pt x="5366" y="666"/>
                    <a:pt x="5370" y="695"/>
                    <a:pt x="5370" y="726"/>
                  </a:cubicBezTo>
                  <a:lnTo>
                    <a:pt x="5370" y="4198"/>
                  </a:lnTo>
                  <a:cubicBezTo>
                    <a:pt x="5370" y="4391"/>
                    <a:pt x="5214" y="4547"/>
                    <a:pt x="5021" y="4547"/>
                  </a:cubicBezTo>
                  <a:lnTo>
                    <a:pt x="349" y="4547"/>
                  </a:lnTo>
                  <a:cubicBezTo>
                    <a:pt x="258" y="4547"/>
                    <a:pt x="176" y="4513"/>
                    <a:pt x="114" y="4456"/>
                  </a:cubicBezTo>
                  <a:lnTo>
                    <a:pt x="114" y="4456"/>
                  </a:lnTo>
                  <a:lnTo>
                    <a:pt x="111" y="4453"/>
                  </a:lnTo>
                  <a:cubicBezTo>
                    <a:pt x="43" y="4392"/>
                    <a:pt x="0" y="4302"/>
                    <a:pt x="0" y="4203"/>
                  </a:cubicBezTo>
                  <a:lnTo>
                    <a:pt x="0" y="4198"/>
                  </a:lnTo>
                  <a:lnTo>
                    <a:pt x="0" y="726"/>
                  </a:lnTo>
                  <a:lnTo>
                    <a:pt x="0" y="700"/>
                  </a:lnTo>
                  <a:cubicBezTo>
                    <a:pt x="0" y="513"/>
                    <a:pt x="151" y="362"/>
                    <a:pt x="338" y="362"/>
                  </a:cubicBezTo>
                  <a:lnTo>
                    <a:pt x="580" y="362"/>
                  </a:lnTo>
                  <a:lnTo>
                    <a:pt x="579" y="0"/>
                  </a:lnTo>
                  <a:close/>
                </a:path>
              </a:pathLst>
            </a:custGeom>
            <a:gradFill>
              <a:gsLst>
                <a:gs pos="80000">
                  <a:schemeClr val="accent1">
                    <a:alpha val="60000"/>
                  </a:schemeClr>
                </a:gs>
                <a:gs pos="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41" name="任意多边形 15"/>
            <p:cNvSpPr/>
            <p:nvPr>
              <p:custDataLst>
                <p:tags r:id="rId6"/>
              </p:custDataLst>
            </p:nvPr>
          </p:nvSpPr>
          <p:spPr>
            <a:xfrm>
              <a:off x="2198" y="3614"/>
              <a:ext cx="14043" cy="11618"/>
            </a:xfrm>
            <a:custGeom>
              <a:avLst/>
              <a:gdLst>
                <a:gd name="adj" fmla="val 8696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17" h="6052">
                  <a:moveTo>
                    <a:pt x="489" y="0"/>
                  </a:moveTo>
                  <a:lnTo>
                    <a:pt x="6828" y="0"/>
                  </a:lnTo>
                  <a:cubicBezTo>
                    <a:pt x="7098" y="0"/>
                    <a:pt x="7317" y="219"/>
                    <a:pt x="7317" y="489"/>
                  </a:cubicBezTo>
                  <a:lnTo>
                    <a:pt x="7317" y="5134"/>
                  </a:lnTo>
                  <a:cubicBezTo>
                    <a:pt x="7317" y="5404"/>
                    <a:pt x="7098" y="5623"/>
                    <a:pt x="6828" y="5623"/>
                  </a:cubicBezTo>
                  <a:lnTo>
                    <a:pt x="1234" y="5623"/>
                  </a:lnTo>
                  <a:lnTo>
                    <a:pt x="699" y="6052"/>
                  </a:lnTo>
                  <a:lnTo>
                    <a:pt x="700" y="5623"/>
                  </a:lnTo>
                  <a:lnTo>
                    <a:pt x="489" y="5623"/>
                  </a:lnTo>
                  <a:cubicBezTo>
                    <a:pt x="219" y="5623"/>
                    <a:pt x="0" y="5404"/>
                    <a:pt x="0" y="5134"/>
                  </a:cubicBezTo>
                  <a:lnTo>
                    <a:pt x="0" y="489"/>
                  </a:lnTo>
                  <a:cubicBezTo>
                    <a:pt x="0" y="219"/>
                    <a:pt x="219" y="0"/>
                    <a:pt x="489" y="0"/>
                  </a:cubicBezTo>
                  <a:close/>
                </a:path>
              </a:pathLst>
            </a:custGeom>
            <a:gradFill>
              <a:gsLst>
                <a:gs pos="65000">
                  <a:schemeClr val="accent1"/>
                </a:gs>
                <a:gs pos="2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pic>
          <p:nvPicPr>
            <p:cNvPr id="42" name="图片 41" descr="D:/Users/yekan/Desktop/微信图片_20250523144401.jpg微信图片_2025052314440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/>
            <a:srcRect l="5649" r="5649"/>
            <a:stretch>
              <a:fillRect/>
            </a:stretch>
          </p:blipFill>
          <p:spPr>
            <a:xfrm>
              <a:off x="2601" y="4052"/>
              <a:ext cx="13170" cy="9895"/>
            </a:xfrm>
            <a:prstGeom prst="roundRect">
              <a:avLst>
                <a:gd name="adj" fmla="val 6291"/>
              </a:avLst>
            </a:prstGeom>
            <a:ln w="9525" cap="flat" cmpd="sng" algn="ctr">
              <a:solidFill>
                <a:schemeClr val="dk1">
                  <a:lumMod val="40000"/>
                  <a:lumOff val="60000"/>
                  <a:alpha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59613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国家生物安全法规范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重点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（引用GB 19489等）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476250" y="1529080"/>
            <a:ext cx="3599180" cy="4958080"/>
          </a:xfrm>
          <a:prstGeom prst="foldedCorner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533400" y="4017010"/>
            <a:ext cx="3381375" cy="2159000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根据《中华人民共和国生物安全法》和GB 19489《实验室生物安全通用要求》，实验室需建立分级分类管理体系，明确高致病性病原微生物实验活动的审批流程、设施硬件标准（如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BSL/ABSL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-3 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级</a:t>
            </a:r>
            <a:r>
              <a:rPr lang="en-US" altLang="zh-CN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 </a:t>
            </a:r>
            <a:r>
              <a:rPr lang="zh-CN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及以上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实验室负压环境、双扉高压灭菌器等），并规定人员资质与培训、应急预案等强制性条款。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AutoShape 5"/>
          <p:cNvSpPr/>
          <p:nvPr>
            <p:custDataLst>
              <p:tags r:id="rId4"/>
            </p:custDataLst>
          </p:nvPr>
        </p:nvSpPr>
        <p:spPr>
          <a:xfrm>
            <a:off x="4305935" y="1524000"/>
            <a:ext cx="3577590" cy="4962525"/>
          </a:xfrm>
          <a:prstGeom prst="foldedCorner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>
            <a:off x="8138795" y="1529080"/>
            <a:ext cx="3577590" cy="4919345"/>
          </a:xfrm>
          <a:prstGeom prst="foldedCorner">
            <a:avLst/>
          </a:prstGeom>
          <a:solidFill>
            <a:schemeClr val="lt2">
              <a:alpha val="80000"/>
            </a:schemeClr>
          </a:solidFill>
        </p:spPr>
      </p:sp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520027" y="3581585"/>
            <a:ext cx="3381375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法律框架要求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7"/>
            </p:custDataLst>
          </p:nvPr>
        </p:nvSpPr>
        <p:spPr>
          <a:xfrm>
            <a:off x="4375785" y="4017010"/>
            <a:ext cx="3381375" cy="225488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法规强调实验室设立单位的法人责任，要求建立生物安全</a:t>
            </a:r>
            <a:r>
              <a:rPr lang="zh-CN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管理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组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，定期开展风险评估，并上报属地卫生健康或农业农村部门备案，违规操作将面临行政处罚或刑事责任。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>
            <p:custDataLst>
              <p:tags r:id="rId8"/>
            </p:custDataLst>
          </p:nvPr>
        </p:nvSpPr>
        <p:spPr>
          <a:xfrm>
            <a:off x="4335595" y="3582026"/>
            <a:ext cx="3381375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责任主体细化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9"/>
            </p:custDataLst>
          </p:nvPr>
        </p:nvSpPr>
        <p:spPr>
          <a:xfrm>
            <a:off x="8263255" y="4016375"/>
            <a:ext cx="3381375" cy="225615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GB 19489参考WHO《实验室生物安全手册》，对病原微生物运输、废弃物处理提出与国际接轨的技术规范，例如冷链物流需符合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有关样本运输的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包装标准，确保跨境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、跨区域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样本传递的安全性。</a:t>
            </a:r>
            <a:endParaRPr lang="en-US" sz="14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10"/>
            </p:custDataLst>
          </p:nvPr>
        </p:nvSpPr>
        <p:spPr>
          <a:xfrm>
            <a:off x="8210363" y="3581440"/>
            <a:ext cx="3381375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国际标准接轨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-30" b="648"/>
          <a:stretch>
            <a:fillRect/>
          </a:stretch>
        </p:blipFill>
        <p:spPr>
          <a:xfrm>
            <a:off x="8141335" y="1529715"/>
            <a:ext cx="3580130" cy="1995805"/>
          </a:xfrm>
          <a:prstGeom prst="round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898" t="3175"/>
          <a:stretch>
            <a:fillRect/>
          </a:stretch>
        </p:blipFill>
        <p:spPr>
          <a:xfrm>
            <a:off x="457200" y="1524000"/>
            <a:ext cx="3593465" cy="2009775"/>
          </a:xfrm>
          <a:prstGeom prst="roundRect">
            <a:avLst/>
          </a:prstGeom>
        </p:spPr>
      </p:pic>
      <p:pic>
        <p:nvPicPr>
          <p:cNvPr id="25" name="图片 24" descr="F:/工作/2、艾特智慧实验室-工作/畜牧兽医实验室生物安全智能管理/3a4207205a47f2b28af1cb7b70f27815.jpg3a4207205a47f2b28af1cb7b70f2781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2572" b="2572"/>
          <a:stretch>
            <a:fillRect/>
          </a:stretch>
        </p:blipFill>
        <p:spPr>
          <a:xfrm>
            <a:off x="4305935" y="1524000"/>
            <a:ext cx="3580130" cy="2010410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4"/>
          <p:cNvSpPr/>
          <p:nvPr>
            <p:custDataLst>
              <p:tags r:id="rId2"/>
            </p:custDataLst>
          </p:nvPr>
        </p:nvSpPr>
        <p:spPr>
          <a:xfrm>
            <a:off x="4538980" y="1638935"/>
            <a:ext cx="3145155" cy="2095500"/>
          </a:xfrm>
          <a:custGeom>
            <a:avLst/>
            <a:gdLst>
              <a:gd name="connsiteX0" fmla="*/ 0 w 4953"/>
              <a:gd name="connsiteY0" fmla="*/ 0 h 3300"/>
              <a:gd name="connsiteX1" fmla="*/ 1425 w 4953"/>
              <a:gd name="connsiteY1" fmla="*/ 0 h 3300"/>
              <a:gd name="connsiteX2" fmla="*/ 3528 w 4953"/>
              <a:gd name="connsiteY2" fmla="*/ 0 h 3300"/>
              <a:gd name="connsiteX3" fmla="*/ 4953 w 4953"/>
              <a:gd name="connsiteY3" fmla="*/ 0 h 3300"/>
              <a:gd name="connsiteX4" fmla="*/ 4953 w 4953"/>
              <a:gd name="connsiteY4" fmla="*/ 2877 h 3300"/>
              <a:gd name="connsiteX5" fmla="*/ 4065 w 4953"/>
              <a:gd name="connsiteY5" fmla="*/ 2883 h 3300"/>
              <a:gd name="connsiteX6" fmla="*/ 3639 w 4953"/>
              <a:gd name="connsiteY6" fmla="*/ 3291 h 3300"/>
              <a:gd name="connsiteX7" fmla="*/ 2189 w 4953"/>
              <a:gd name="connsiteY7" fmla="*/ 3300 h 3300"/>
              <a:gd name="connsiteX8" fmla="*/ 1425 w 4953"/>
              <a:gd name="connsiteY8" fmla="*/ 3300 h 3300"/>
              <a:gd name="connsiteX9" fmla="*/ 0 w 4953"/>
              <a:gd name="connsiteY9" fmla="*/ 3300 h 3300"/>
              <a:gd name="connsiteX10" fmla="*/ 0 w 4953"/>
              <a:gd name="connsiteY10" fmla="*/ 0 h 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" h="3300">
                <a:moveTo>
                  <a:pt x="0" y="0"/>
                </a:moveTo>
                <a:lnTo>
                  <a:pt x="1425" y="0"/>
                </a:lnTo>
                <a:lnTo>
                  <a:pt x="3528" y="0"/>
                </a:lnTo>
                <a:lnTo>
                  <a:pt x="4953" y="0"/>
                </a:lnTo>
                <a:lnTo>
                  <a:pt x="4953" y="2877"/>
                </a:lnTo>
                <a:lnTo>
                  <a:pt x="4065" y="2883"/>
                </a:lnTo>
                <a:lnTo>
                  <a:pt x="3639" y="3291"/>
                </a:lnTo>
                <a:lnTo>
                  <a:pt x="2189" y="3300"/>
                </a:lnTo>
                <a:lnTo>
                  <a:pt x="1425" y="3300"/>
                </a:lnTo>
                <a:lnTo>
                  <a:pt x="0" y="3300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</a:gradFill>
            <a:prstDash val="solid"/>
            <a:miter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4" name="图片 23" descr="H:/工作/2、艾特智慧实验室-工作/畜牧兽医实验室生物安全智能管理/微信图片_20250523144725.jpg微信图片_202505231447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6908" r="6908"/>
          <a:stretch>
            <a:fillRect/>
          </a:stretch>
        </p:blipFill>
        <p:spPr>
          <a:xfrm>
            <a:off x="4535170" y="1600200"/>
            <a:ext cx="3021965" cy="19716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9" h="3105">
                <a:moveTo>
                  <a:pt x="0" y="0"/>
                </a:moveTo>
                <a:lnTo>
                  <a:pt x="1369" y="0"/>
                </a:lnTo>
                <a:lnTo>
                  <a:pt x="3390" y="0"/>
                </a:lnTo>
                <a:lnTo>
                  <a:pt x="4759" y="0"/>
                </a:lnTo>
                <a:lnTo>
                  <a:pt x="4759" y="2679"/>
                </a:lnTo>
                <a:lnTo>
                  <a:pt x="3928" y="2679"/>
                </a:lnTo>
                <a:lnTo>
                  <a:pt x="3472" y="3105"/>
                </a:lnTo>
                <a:lnTo>
                  <a:pt x="2103" y="3105"/>
                </a:lnTo>
                <a:lnTo>
                  <a:pt x="1369" y="3105"/>
                </a:lnTo>
                <a:lnTo>
                  <a:pt x="0" y="310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70000"/>
              </a:schemeClr>
            </a:solidFill>
          </a:ln>
        </p:spPr>
      </p:pic>
      <p:sp>
        <p:nvSpPr>
          <p:cNvPr id="25" name="任意多边形: 形状 155"/>
          <p:cNvSpPr/>
          <p:nvPr>
            <p:custDataLst>
              <p:tags r:id="rId5"/>
            </p:custDataLst>
          </p:nvPr>
        </p:nvSpPr>
        <p:spPr>
          <a:xfrm>
            <a:off x="4508500" y="1573530"/>
            <a:ext cx="459740" cy="318770"/>
          </a:xfrm>
          <a:custGeom>
            <a:avLst/>
            <a:gdLst>
              <a:gd name="connsiteX0" fmla="*/ 41529 w 614933"/>
              <a:gd name="connsiteY0" fmla="*/ 385477 h 385476"/>
              <a:gd name="connsiteX1" fmla="*/ 0 w 614933"/>
              <a:gd name="connsiteY1" fmla="*/ 343853 h 385476"/>
              <a:gd name="connsiteX2" fmla="*/ 0 w 614933"/>
              <a:gd name="connsiteY2" fmla="*/ 32099 h 385476"/>
              <a:gd name="connsiteX3" fmla="*/ 237935 w 614933"/>
              <a:gd name="connsiteY3" fmla="*/ 32099 h 385476"/>
              <a:gd name="connsiteX4" fmla="*/ 270034 w 614933"/>
              <a:gd name="connsiteY4" fmla="*/ 0 h 385476"/>
              <a:gd name="connsiteX5" fmla="*/ 538258 w 614933"/>
              <a:gd name="connsiteY5" fmla="*/ 0 h 385476"/>
              <a:gd name="connsiteX6" fmla="*/ 614934 w 614933"/>
              <a:gd name="connsiteY6" fmla="*/ 76676 h 385476"/>
              <a:gd name="connsiteX7" fmla="*/ 41529 w 614933"/>
              <a:gd name="connsiteY7" fmla="*/ 76676 h 385476"/>
              <a:gd name="connsiteX8" fmla="*/ 41529 w 614933"/>
              <a:gd name="connsiteY8" fmla="*/ 385477 h 3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933" h="385476">
                <a:moveTo>
                  <a:pt x="41529" y="385477"/>
                </a:moveTo>
                <a:lnTo>
                  <a:pt x="0" y="343853"/>
                </a:lnTo>
                <a:lnTo>
                  <a:pt x="0" y="32099"/>
                </a:lnTo>
                <a:lnTo>
                  <a:pt x="237935" y="32099"/>
                </a:lnTo>
                <a:lnTo>
                  <a:pt x="270034" y="0"/>
                </a:lnTo>
                <a:lnTo>
                  <a:pt x="538258" y="0"/>
                </a:lnTo>
                <a:lnTo>
                  <a:pt x="614934" y="76676"/>
                </a:lnTo>
                <a:lnTo>
                  <a:pt x="41529" y="76676"/>
                </a:lnTo>
                <a:lnTo>
                  <a:pt x="41529" y="38547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156"/>
          <p:cNvSpPr/>
          <p:nvPr>
            <p:custDataLst>
              <p:tags r:id="rId6"/>
            </p:custDataLst>
          </p:nvPr>
        </p:nvSpPr>
        <p:spPr>
          <a:xfrm>
            <a:off x="7046595" y="3578860"/>
            <a:ext cx="575945" cy="71755"/>
          </a:xfrm>
          <a:custGeom>
            <a:avLst/>
            <a:gdLst>
              <a:gd name="connsiteX0" fmla="*/ 0 w 351091"/>
              <a:gd name="connsiteY0" fmla="*/ 65056 h 65055"/>
              <a:gd name="connsiteX1" fmla="*/ 65056 w 351091"/>
              <a:gd name="connsiteY1" fmla="*/ 0 h 65055"/>
              <a:gd name="connsiteX2" fmla="*/ 351091 w 351091"/>
              <a:gd name="connsiteY2" fmla="*/ 0 h 65055"/>
              <a:gd name="connsiteX3" fmla="*/ 351091 w 351091"/>
              <a:gd name="connsiteY3" fmla="*/ 65056 h 65055"/>
              <a:gd name="connsiteX4" fmla="*/ 0 w 351091"/>
              <a:gd name="connsiteY4" fmla="*/ 65056 h 6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091" h="65055">
                <a:moveTo>
                  <a:pt x="0" y="65056"/>
                </a:moveTo>
                <a:lnTo>
                  <a:pt x="65056" y="0"/>
                </a:lnTo>
                <a:lnTo>
                  <a:pt x="351091" y="0"/>
                </a:lnTo>
                <a:lnTo>
                  <a:pt x="351091" y="65056"/>
                </a:lnTo>
                <a:lnTo>
                  <a:pt x="0" y="65056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697230" y="4842151"/>
            <a:ext cx="3277870" cy="14674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配置生物安全柜、双扉脉动真空灭菌器，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高等级生物安全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实验室额外配备全自动传递舱和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特殊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废气焚烧装置，满足高温灭活要求。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697230" y="3938874"/>
            <a:ext cx="3277870" cy="5207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核心防护设备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4455795" y="4842152"/>
            <a:ext cx="3280410" cy="14674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部署温湿度、压差传感器联动报警装置，数据实时上传至中央管理平台，异常情况自动触发声光报警并记录溯源。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4455160" y="3938874"/>
            <a:ext cx="3281679" cy="5207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智能监控系统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8215948" y="4842151"/>
            <a:ext cx="3281045" cy="14674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实验室需配备应急喷淋装置、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高等级生物安全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实验室设置气溶胶泄漏吸附设备及个人正压防护服，确保突发情况下5分钟内启动污染遏制程序。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8216265" y="3938874"/>
            <a:ext cx="3280410" cy="5207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应急处理装备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3"/>
            </p:custDataLst>
          </p:nvPr>
        </p:nvCxnSpPr>
        <p:spPr>
          <a:xfrm>
            <a:off x="2063750" y="4651017"/>
            <a:ext cx="54483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14"/>
            </p:custDataLst>
          </p:nvPr>
        </p:nvCxnSpPr>
        <p:spPr>
          <a:xfrm>
            <a:off x="5823585" y="4651017"/>
            <a:ext cx="54483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5"/>
            </p:custDataLst>
          </p:nvPr>
        </p:nvCxnSpPr>
        <p:spPr>
          <a:xfrm>
            <a:off x="9584055" y="4651017"/>
            <a:ext cx="54483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4"/>
          <p:cNvSpPr/>
          <p:nvPr>
            <p:custDataLst>
              <p:tags r:id="rId16"/>
            </p:custDataLst>
          </p:nvPr>
        </p:nvSpPr>
        <p:spPr>
          <a:xfrm>
            <a:off x="779145" y="1638935"/>
            <a:ext cx="3145155" cy="2095500"/>
          </a:xfrm>
          <a:custGeom>
            <a:avLst/>
            <a:gdLst>
              <a:gd name="connsiteX0" fmla="*/ 0 w 4953"/>
              <a:gd name="connsiteY0" fmla="*/ 0 h 3300"/>
              <a:gd name="connsiteX1" fmla="*/ 1425 w 4953"/>
              <a:gd name="connsiteY1" fmla="*/ 0 h 3300"/>
              <a:gd name="connsiteX2" fmla="*/ 3528 w 4953"/>
              <a:gd name="connsiteY2" fmla="*/ 0 h 3300"/>
              <a:gd name="connsiteX3" fmla="*/ 4953 w 4953"/>
              <a:gd name="connsiteY3" fmla="*/ 0 h 3300"/>
              <a:gd name="connsiteX4" fmla="*/ 4953 w 4953"/>
              <a:gd name="connsiteY4" fmla="*/ 2877 h 3300"/>
              <a:gd name="connsiteX5" fmla="*/ 4065 w 4953"/>
              <a:gd name="connsiteY5" fmla="*/ 2883 h 3300"/>
              <a:gd name="connsiteX6" fmla="*/ 3639 w 4953"/>
              <a:gd name="connsiteY6" fmla="*/ 3291 h 3300"/>
              <a:gd name="connsiteX7" fmla="*/ 2189 w 4953"/>
              <a:gd name="connsiteY7" fmla="*/ 3300 h 3300"/>
              <a:gd name="connsiteX8" fmla="*/ 1425 w 4953"/>
              <a:gd name="connsiteY8" fmla="*/ 3300 h 3300"/>
              <a:gd name="connsiteX9" fmla="*/ 0 w 4953"/>
              <a:gd name="connsiteY9" fmla="*/ 3300 h 3300"/>
              <a:gd name="connsiteX10" fmla="*/ 0 w 4953"/>
              <a:gd name="connsiteY10" fmla="*/ 0 h 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" h="3300">
                <a:moveTo>
                  <a:pt x="0" y="0"/>
                </a:moveTo>
                <a:lnTo>
                  <a:pt x="1425" y="0"/>
                </a:lnTo>
                <a:lnTo>
                  <a:pt x="3528" y="0"/>
                </a:lnTo>
                <a:lnTo>
                  <a:pt x="4953" y="0"/>
                </a:lnTo>
                <a:lnTo>
                  <a:pt x="4953" y="2877"/>
                </a:lnTo>
                <a:lnTo>
                  <a:pt x="4065" y="2883"/>
                </a:lnTo>
                <a:lnTo>
                  <a:pt x="3639" y="3291"/>
                </a:lnTo>
                <a:lnTo>
                  <a:pt x="2189" y="3300"/>
                </a:lnTo>
                <a:lnTo>
                  <a:pt x="1425" y="3300"/>
                </a:lnTo>
                <a:lnTo>
                  <a:pt x="0" y="3300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</a:gradFill>
            <a:prstDash val="solid"/>
            <a:miter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6" name="图片 15" descr="H:/工作/2、艾特智慧实验室-工作/畜牧兽医实验室生物安全智能管理/图片21.png图片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7842" r="7842"/>
          <a:stretch>
            <a:fillRect/>
          </a:stretch>
        </p:blipFill>
        <p:spPr>
          <a:xfrm>
            <a:off x="840740" y="1701165"/>
            <a:ext cx="3021965" cy="19716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9" h="3105">
                <a:moveTo>
                  <a:pt x="0" y="0"/>
                </a:moveTo>
                <a:lnTo>
                  <a:pt x="1369" y="0"/>
                </a:lnTo>
                <a:lnTo>
                  <a:pt x="3390" y="0"/>
                </a:lnTo>
                <a:lnTo>
                  <a:pt x="4759" y="0"/>
                </a:lnTo>
                <a:lnTo>
                  <a:pt x="4759" y="2679"/>
                </a:lnTo>
                <a:lnTo>
                  <a:pt x="3928" y="2679"/>
                </a:lnTo>
                <a:lnTo>
                  <a:pt x="3472" y="3105"/>
                </a:lnTo>
                <a:lnTo>
                  <a:pt x="2103" y="3105"/>
                </a:lnTo>
                <a:lnTo>
                  <a:pt x="1369" y="3105"/>
                </a:lnTo>
                <a:lnTo>
                  <a:pt x="0" y="310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70000"/>
              </a:schemeClr>
            </a:solidFill>
          </a:ln>
        </p:spPr>
      </p:pic>
      <p:sp>
        <p:nvSpPr>
          <p:cNvPr id="17" name="任意多边形: 形状 155"/>
          <p:cNvSpPr/>
          <p:nvPr>
            <p:custDataLst>
              <p:tags r:id="rId19"/>
            </p:custDataLst>
          </p:nvPr>
        </p:nvSpPr>
        <p:spPr>
          <a:xfrm>
            <a:off x="748665" y="1573530"/>
            <a:ext cx="459740" cy="318770"/>
          </a:xfrm>
          <a:custGeom>
            <a:avLst/>
            <a:gdLst>
              <a:gd name="connsiteX0" fmla="*/ 41529 w 614933"/>
              <a:gd name="connsiteY0" fmla="*/ 385477 h 385476"/>
              <a:gd name="connsiteX1" fmla="*/ 0 w 614933"/>
              <a:gd name="connsiteY1" fmla="*/ 343853 h 385476"/>
              <a:gd name="connsiteX2" fmla="*/ 0 w 614933"/>
              <a:gd name="connsiteY2" fmla="*/ 32099 h 385476"/>
              <a:gd name="connsiteX3" fmla="*/ 237935 w 614933"/>
              <a:gd name="connsiteY3" fmla="*/ 32099 h 385476"/>
              <a:gd name="connsiteX4" fmla="*/ 270034 w 614933"/>
              <a:gd name="connsiteY4" fmla="*/ 0 h 385476"/>
              <a:gd name="connsiteX5" fmla="*/ 538258 w 614933"/>
              <a:gd name="connsiteY5" fmla="*/ 0 h 385476"/>
              <a:gd name="connsiteX6" fmla="*/ 614934 w 614933"/>
              <a:gd name="connsiteY6" fmla="*/ 76676 h 385476"/>
              <a:gd name="connsiteX7" fmla="*/ 41529 w 614933"/>
              <a:gd name="connsiteY7" fmla="*/ 76676 h 385476"/>
              <a:gd name="connsiteX8" fmla="*/ 41529 w 614933"/>
              <a:gd name="connsiteY8" fmla="*/ 385477 h 3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933" h="385476">
                <a:moveTo>
                  <a:pt x="41529" y="385477"/>
                </a:moveTo>
                <a:lnTo>
                  <a:pt x="0" y="343853"/>
                </a:lnTo>
                <a:lnTo>
                  <a:pt x="0" y="32099"/>
                </a:lnTo>
                <a:lnTo>
                  <a:pt x="237935" y="32099"/>
                </a:lnTo>
                <a:lnTo>
                  <a:pt x="270034" y="0"/>
                </a:lnTo>
                <a:lnTo>
                  <a:pt x="538258" y="0"/>
                </a:lnTo>
                <a:lnTo>
                  <a:pt x="614934" y="76676"/>
                </a:lnTo>
                <a:lnTo>
                  <a:pt x="41529" y="76676"/>
                </a:lnTo>
                <a:lnTo>
                  <a:pt x="41529" y="38547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任意多边形: 形状 156"/>
          <p:cNvSpPr/>
          <p:nvPr>
            <p:custDataLst>
              <p:tags r:id="rId20"/>
            </p:custDataLst>
          </p:nvPr>
        </p:nvSpPr>
        <p:spPr>
          <a:xfrm>
            <a:off x="3286760" y="3578860"/>
            <a:ext cx="575945" cy="71755"/>
          </a:xfrm>
          <a:custGeom>
            <a:avLst/>
            <a:gdLst>
              <a:gd name="connsiteX0" fmla="*/ 0 w 351091"/>
              <a:gd name="connsiteY0" fmla="*/ 65056 h 65055"/>
              <a:gd name="connsiteX1" fmla="*/ 65056 w 351091"/>
              <a:gd name="connsiteY1" fmla="*/ 0 h 65055"/>
              <a:gd name="connsiteX2" fmla="*/ 351091 w 351091"/>
              <a:gd name="connsiteY2" fmla="*/ 0 h 65055"/>
              <a:gd name="connsiteX3" fmla="*/ 351091 w 351091"/>
              <a:gd name="connsiteY3" fmla="*/ 65056 h 65055"/>
              <a:gd name="connsiteX4" fmla="*/ 0 w 351091"/>
              <a:gd name="connsiteY4" fmla="*/ 65056 h 6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091" h="65055">
                <a:moveTo>
                  <a:pt x="0" y="65056"/>
                </a:moveTo>
                <a:lnTo>
                  <a:pt x="65056" y="0"/>
                </a:lnTo>
                <a:lnTo>
                  <a:pt x="351091" y="0"/>
                </a:lnTo>
                <a:lnTo>
                  <a:pt x="351091" y="65056"/>
                </a:lnTo>
                <a:lnTo>
                  <a:pt x="0" y="65056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2" name="任意多边形: 形状 4"/>
          <p:cNvSpPr/>
          <p:nvPr>
            <p:custDataLst>
              <p:tags r:id="rId21"/>
            </p:custDataLst>
          </p:nvPr>
        </p:nvSpPr>
        <p:spPr>
          <a:xfrm>
            <a:off x="8299450" y="1638935"/>
            <a:ext cx="3145155" cy="2095500"/>
          </a:xfrm>
          <a:custGeom>
            <a:avLst/>
            <a:gdLst>
              <a:gd name="connsiteX0" fmla="*/ 0 w 4953"/>
              <a:gd name="connsiteY0" fmla="*/ 0 h 3300"/>
              <a:gd name="connsiteX1" fmla="*/ 1425 w 4953"/>
              <a:gd name="connsiteY1" fmla="*/ 0 h 3300"/>
              <a:gd name="connsiteX2" fmla="*/ 3528 w 4953"/>
              <a:gd name="connsiteY2" fmla="*/ 0 h 3300"/>
              <a:gd name="connsiteX3" fmla="*/ 4953 w 4953"/>
              <a:gd name="connsiteY3" fmla="*/ 0 h 3300"/>
              <a:gd name="connsiteX4" fmla="*/ 4953 w 4953"/>
              <a:gd name="connsiteY4" fmla="*/ 2877 h 3300"/>
              <a:gd name="connsiteX5" fmla="*/ 4065 w 4953"/>
              <a:gd name="connsiteY5" fmla="*/ 2883 h 3300"/>
              <a:gd name="connsiteX6" fmla="*/ 3639 w 4953"/>
              <a:gd name="connsiteY6" fmla="*/ 3291 h 3300"/>
              <a:gd name="connsiteX7" fmla="*/ 2189 w 4953"/>
              <a:gd name="connsiteY7" fmla="*/ 3300 h 3300"/>
              <a:gd name="connsiteX8" fmla="*/ 1425 w 4953"/>
              <a:gd name="connsiteY8" fmla="*/ 3300 h 3300"/>
              <a:gd name="connsiteX9" fmla="*/ 0 w 4953"/>
              <a:gd name="connsiteY9" fmla="*/ 3300 h 3300"/>
              <a:gd name="connsiteX10" fmla="*/ 0 w 4953"/>
              <a:gd name="connsiteY10" fmla="*/ 0 h 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" h="3300">
                <a:moveTo>
                  <a:pt x="0" y="0"/>
                </a:moveTo>
                <a:lnTo>
                  <a:pt x="1425" y="0"/>
                </a:lnTo>
                <a:lnTo>
                  <a:pt x="3528" y="0"/>
                </a:lnTo>
                <a:lnTo>
                  <a:pt x="4953" y="0"/>
                </a:lnTo>
                <a:lnTo>
                  <a:pt x="4953" y="2877"/>
                </a:lnTo>
                <a:lnTo>
                  <a:pt x="4065" y="2883"/>
                </a:lnTo>
                <a:lnTo>
                  <a:pt x="3639" y="3291"/>
                </a:lnTo>
                <a:lnTo>
                  <a:pt x="2189" y="3300"/>
                </a:lnTo>
                <a:lnTo>
                  <a:pt x="1425" y="3300"/>
                </a:lnTo>
                <a:lnTo>
                  <a:pt x="0" y="3300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</a:gradFill>
            <a:prstDash val="solid"/>
            <a:miter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3" name="图片 32" descr="H:/工作/2、艾特智慧实验室-工作/畜牧兽医实验室生物安全智能管理/微信图片_20250523145117.jpg微信图片_2025052314511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t="1902" b="1902"/>
          <a:stretch>
            <a:fillRect/>
          </a:stretch>
        </p:blipFill>
        <p:spPr>
          <a:xfrm>
            <a:off x="8361045" y="1701165"/>
            <a:ext cx="3021965" cy="19716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9" h="3105">
                <a:moveTo>
                  <a:pt x="0" y="0"/>
                </a:moveTo>
                <a:lnTo>
                  <a:pt x="1369" y="0"/>
                </a:lnTo>
                <a:lnTo>
                  <a:pt x="3390" y="0"/>
                </a:lnTo>
                <a:lnTo>
                  <a:pt x="4759" y="0"/>
                </a:lnTo>
                <a:lnTo>
                  <a:pt x="4759" y="2679"/>
                </a:lnTo>
                <a:lnTo>
                  <a:pt x="3928" y="2679"/>
                </a:lnTo>
                <a:lnTo>
                  <a:pt x="3472" y="3105"/>
                </a:lnTo>
                <a:lnTo>
                  <a:pt x="2103" y="3105"/>
                </a:lnTo>
                <a:lnTo>
                  <a:pt x="1369" y="3105"/>
                </a:lnTo>
                <a:lnTo>
                  <a:pt x="0" y="310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70000"/>
              </a:schemeClr>
            </a:solidFill>
          </a:ln>
        </p:spPr>
      </p:pic>
      <p:sp>
        <p:nvSpPr>
          <p:cNvPr id="34" name="任意多边形: 形状 155"/>
          <p:cNvSpPr/>
          <p:nvPr>
            <p:custDataLst>
              <p:tags r:id="rId24"/>
            </p:custDataLst>
          </p:nvPr>
        </p:nvSpPr>
        <p:spPr>
          <a:xfrm>
            <a:off x="8268970" y="1573530"/>
            <a:ext cx="459740" cy="318770"/>
          </a:xfrm>
          <a:custGeom>
            <a:avLst/>
            <a:gdLst>
              <a:gd name="connsiteX0" fmla="*/ 41529 w 614933"/>
              <a:gd name="connsiteY0" fmla="*/ 385477 h 385476"/>
              <a:gd name="connsiteX1" fmla="*/ 0 w 614933"/>
              <a:gd name="connsiteY1" fmla="*/ 343853 h 385476"/>
              <a:gd name="connsiteX2" fmla="*/ 0 w 614933"/>
              <a:gd name="connsiteY2" fmla="*/ 32099 h 385476"/>
              <a:gd name="connsiteX3" fmla="*/ 237935 w 614933"/>
              <a:gd name="connsiteY3" fmla="*/ 32099 h 385476"/>
              <a:gd name="connsiteX4" fmla="*/ 270034 w 614933"/>
              <a:gd name="connsiteY4" fmla="*/ 0 h 385476"/>
              <a:gd name="connsiteX5" fmla="*/ 538258 w 614933"/>
              <a:gd name="connsiteY5" fmla="*/ 0 h 385476"/>
              <a:gd name="connsiteX6" fmla="*/ 614934 w 614933"/>
              <a:gd name="connsiteY6" fmla="*/ 76676 h 385476"/>
              <a:gd name="connsiteX7" fmla="*/ 41529 w 614933"/>
              <a:gd name="connsiteY7" fmla="*/ 76676 h 385476"/>
              <a:gd name="connsiteX8" fmla="*/ 41529 w 614933"/>
              <a:gd name="connsiteY8" fmla="*/ 385477 h 3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933" h="385476">
                <a:moveTo>
                  <a:pt x="41529" y="385477"/>
                </a:moveTo>
                <a:lnTo>
                  <a:pt x="0" y="343853"/>
                </a:lnTo>
                <a:lnTo>
                  <a:pt x="0" y="32099"/>
                </a:lnTo>
                <a:lnTo>
                  <a:pt x="237935" y="32099"/>
                </a:lnTo>
                <a:lnTo>
                  <a:pt x="270034" y="0"/>
                </a:lnTo>
                <a:lnTo>
                  <a:pt x="538258" y="0"/>
                </a:lnTo>
                <a:lnTo>
                  <a:pt x="614934" y="76676"/>
                </a:lnTo>
                <a:lnTo>
                  <a:pt x="41529" y="76676"/>
                </a:lnTo>
                <a:lnTo>
                  <a:pt x="41529" y="38547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任意多边形: 形状 156"/>
          <p:cNvSpPr/>
          <p:nvPr>
            <p:custDataLst>
              <p:tags r:id="rId25"/>
            </p:custDataLst>
          </p:nvPr>
        </p:nvSpPr>
        <p:spPr>
          <a:xfrm>
            <a:off x="10807065" y="3578860"/>
            <a:ext cx="575945" cy="71755"/>
          </a:xfrm>
          <a:custGeom>
            <a:avLst/>
            <a:gdLst>
              <a:gd name="connsiteX0" fmla="*/ 0 w 351091"/>
              <a:gd name="connsiteY0" fmla="*/ 65056 h 65055"/>
              <a:gd name="connsiteX1" fmla="*/ 65056 w 351091"/>
              <a:gd name="connsiteY1" fmla="*/ 0 h 65055"/>
              <a:gd name="connsiteX2" fmla="*/ 351091 w 351091"/>
              <a:gd name="connsiteY2" fmla="*/ 0 h 65055"/>
              <a:gd name="connsiteX3" fmla="*/ 351091 w 351091"/>
              <a:gd name="connsiteY3" fmla="*/ 65056 h 65055"/>
              <a:gd name="connsiteX4" fmla="*/ 0 w 351091"/>
              <a:gd name="connsiteY4" fmla="*/ 65056 h 6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091" h="65055">
                <a:moveTo>
                  <a:pt x="0" y="65056"/>
                </a:moveTo>
                <a:lnTo>
                  <a:pt x="65056" y="0"/>
                </a:lnTo>
                <a:lnTo>
                  <a:pt x="351091" y="0"/>
                </a:lnTo>
                <a:lnTo>
                  <a:pt x="351091" y="65056"/>
                </a:lnTo>
                <a:lnTo>
                  <a:pt x="0" y="65056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高等级生物安全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实验室装备配置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4"/>
          <p:cNvSpPr/>
          <p:nvPr>
            <p:custDataLst>
              <p:tags r:id="rId2"/>
            </p:custDataLst>
          </p:nvPr>
        </p:nvSpPr>
        <p:spPr>
          <a:xfrm>
            <a:off x="4538980" y="1638935"/>
            <a:ext cx="3145155" cy="2095500"/>
          </a:xfrm>
          <a:custGeom>
            <a:avLst/>
            <a:gdLst>
              <a:gd name="connsiteX0" fmla="*/ 0 w 4953"/>
              <a:gd name="connsiteY0" fmla="*/ 0 h 3300"/>
              <a:gd name="connsiteX1" fmla="*/ 1425 w 4953"/>
              <a:gd name="connsiteY1" fmla="*/ 0 h 3300"/>
              <a:gd name="connsiteX2" fmla="*/ 3528 w 4953"/>
              <a:gd name="connsiteY2" fmla="*/ 0 h 3300"/>
              <a:gd name="connsiteX3" fmla="*/ 4953 w 4953"/>
              <a:gd name="connsiteY3" fmla="*/ 0 h 3300"/>
              <a:gd name="connsiteX4" fmla="*/ 4953 w 4953"/>
              <a:gd name="connsiteY4" fmla="*/ 2877 h 3300"/>
              <a:gd name="connsiteX5" fmla="*/ 4065 w 4953"/>
              <a:gd name="connsiteY5" fmla="*/ 2883 h 3300"/>
              <a:gd name="connsiteX6" fmla="*/ 3639 w 4953"/>
              <a:gd name="connsiteY6" fmla="*/ 3291 h 3300"/>
              <a:gd name="connsiteX7" fmla="*/ 2189 w 4953"/>
              <a:gd name="connsiteY7" fmla="*/ 3300 h 3300"/>
              <a:gd name="connsiteX8" fmla="*/ 1425 w 4953"/>
              <a:gd name="connsiteY8" fmla="*/ 3300 h 3300"/>
              <a:gd name="connsiteX9" fmla="*/ 0 w 4953"/>
              <a:gd name="connsiteY9" fmla="*/ 3300 h 3300"/>
              <a:gd name="connsiteX10" fmla="*/ 0 w 4953"/>
              <a:gd name="connsiteY10" fmla="*/ 0 h 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" h="3300">
                <a:moveTo>
                  <a:pt x="0" y="0"/>
                </a:moveTo>
                <a:lnTo>
                  <a:pt x="1425" y="0"/>
                </a:lnTo>
                <a:lnTo>
                  <a:pt x="3528" y="0"/>
                </a:lnTo>
                <a:lnTo>
                  <a:pt x="4953" y="0"/>
                </a:lnTo>
                <a:lnTo>
                  <a:pt x="4953" y="2877"/>
                </a:lnTo>
                <a:lnTo>
                  <a:pt x="4065" y="2883"/>
                </a:lnTo>
                <a:lnTo>
                  <a:pt x="3639" y="3291"/>
                </a:lnTo>
                <a:lnTo>
                  <a:pt x="2189" y="3300"/>
                </a:lnTo>
                <a:lnTo>
                  <a:pt x="1425" y="3300"/>
                </a:lnTo>
                <a:lnTo>
                  <a:pt x="0" y="3300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</a:gradFill>
            <a:prstDash val="solid"/>
            <a:miter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4" name="图片 23" descr="C:/Users/Administrator/Desktop/71694c60a9ae6c0e4da0b1182c5d79e9.png71694c60a9ae6c0e4da0b1182c5d79e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4654" b="4654"/>
          <a:stretch>
            <a:fillRect/>
          </a:stretch>
        </p:blipFill>
        <p:spPr>
          <a:xfrm>
            <a:off x="4535170" y="1600200"/>
            <a:ext cx="3021965" cy="19716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9" h="3105">
                <a:moveTo>
                  <a:pt x="0" y="0"/>
                </a:moveTo>
                <a:lnTo>
                  <a:pt x="1369" y="0"/>
                </a:lnTo>
                <a:lnTo>
                  <a:pt x="3390" y="0"/>
                </a:lnTo>
                <a:lnTo>
                  <a:pt x="4759" y="0"/>
                </a:lnTo>
                <a:lnTo>
                  <a:pt x="4759" y="2679"/>
                </a:lnTo>
                <a:lnTo>
                  <a:pt x="3928" y="2679"/>
                </a:lnTo>
                <a:lnTo>
                  <a:pt x="3472" y="3105"/>
                </a:lnTo>
                <a:lnTo>
                  <a:pt x="2103" y="3105"/>
                </a:lnTo>
                <a:lnTo>
                  <a:pt x="1369" y="3105"/>
                </a:lnTo>
                <a:lnTo>
                  <a:pt x="0" y="310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70000"/>
              </a:schemeClr>
            </a:solidFill>
          </a:ln>
        </p:spPr>
      </p:pic>
      <p:sp>
        <p:nvSpPr>
          <p:cNvPr id="25" name="任意多边形: 形状 155"/>
          <p:cNvSpPr/>
          <p:nvPr>
            <p:custDataLst>
              <p:tags r:id="rId5"/>
            </p:custDataLst>
          </p:nvPr>
        </p:nvSpPr>
        <p:spPr>
          <a:xfrm>
            <a:off x="4508500" y="1573530"/>
            <a:ext cx="459740" cy="318770"/>
          </a:xfrm>
          <a:custGeom>
            <a:avLst/>
            <a:gdLst>
              <a:gd name="connsiteX0" fmla="*/ 41529 w 614933"/>
              <a:gd name="connsiteY0" fmla="*/ 385477 h 385476"/>
              <a:gd name="connsiteX1" fmla="*/ 0 w 614933"/>
              <a:gd name="connsiteY1" fmla="*/ 343853 h 385476"/>
              <a:gd name="connsiteX2" fmla="*/ 0 w 614933"/>
              <a:gd name="connsiteY2" fmla="*/ 32099 h 385476"/>
              <a:gd name="connsiteX3" fmla="*/ 237935 w 614933"/>
              <a:gd name="connsiteY3" fmla="*/ 32099 h 385476"/>
              <a:gd name="connsiteX4" fmla="*/ 270034 w 614933"/>
              <a:gd name="connsiteY4" fmla="*/ 0 h 385476"/>
              <a:gd name="connsiteX5" fmla="*/ 538258 w 614933"/>
              <a:gd name="connsiteY5" fmla="*/ 0 h 385476"/>
              <a:gd name="connsiteX6" fmla="*/ 614934 w 614933"/>
              <a:gd name="connsiteY6" fmla="*/ 76676 h 385476"/>
              <a:gd name="connsiteX7" fmla="*/ 41529 w 614933"/>
              <a:gd name="connsiteY7" fmla="*/ 76676 h 385476"/>
              <a:gd name="connsiteX8" fmla="*/ 41529 w 614933"/>
              <a:gd name="connsiteY8" fmla="*/ 385477 h 3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933" h="385476">
                <a:moveTo>
                  <a:pt x="41529" y="385477"/>
                </a:moveTo>
                <a:lnTo>
                  <a:pt x="0" y="343853"/>
                </a:lnTo>
                <a:lnTo>
                  <a:pt x="0" y="32099"/>
                </a:lnTo>
                <a:lnTo>
                  <a:pt x="237935" y="32099"/>
                </a:lnTo>
                <a:lnTo>
                  <a:pt x="270034" y="0"/>
                </a:lnTo>
                <a:lnTo>
                  <a:pt x="538258" y="0"/>
                </a:lnTo>
                <a:lnTo>
                  <a:pt x="614934" y="76676"/>
                </a:lnTo>
                <a:lnTo>
                  <a:pt x="41529" y="76676"/>
                </a:lnTo>
                <a:lnTo>
                  <a:pt x="41529" y="38547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156"/>
          <p:cNvSpPr/>
          <p:nvPr>
            <p:custDataLst>
              <p:tags r:id="rId6"/>
            </p:custDataLst>
          </p:nvPr>
        </p:nvSpPr>
        <p:spPr>
          <a:xfrm>
            <a:off x="7046595" y="3578860"/>
            <a:ext cx="575945" cy="71755"/>
          </a:xfrm>
          <a:custGeom>
            <a:avLst/>
            <a:gdLst>
              <a:gd name="connsiteX0" fmla="*/ 0 w 351091"/>
              <a:gd name="connsiteY0" fmla="*/ 65056 h 65055"/>
              <a:gd name="connsiteX1" fmla="*/ 65056 w 351091"/>
              <a:gd name="connsiteY1" fmla="*/ 0 h 65055"/>
              <a:gd name="connsiteX2" fmla="*/ 351091 w 351091"/>
              <a:gd name="connsiteY2" fmla="*/ 0 h 65055"/>
              <a:gd name="connsiteX3" fmla="*/ 351091 w 351091"/>
              <a:gd name="connsiteY3" fmla="*/ 65056 h 65055"/>
              <a:gd name="connsiteX4" fmla="*/ 0 w 351091"/>
              <a:gd name="connsiteY4" fmla="*/ 65056 h 6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091" h="65055">
                <a:moveTo>
                  <a:pt x="0" y="65056"/>
                </a:moveTo>
                <a:lnTo>
                  <a:pt x="65056" y="0"/>
                </a:lnTo>
                <a:lnTo>
                  <a:pt x="351091" y="0"/>
                </a:lnTo>
                <a:lnTo>
                  <a:pt x="351091" y="65056"/>
                </a:lnTo>
                <a:lnTo>
                  <a:pt x="0" y="65056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697230" y="4842151"/>
            <a:ext cx="3277870" cy="14674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 latinLnBrk="1">
              <a:lnSpc>
                <a:spcPct val="140000"/>
              </a:lnSpc>
              <a:spcBef>
                <a:spcPct val="0"/>
              </a:spcBef>
            </a:pP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可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配备人脸识别与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样本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传感联锁装置，通过AI算法动态调节换气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及灭菌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次数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，保障样本或弃物等在功能区传递过程中的安全性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。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并通过智能化数据链实现样本溯源记录。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697230" y="3938874"/>
            <a:ext cx="3277870" cy="5207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智能气锁系统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4455795" y="4842152"/>
            <a:ext cx="3280410" cy="14674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 latinLnBrk="1">
              <a:lnSpc>
                <a:spcPct val="140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搭载IoT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（物联网）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传感器的生物安全柜，实时监测风速（0.5m/s±0.05m/s）、HEPA滤膜阻力（≤250Pa），数据直接上传至LIMS系统，支持远程急停与故障诊断。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4455160" y="3938874"/>
            <a:ext cx="3281679" cy="5207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数字化生物安全柜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8215948" y="4842151"/>
            <a:ext cx="3281045" cy="14674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集成机械臂与机器视觉的样本分装系统，处理通量达2000管/小时，支持RFID</a:t>
            </a:r>
            <a:r>
              <a:rPr lang="zh-CN" alt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（射频标签）</a:t>
            </a:r>
            <a:r>
              <a:rPr lang="en-US" sz="14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全程溯源，减少90%的人工操作环节。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8216265" y="3938874"/>
            <a:ext cx="3280410" cy="5207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自动化样本处理平台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3"/>
            </p:custDataLst>
          </p:nvPr>
        </p:nvCxnSpPr>
        <p:spPr>
          <a:xfrm>
            <a:off x="2063750" y="4651017"/>
            <a:ext cx="54483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14"/>
            </p:custDataLst>
          </p:nvPr>
        </p:nvCxnSpPr>
        <p:spPr>
          <a:xfrm>
            <a:off x="5823585" y="4651017"/>
            <a:ext cx="54483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5"/>
            </p:custDataLst>
          </p:nvPr>
        </p:nvCxnSpPr>
        <p:spPr>
          <a:xfrm>
            <a:off x="9584055" y="4651017"/>
            <a:ext cx="54483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4"/>
          <p:cNvSpPr/>
          <p:nvPr>
            <p:custDataLst>
              <p:tags r:id="rId16"/>
            </p:custDataLst>
          </p:nvPr>
        </p:nvSpPr>
        <p:spPr>
          <a:xfrm>
            <a:off x="779145" y="1638935"/>
            <a:ext cx="3145155" cy="2095500"/>
          </a:xfrm>
          <a:custGeom>
            <a:avLst/>
            <a:gdLst>
              <a:gd name="connsiteX0" fmla="*/ 0 w 4953"/>
              <a:gd name="connsiteY0" fmla="*/ 0 h 3300"/>
              <a:gd name="connsiteX1" fmla="*/ 1425 w 4953"/>
              <a:gd name="connsiteY1" fmla="*/ 0 h 3300"/>
              <a:gd name="connsiteX2" fmla="*/ 3528 w 4953"/>
              <a:gd name="connsiteY2" fmla="*/ 0 h 3300"/>
              <a:gd name="connsiteX3" fmla="*/ 4953 w 4953"/>
              <a:gd name="connsiteY3" fmla="*/ 0 h 3300"/>
              <a:gd name="connsiteX4" fmla="*/ 4953 w 4953"/>
              <a:gd name="connsiteY4" fmla="*/ 2877 h 3300"/>
              <a:gd name="connsiteX5" fmla="*/ 4065 w 4953"/>
              <a:gd name="connsiteY5" fmla="*/ 2883 h 3300"/>
              <a:gd name="connsiteX6" fmla="*/ 3639 w 4953"/>
              <a:gd name="connsiteY6" fmla="*/ 3291 h 3300"/>
              <a:gd name="connsiteX7" fmla="*/ 2189 w 4953"/>
              <a:gd name="connsiteY7" fmla="*/ 3300 h 3300"/>
              <a:gd name="connsiteX8" fmla="*/ 1425 w 4953"/>
              <a:gd name="connsiteY8" fmla="*/ 3300 h 3300"/>
              <a:gd name="connsiteX9" fmla="*/ 0 w 4953"/>
              <a:gd name="connsiteY9" fmla="*/ 3300 h 3300"/>
              <a:gd name="connsiteX10" fmla="*/ 0 w 4953"/>
              <a:gd name="connsiteY10" fmla="*/ 0 h 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" h="3300">
                <a:moveTo>
                  <a:pt x="0" y="0"/>
                </a:moveTo>
                <a:lnTo>
                  <a:pt x="1425" y="0"/>
                </a:lnTo>
                <a:lnTo>
                  <a:pt x="3528" y="0"/>
                </a:lnTo>
                <a:lnTo>
                  <a:pt x="4953" y="0"/>
                </a:lnTo>
                <a:lnTo>
                  <a:pt x="4953" y="2877"/>
                </a:lnTo>
                <a:lnTo>
                  <a:pt x="4065" y="2883"/>
                </a:lnTo>
                <a:lnTo>
                  <a:pt x="3639" y="3291"/>
                </a:lnTo>
                <a:lnTo>
                  <a:pt x="2189" y="3300"/>
                </a:lnTo>
                <a:lnTo>
                  <a:pt x="1425" y="3300"/>
                </a:lnTo>
                <a:lnTo>
                  <a:pt x="0" y="3300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</a:gradFill>
            <a:prstDash val="solid"/>
            <a:miter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6" name="图片 15" descr="C:/Users/Administrator/Desktop/微信图片_20250523214434.jpg微信图片_202505232144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lum bright="12000" contrast="6000"/>
          </a:blip>
          <a:srcRect t="6493" b="6493"/>
          <a:stretch>
            <a:fillRect/>
          </a:stretch>
        </p:blipFill>
        <p:spPr>
          <a:xfrm>
            <a:off x="840740" y="1701165"/>
            <a:ext cx="3021965" cy="19716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9" h="3105">
                <a:moveTo>
                  <a:pt x="0" y="0"/>
                </a:moveTo>
                <a:lnTo>
                  <a:pt x="1369" y="0"/>
                </a:lnTo>
                <a:lnTo>
                  <a:pt x="3390" y="0"/>
                </a:lnTo>
                <a:lnTo>
                  <a:pt x="4759" y="0"/>
                </a:lnTo>
                <a:lnTo>
                  <a:pt x="4759" y="2679"/>
                </a:lnTo>
                <a:lnTo>
                  <a:pt x="3928" y="2679"/>
                </a:lnTo>
                <a:lnTo>
                  <a:pt x="3472" y="3105"/>
                </a:lnTo>
                <a:lnTo>
                  <a:pt x="2103" y="3105"/>
                </a:lnTo>
                <a:lnTo>
                  <a:pt x="1369" y="3105"/>
                </a:lnTo>
                <a:lnTo>
                  <a:pt x="0" y="310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70000"/>
              </a:schemeClr>
            </a:solidFill>
          </a:ln>
        </p:spPr>
      </p:pic>
      <p:sp>
        <p:nvSpPr>
          <p:cNvPr id="17" name="任意多边形: 形状 155"/>
          <p:cNvSpPr/>
          <p:nvPr>
            <p:custDataLst>
              <p:tags r:id="rId19"/>
            </p:custDataLst>
          </p:nvPr>
        </p:nvSpPr>
        <p:spPr>
          <a:xfrm>
            <a:off x="748665" y="1573530"/>
            <a:ext cx="459740" cy="318770"/>
          </a:xfrm>
          <a:custGeom>
            <a:avLst/>
            <a:gdLst>
              <a:gd name="connsiteX0" fmla="*/ 41529 w 614933"/>
              <a:gd name="connsiteY0" fmla="*/ 385477 h 385476"/>
              <a:gd name="connsiteX1" fmla="*/ 0 w 614933"/>
              <a:gd name="connsiteY1" fmla="*/ 343853 h 385476"/>
              <a:gd name="connsiteX2" fmla="*/ 0 w 614933"/>
              <a:gd name="connsiteY2" fmla="*/ 32099 h 385476"/>
              <a:gd name="connsiteX3" fmla="*/ 237935 w 614933"/>
              <a:gd name="connsiteY3" fmla="*/ 32099 h 385476"/>
              <a:gd name="connsiteX4" fmla="*/ 270034 w 614933"/>
              <a:gd name="connsiteY4" fmla="*/ 0 h 385476"/>
              <a:gd name="connsiteX5" fmla="*/ 538258 w 614933"/>
              <a:gd name="connsiteY5" fmla="*/ 0 h 385476"/>
              <a:gd name="connsiteX6" fmla="*/ 614934 w 614933"/>
              <a:gd name="connsiteY6" fmla="*/ 76676 h 385476"/>
              <a:gd name="connsiteX7" fmla="*/ 41529 w 614933"/>
              <a:gd name="connsiteY7" fmla="*/ 76676 h 385476"/>
              <a:gd name="connsiteX8" fmla="*/ 41529 w 614933"/>
              <a:gd name="connsiteY8" fmla="*/ 385477 h 3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933" h="385476">
                <a:moveTo>
                  <a:pt x="41529" y="385477"/>
                </a:moveTo>
                <a:lnTo>
                  <a:pt x="0" y="343853"/>
                </a:lnTo>
                <a:lnTo>
                  <a:pt x="0" y="32099"/>
                </a:lnTo>
                <a:lnTo>
                  <a:pt x="237935" y="32099"/>
                </a:lnTo>
                <a:lnTo>
                  <a:pt x="270034" y="0"/>
                </a:lnTo>
                <a:lnTo>
                  <a:pt x="538258" y="0"/>
                </a:lnTo>
                <a:lnTo>
                  <a:pt x="614934" y="76676"/>
                </a:lnTo>
                <a:lnTo>
                  <a:pt x="41529" y="76676"/>
                </a:lnTo>
                <a:lnTo>
                  <a:pt x="41529" y="38547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任意多边形: 形状 156"/>
          <p:cNvSpPr/>
          <p:nvPr>
            <p:custDataLst>
              <p:tags r:id="rId20"/>
            </p:custDataLst>
          </p:nvPr>
        </p:nvSpPr>
        <p:spPr>
          <a:xfrm>
            <a:off x="3286760" y="3578860"/>
            <a:ext cx="575945" cy="71755"/>
          </a:xfrm>
          <a:custGeom>
            <a:avLst/>
            <a:gdLst>
              <a:gd name="connsiteX0" fmla="*/ 0 w 351091"/>
              <a:gd name="connsiteY0" fmla="*/ 65056 h 65055"/>
              <a:gd name="connsiteX1" fmla="*/ 65056 w 351091"/>
              <a:gd name="connsiteY1" fmla="*/ 0 h 65055"/>
              <a:gd name="connsiteX2" fmla="*/ 351091 w 351091"/>
              <a:gd name="connsiteY2" fmla="*/ 0 h 65055"/>
              <a:gd name="connsiteX3" fmla="*/ 351091 w 351091"/>
              <a:gd name="connsiteY3" fmla="*/ 65056 h 65055"/>
              <a:gd name="connsiteX4" fmla="*/ 0 w 351091"/>
              <a:gd name="connsiteY4" fmla="*/ 65056 h 6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091" h="65055">
                <a:moveTo>
                  <a:pt x="0" y="65056"/>
                </a:moveTo>
                <a:lnTo>
                  <a:pt x="65056" y="0"/>
                </a:lnTo>
                <a:lnTo>
                  <a:pt x="351091" y="0"/>
                </a:lnTo>
                <a:lnTo>
                  <a:pt x="351091" y="65056"/>
                </a:lnTo>
                <a:lnTo>
                  <a:pt x="0" y="65056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2" name="任意多边形: 形状 4"/>
          <p:cNvSpPr/>
          <p:nvPr>
            <p:custDataLst>
              <p:tags r:id="rId21"/>
            </p:custDataLst>
          </p:nvPr>
        </p:nvSpPr>
        <p:spPr>
          <a:xfrm>
            <a:off x="8299450" y="1638935"/>
            <a:ext cx="3145155" cy="2095500"/>
          </a:xfrm>
          <a:custGeom>
            <a:avLst/>
            <a:gdLst>
              <a:gd name="connsiteX0" fmla="*/ 0 w 4953"/>
              <a:gd name="connsiteY0" fmla="*/ 0 h 3300"/>
              <a:gd name="connsiteX1" fmla="*/ 1425 w 4953"/>
              <a:gd name="connsiteY1" fmla="*/ 0 h 3300"/>
              <a:gd name="connsiteX2" fmla="*/ 3528 w 4953"/>
              <a:gd name="connsiteY2" fmla="*/ 0 h 3300"/>
              <a:gd name="connsiteX3" fmla="*/ 4953 w 4953"/>
              <a:gd name="connsiteY3" fmla="*/ 0 h 3300"/>
              <a:gd name="connsiteX4" fmla="*/ 4953 w 4953"/>
              <a:gd name="connsiteY4" fmla="*/ 2877 h 3300"/>
              <a:gd name="connsiteX5" fmla="*/ 4065 w 4953"/>
              <a:gd name="connsiteY5" fmla="*/ 2883 h 3300"/>
              <a:gd name="connsiteX6" fmla="*/ 3639 w 4953"/>
              <a:gd name="connsiteY6" fmla="*/ 3291 h 3300"/>
              <a:gd name="connsiteX7" fmla="*/ 2189 w 4953"/>
              <a:gd name="connsiteY7" fmla="*/ 3300 h 3300"/>
              <a:gd name="connsiteX8" fmla="*/ 1425 w 4953"/>
              <a:gd name="connsiteY8" fmla="*/ 3300 h 3300"/>
              <a:gd name="connsiteX9" fmla="*/ 0 w 4953"/>
              <a:gd name="connsiteY9" fmla="*/ 3300 h 3300"/>
              <a:gd name="connsiteX10" fmla="*/ 0 w 4953"/>
              <a:gd name="connsiteY10" fmla="*/ 0 h 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" h="3300">
                <a:moveTo>
                  <a:pt x="0" y="0"/>
                </a:moveTo>
                <a:lnTo>
                  <a:pt x="1425" y="0"/>
                </a:lnTo>
                <a:lnTo>
                  <a:pt x="3528" y="0"/>
                </a:lnTo>
                <a:lnTo>
                  <a:pt x="4953" y="0"/>
                </a:lnTo>
                <a:lnTo>
                  <a:pt x="4953" y="2877"/>
                </a:lnTo>
                <a:lnTo>
                  <a:pt x="4065" y="2883"/>
                </a:lnTo>
                <a:lnTo>
                  <a:pt x="3639" y="3291"/>
                </a:lnTo>
                <a:lnTo>
                  <a:pt x="2189" y="3300"/>
                </a:lnTo>
                <a:lnTo>
                  <a:pt x="1425" y="3300"/>
                </a:lnTo>
                <a:lnTo>
                  <a:pt x="0" y="3300"/>
                </a:lnTo>
                <a:lnTo>
                  <a:pt x="0" y="0"/>
                </a:lnTo>
                <a:close/>
              </a:path>
            </a:pathLst>
          </a:custGeom>
          <a:noFill/>
          <a:ln w="6350" cap="flat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</a:gradFill>
            <a:prstDash val="solid"/>
            <a:miter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3" name="图片 32" descr="H:/工作/2、艾特智慧实验室-工作/畜牧兽医实验室生物安全智能管理/微信图片_20250524110448.png微信图片_2025052411044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l="6944" t="4614" r="7884" b="18770"/>
          <a:stretch>
            <a:fillRect/>
          </a:stretch>
        </p:blipFill>
        <p:spPr>
          <a:xfrm>
            <a:off x="8361045" y="1701165"/>
            <a:ext cx="3021965" cy="19716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9" h="3105">
                <a:moveTo>
                  <a:pt x="0" y="0"/>
                </a:moveTo>
                <a:lnTo>
                  <a:pt x="1369" y="0"/>
                </a:lnTo>
                <a:lnTo>
                  <a:pt x="3390" y="0"/>
                </a:lnTo>
                <a:lnTo>
                  <a:pt x="4759" y="0"/>
                </a:lnTo>
                <a:lnTo>
                  <a:pt x="4759" y="2679"/>
                </a:lnTo>
                <a:lnTo>
                  <a:pt x="3928" y="2679"/>
                </a:lnTo>
                <a:lnTo>
                  <a:pt x="3472" y="3105"/>
                </a:lnTo>
                <a:lnTo>
                  <a:pt x="2103" y="3105"/>
                </a:lnTo>
                <a:lnTo>
                  <a:pt x="1369" y="3105"/>
                </a:lnTo>
                <a:lnTo>
                  <a:pt x="0" y="3105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chemeClr val="accent1">
                <a:alpha val="70000"/>
              </a:schemeClr>
            </a:solidFill>
          </a:ln>
        </p:spPr>
      </p:pic>
      <p:sp>
        <p:nvSpPr>
          <p:cNvPr id="34" name="任意多边形: 形状 155"/>
          <p:cNvSpPr/>
          <p:nvPr>
            <p:custDataLst>
              <p:tags r:id="rId24"/>
            </p:custDataLst>
          </p:nvPr>
        </p:nvSpPr>
        <p:spPr>
          <a:xfrm>
            <a:off x="8268970" y="1573530"/>
            <a:ext cx="459740" cy="318770"/>
          </a:xfrm>
          <a:custGeom>
            <a:avLst/>
            <a:gdLst>
              <a:gd name="connsiteX0" fmla="*/ 41529 w 614933"/>
              <a:gd name="connsiteY0" fmla="*/ 385477 h 385476"/>
              <a:gd name="connsiteX1" fmla="*/ 0 w 614933"/>
              <a:gd name="connsiteY1" fmla="*/ 343853 h 385476"/>
              <a:gd name="connsiteX2" fmla="*/ 0 w 614933"/>
              <a:gd name="connsiteY2" fmla="*/ 32099 h 385476"/>
              <a:gd name="connsiteX3" fmla="*/ 237935 w 614933"/>
              <a:gd name="connsiteY3" fmla="*/ 32099 h 385476"/>
              <a:gd name="connsiteX4" fmla="*/ 270034 w 614933"/>
              <a:gd name="connsiteY4" fmla="*/ 0 h 385476"/>
              <a:gd name="connsiteX5" fmla="*/ 538258 w 614933"/>
              <a:gd name="connsiteY5" fmla="*/ 0 h 385476"/>
              <a:gd name="connsiteX6" fmla="*/ 614934 w 614933"/>
              <a:gd name="connsiteY6" fmla="*/ 76676 h 385476"/>
              <a:gd name="connsiteX7" fmla="*/ 41529 w 614933"/>
              <a:gd name="connsiteY7" fmla="*/ 76676 h 385476"/>
              <a:gd name="connsiteX8" fmla="*/ 41529 w 614933"/>
              <a:gd name="connsiteY8" fmla="*/ 385477 h 38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933" h="385476">
                <a:moveTo>
                  <a:pt x="41529" y="385477"/>
                </a:moveTo>
                <a:lnTo>
                  <a:pt x="0" y="343853"/>
                </a:lnTo>
                <a:lnTo>
                  <a:pt x="0" y="32099"/>
                </a:lnTo>
                <a:lnTo>
                  <a:pt x="237935" y="32099"/>
                </a:lnTo>
                <a:lnTo>
                  <a:pt x="270034" y="0"/>
                </a:lnTo>
                <a:lnTo>
                  <a:pt x="538258" y="0"/>
                </a:lnTo>
                <a:lnTo>
                  <a:pt x="614934" y="76676"/>
                </a:lnTo>
                <a:lnTo>
                  <a:pt x="41529" y="76676"/>
                </a:lnTo>
                <a:lnTo>
                  <a:pt x="41529" y="38547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任意多边形: 形状 156"/>
          <p:cNvSpPr/>
          <p:nvPr>
            <p:custDataLst>
              <p:tags r:id="rId25"/>
            </p:custDataLst>
          </p:nvPr>
        </p:nvSpPr>
        <p:spPr>
          <a:xfrm>
            <a:off x="10807065" y="3578860"/>
            <a:ext cx="575945" cy="71755"/>
          </a:xfrm>
          <a:custGeom>
            <a:avLst/>
            <a:gdLst>
              <a:gd name="connsiteX0" fmla="*/ 0 w 351091"/>
              <a:gd name="connsiteY0" fmla="*/ 65056 h 65055"/>
              <a:gd name="connsiteX1" fmla="*/ 65056 w 351091"/>
              <a:gd name="connsiteY1" fmla="*/ 0 h 65055"/>
              <a:gd name="connsiteX2" fmla="*/ 351091 w 351091"/>
              <a:gd name="connsiteY2" fmla="*/ 0 h 65055"/>
              <a:gd name="connsiteX3" fmla="*/ 351091 w 351091"/>
              <a:gd name="connsiteY3" fmla="*/ 65056 h 65055"/>
              <a:gd name="connsiteX4" fmla="*/ 0 w 351091"/>
              <a:gd name="connsiteY4" fmla="*/ 65056 h 6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091" h="65055">
                <a:moveTo>
                  <a:pt x="0" y="65056"/>
                </a:moveTo>
                <a:lnTo>
                  <a:pt x="65056" y="0"/>
                </a:lnTo>
                <a:lnTo>
                  <a:pt x="351091" y="0"/>
                </a:lnTo>
                <a:lnTo>
                  <a:pt x="351091" y="65056"/>
                </a:lnTo>
                <a:lnTo>
                  <a:pt x="0" y="65056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高等级生物安全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实验室装备配置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95960" y="1416049"/>
            <a:ext cx="3358401" cy="4643439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416799" y="1416049"/>
            <a:ext cx="3358401" cy="464343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8137639" y="1416049"/>
            <a:ext cx="3358401" cy="4643439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3" name="图片 2" descr="F:/工作/2、艾特智慧实验室-工作/畜牧兽医实验室生物安全智能管理/微信图片_20250523150128.png微信图片_2025052315012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5652" b="5652"/>
          <a:stretch>
            <a:fillRect/>
          </a:stretch>
        </p:blipFill>
        <p:spPr>
          <a:xfrm>
            <a:off x="8137639" y="1416049"/>
            <a:ext cx="3358401" cy="1906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 descr="F:/工作/2、艾特智慧实验室-工作/畜牧兽医实验室生物安全智能管理/37bdde0c4ad0bf85382ac3c42208e049.jpeg37bdde0c4ad0bf85382ac3c42208e04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28275" b="28275"/>
          <a:stretch>
            <a:fillRect/>
          </a:stretch>
        </p:blipFill>
        <p:spPr>
          <a:xfrm>
            <a:off x="4416799" y="1416049"/>
            <a:ext cx="3358401" cy="190625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10" name="图片 9" descr="F:/工作/2、艾特智慧实验室-工作/畜牧兽医实验室生物安全智能管理/f4d7f4c0411105f2a38f0e61aab89912.jpegf4d7f4c0411105f2a38f0e61aab8991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7268" b="7268"/>
          <a:stretch>
            <a:fillRect/>
          </a:stretch>
        </p:blipFill>
        <p:spPr>
          <a:xfrm>
            <a:off x="695960" y="1416050"/>
            <a:ext cx="3358401" cy="190625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052629" y="3505519"/>
            <a:ext cx="2661071" cy="5327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buClrTx/>
              <a:buSzTx/>
              <a:buFontTx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管理漏洞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907415" y="4138930"/>
            <a:ext cx="2806700" cy="1835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部分实验室存在未备案开展高致病性</a:t>
            </a: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动物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流感病毒实验、菌毒种保存台账缺失等问题，交叉污染风险突出。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4774133" y="3505519"/>
            <a:ext cx="2659799" cy="5327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2400" b="1" dirty="0">
                <a:solidFill>
                  <a:schemeClr val="bg2"/>
                </a:solidFill>
                <a:latin typeface="Noto Sans SC" panose="020B0200000000000000" charset="-122"/>
                <a:ea typeface="Noto Sans SC" panose="020B0200000000000000" charset="-122"/>
                <a:cs typeface="+mn-ea"/>
                <a:sym typeface="+mn-ea"/>
              </a:rPr>
              <a:t>部分过程操作隐患</a:t>
            </a:r>
            <a:endParaRPr lang="zh-CN" altLang="en-US" sz="2400" b="1" dirty="0">
              <a:solidFill>
                <a:schemeClr val="bg2"/>
              </a:solidFill>
              <a:latin typeface="Noto Sans SC" panose="020B0200000000000000" charset="-122"/>
              <a:ea typeface="Noto Sans SC" panose="020B0200000000000000" charset="-122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4773135" y="4139104"/>
            <a:ext cx="2661707" cy="18349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部分</a:t>
            </a:r>
            <a:r>
              <a:rPr lang="en-US" sz="1600">
                <a:solidFill>
                  <a:schemeClr val="bg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实验室缺乏专业培训，如离心机未密封使用导致气溶胶泄漏、防护服脱卸流程不规范等。</a:t>
            </a:r>
            <a:endParaRPr lang="en-US" sz="1600">
              <a:solidFill>
                <a:schemeClr val="bg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chemeClr val="bg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15"/>
            </p:custDataLst>
          </p:nvPr>
        </p:nvSpPr>
        <p:spPr>
          <a:xfrm>
            <a:off x="8495971" y="3505519"/>
            <a:ext cx="2657893" cy="5327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buClrTx/>
              <a:buSzTx/>
              <a:buFontTx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部分设施老化滞后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8" name="矩形 17"/>
          <p:cNvSpPr/>
          <p:nvPr>
            <p:custDataLst>
              <p:tags r:id="rId16"/>
            </p:custDataLst>
          </p:nvPr>
        </p:nvSpPr>
        <p:spPr>
          <a:xfrm>
            <a:off x="8493976" y="4139104"/>
            <a:ext cx="2661707" cy="18349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传统实验室依赖人工记录温湿度数据，部分设备超期服役，导致样本存储失效，影响</a:t>
            </a:r>
            <a:r>
              <a:rPr lang="zh-CN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动物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疫病检测</a:t>
            </a: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数据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准确性。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57200" y="533400"/>
            <a:ext cx="5339715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实验室风险现状分析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8" name="TextBox 4"/>
          <p:cNvSpPr txBox="1"/>
          <p:nvPr/>
        </p:nvSpPr>
        <p:spPr>
          <a:xfrm>
            <a:off x="459740" y="152400"/>
            <a:ext cx="913701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ADE1F9"/>
                    </a:gs>
                    <a:gs pos="100000">
                      <a:srgbClr val="FFF2EC"/>
                    </a:gs>
                  </a:gsLst>
                  <a:lin ang="17400000" scaled="0"/>
                </a:gradFill>
              </a14:hiddenFill>
            </a:ext>
          </a:extLst>
        </p:spPr>
        <p:txBody>
          <a:bodyPr vert="horz" wrap="square" lIns="114300" tIns="57150" rIns="114300" bIns="57150" rtlCol="0" anchor="ctr" anchorCtr="0">
            <a:noAutofit/>
          </a:bodyPr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3600" b="1">
                <a:solidFill>
                  <a:schemeClr val="dk1">
                    <a:alpha val="100000"/>
                  </a:schemeClr>
                </a:solidFill>
                <a:highlight>
                  <a:srgbClr val="000000">
                    <a:alpha val="0"/>
                  </a:srgbClr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PART 02  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3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现状及存在的问题</a:t>
            </a:r>
            <a:endParaRPr lang="en-US" sz="3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11082908" y="259969"/>
            <a:ext cx="831215" cy="831214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1"/>
          <p:cNvSpPr/>
          <p:nvPr>
            <p:custDataLst>
              <p:tags r:id="rId2"/>
            </p:custDataLst>
          </p:nvPr>
        </p:nvSpPr>
        <p:spPr>
          <a:xfrm flipH="1">
            <a:off x="695959" y="1679741"/>
            <a:ext cx="3104219" cy="468000"/>
          </a:xfrm>
          <a:custGeom>
            <a:avLst/>
            <a:gdLst>
              <a:gd name="connsiteX0" fmla="*/ 612 w 1884867"/>
              <a:gd name="connsiteY0" fmla="*/ 262185 h 458511"/>
              <a:gd name="connsiteX1" fmla="*/ 15661 w 1884867"/>
              <a:gd name="connsiteY1" fmla="*/ 267233 h 458511"/>
              <a:gd name="connsiteX2" fmla="*/ 612 w 1884867"/>
              <a:gd name="connsiteY2" fmla="*/ 262185 h 458511"/>
              <a:gd name="connsiteX3" fmla="*/ 18138 w 1884867"/>
              <a:gd name="connsiteY3" fmla="*/ 242087 h 458511"/>
              <a:gd name="connsiteX4" fmla="*/ 25663 w 1884867"/>
              <a:gd name="connsiteY4" fmla="*/ 239611 h 458511"/>
              <a:gd name="connsiteX5" fmla="*/ 18138 w 1884867"/>
              <a:gd name="connsiteY5" fmla="*/ 242087 h 458511"/>
              <a:gd name="connsiteX6" fmla="*/ 28234 w 1884867"/>
              <a:gd name="connsiteY6" fmla="*/ 274758 h 458511"/>
              <a:gd name="connsiteX7" fmla="*/ 43284 w 1884867"/>
              <a:gd name="connsiteY7" fmla="*/ 272282 h 458511"/>
              <a:gd name="connsiteX8" fmla="*/ 28234 w 1884867"/>
              <a:gd name="connsiteY8" fmla="*/ 274758 h 458511"/>
              <a:gd name="connsiteX9" fmla="*/ 55857 w 1884867"/>
              <a:gd name="connsiteY9" fmla="*/ 264757 h 458511"/>
              <a:gd name="connsiteX10" fmla="*/ 60810 w 1884867"/>
              <a:gd name="connsiteY10" fmla="*/ 264757 h 458511"/>
              <a:gd name="connsiteX11" fmla="*/ 55857 w 1884867"/>
              <a:gd name="connsiteY11" fmla="*/ 264757 h 458511"/>
              <a:gd name="connsiteX12" fmla="*/ 60810 w 1884867"/>
              <a:gd name="connsiteY12" fmla="*/ 237134 h 458511"/>
              <a:gd name="connsiteX13" fmla="*/ 58334 w 1884867"/>
              <a:gd name="connsiteY13" fmla="*/ 237134 h 458511"/>
              <a:gd name="connsiteX14" fmla="*/ 83479 w 1884867"/>
              <a:gd name="connsiteY14" fmla="*/ 232086 h 458511"/>
              <a:gd name="connsiteX15" fmla="*/ 93481 w 1884867"/>
              <a:gd name="connsiteY15" fmla="*/ 237134 h 458511"/>
              <a:gd name="connsiteX16" fmla="*/ 98529 w 1884867"/>
              <a:gd name="connsiteY16" fmla="*/ 234563 h 458511"/>
              <a:gd name="connsiteX17" fmla="*/ 103482 w 1884867"/>
              <a:gd name="connsiteY17" fmla="*/ 237134 h 458511"/>
              <a:gd name="connsiteX18" fmla="*/ 60810 w 1884867"/>
              <a:gd name="connsiteY18" fmla="*/ 237134 h 458511"/>
              <a:gd name="connsiteX19" fmla="*/ 63382 w 1884867"/>
              <a:gd name="connsiteY19" fmla="*/ 304857 h 458511"/>
              <a:gd name="connsiteX20" fmla="*/ 75859 w 1884867"/>
              <a:gd name="connsiteY20" fmla="*/ 299904 h 458511"/>
              <a:gd name="connsiteX21" fmla="*/ 63382 w 1884867"/>
              <a:gd name="connsiteY21" fmla="*/ 304857 h 458511"/>
              <a:gd name="connsiteX22" fmla="*/ 73383 w 1884867"/>
              <a:gd name="connsiteY22" fmla="*/ 282283 h 458511"/>
              <a:gd name="connsiteX23" fmla="*/ 83479 w 1884867"/>
              <a:gd name="connsiteY23" fmla="*/ 279807 h 458511"/>
              <a:gd name="connsiteX24" fmla="*/ 98529 w 1884867"/>
              <a:gd name="connsiteY24" fmla="*/ 277235 h 458511"/>
              <a:gd name="connsiteX25" fmla="*/ 106054 w 1884867"/>
              <a:gd name="connsiteY25" fmla="*/ 284855 h 458511"/>
              <a:gd name="connsiteX26" fmla="*/ 88433 w 1884867"/>
              <a:gd name="connsiteY26" fmla="*/ 282283 h 458511"/>
              <a:gd name="connsiteX27" fmla="*/ 73383 w 1884867"/>
              <a:gd name="connsiteY27" fmla="*/ 282283 h 458511"/>
              <a:gd name="connsiteX28" fmla="*/ 75859 w 1884867"/>
              <a:gd name="connsiteY28" fmla="*/ 272758 h 458511"/>
              <a:gd name="connsiteX29" fmla="*/ 73383 w 1884867"/>
              <a:gd name="connsiteY29" fmla="*/ 267710 h 458511"/>
              <a:gd name="connsiteX30" fmla="*/ 75859 w 1884867"/>
              <a:gd name="connsiteY30" fmla="*/ 272758 h 458511"/>
              <a:gd name="connsiteX31" fmla="*/ 101006 w 1884867"/>
              <a:gd name="connsiteY31" fmla="*/ 265233 h 458511"/>
              <a:gd name="connsiteX32" fmla="*/ 98529 w 1884867"/>
              <a:gd name="connsiteY32" fmla="*/ 265233 h 458511"/>
              <a:gd name="connsiteX33" fmla="*/ 106054 w 1884867"/>
              <a:gd name="connsiteY33" fmla="*/ 262661 h 458511"/>
              <a:gd name="connsiteX34" fmla="*/ 101006 w 1884867"/>
              <a:gd name="connsiteY34" fmla="*/ 265233 h 458511"/>
              <a:gd name="connsiteX35" fmla="*/ 111102 w 1884867"/>
              <a:gd name="connsiteY35" fmla="*/ 81877 h 458511"/>
              <a:gd name="connsiteX36" fmla="*/ 111102 w 1884867"/>
              <a:gd name="connsiteY36" fmla="*/ 76924 h 458511"/>
              <a:gd name="connsiteX37" fmla="*/ 111102 w 1884867"/>
              <a:gd name="connsiteY37" fmla="*/ 81877 h 458511"/>
              <a:gd name="connsiteX38" fmla="*/ 118627 w 1884867"/>
              <a:gd name="connsiteY38" fmla="*/ 265233 h 458511"/>
              <a:gd name="connsiteX39" fmla="*/ 121103 w 1884867"/>
              <a:gd name="connsiteY39" fmla="*/ 262661 h 458511"/>
              <a:gd name="connsiteX40" fmla="*/ 118627 w 1884867"/>
              <a:gd name="connsiteY40" fmla="*/ 265233 h 458511"/>
              <a:gd name="connsiteX41" fmla="*/ 128628 w 1884867"/>
              <a:gd name="connsiteY41" fmla="*/ 335528 h 458511"/>
              <a:gd name="connsiteX42" fmla="*/ 131104 w 1884867"/>
              <a:gd name="connsiteY42" fmla="*/ 332956 h 458511"/>
              <a:gd name="connsiteX43" fmla="*/ 128628 w 1884867"/>
              <a:gd name="connsiteY43" fmla="*/ 335528 h 458511"/>
              <a:gd name="connsiteX44" fmla="*/ 520296 w 1884867"/>
              <a:gd name="connsiteY44" fmla="*/ 446018 h 458511"/>
              <a:gd name="connsiteX45" fmla="*/ 530393 w 1884867"/>
              <a:gd name="connsiteY45" fmla="*/ 440969 h 458511"/>
              <a:gd name="connsiteX46" fmla="*/ 526668 w 1884867"/>
              <a:gd name="connsiteY46" fmla="*/ 448142 h 458511"/>
              <a:gd name="connsiteX47" fmla="*/ 520296 w 1884867"/>
              <a:gd name="connsiteY47" fmla="*/ 446018 h 458511"/>
              <a:gd name="connsiteX48" fmla="*/ 583066 w 1884867"/>
              <a:gd name="connsiteY48" fmla="*/ 453542 h 458511"/>
              <a:gd name="connsiteX49" fmla="*/ 598115 w 1884867"/>
              <a:gd name="connsiteY49" fmla="*/ 443446 h 458511"/>
              <a:gd name="connsiteX50" fmla="*/ 583066 w 1884867"/>
              <a:gd name="connsiteY50" fmla="*/ 453542 h 458511"/>
              <a:gd name="connsiteX51" fmla="*/ 613165 w 1884867"/>
              <a:gd name="connsiteY51" fmla="*/ 448494 h 458511"/>
              <a:gd name="connsiteX52" fmla="*/ 618213 w 1884867"/>
              <a:gd name="connsiteY52" fmla="*/ 446018 h 458511"/>
              <a:gd name="connsiteX53" fmla="*/ 613165 w 1884867"/>
              <a:gd name="connsiteY53" fmla="*/ 448494 h 458511"/>
              <a:gd name="connsiteX54" fmla="*/ 1276010 w 1884867"/>
              <a:gd name="connsiteY54" fmla="*/ 387725 h 458511"/>
              <a:gd name="connsiteX55" fmla="*/ 1278581 w 1884867"/>
              <a:gd name="connsiteY55" fmla="*/ 385248 h 458511"/>
              <a:gd name="connsiteX56" fmla="*/ 1276010 w 1884867"/>
              <a:gd name="connsiteY56" fmla="*/ 387725 h 458511"/>
              <a:gd name="connsiteX57" fmla="*/ 1449269 w 1884867"/>
              <a:gd name="connsiteY57" fmla="*/ 442970 h 458511"/>
              <a:gd name="connsiteX58" fmla="*/ 1446793 w 1884867"/>
              <a:gd name="connsiteY58" fmla="*/ 442970 h 458511"/>
              <a:gd name="connsiteX59" fmla="*/ 1471844 w 1884867"/>
              <a:gd name="connsiteY59" fmla="*/ 440493 h 458511"/>
              <a:gd name="connsiteX60" fmla="*/ 1489465 w 1884867"/>
              <a:gd name="connsiteY60" fmla="*/ 440493 h 458511"/>
              <a:gd name="connsiteX61" fmla="*/ 1461842 w 1884867"/>
              <a:gd name="connsiteY61" fmla="*/ 442970 h 458511"/>
              <a:gd name="connsiteX62" fmla="*/ 1449269 w 1884867"/>
              <a:gd name="connsiteY62" fmla="*/ 442970 h 458511"/>
              <a:gd name="connsiteX63" fmla="*/ 1491941 w 1884867"/>
              <a:gd name="connsiteY63" fmla="*/ 422872 h 458511"/>
              <a:gd name="connsiteX64" fmla="*/ 1496990 w 1884867"/>
              <a:gd name="connsiteY64" fmla="*/ 417919 h 458511"/>
              <a:gd name="connsiteX65" fmla="*/ 1491941 w 1884867"/>
              <a:gd name="connsiteY65" fmla="*/ 422872 h 458511"/>
              <a:gd name="connsiteX66" fmla="*/ 1494513 w 1884867"/>
              <a:gd name="connsiteY66" fmla="*/ 445542 h 458511"/>
              <a:gd name="connsiteX67" fmla="*/ 1506991 w 1884867"/>
              <a:gd name="connsiteY67" fmla="*/ 440493 h 458511"/>
              <a:gd name="connsiteX68" fmla="*/ 1494513 w 1884867"/>
              <a:gd name="connsiteY68" fmla="*/ 445542 h 458511"/>
              <a:gd name="connsiteX69" fmla="*/ 1660153 w 1884867"/>
              <a:gd name="connsiteY69" fmla="*/ 74066 h 458511"/>
              <a:gd name="connsiteX70" fmla="*/ 1667678 w 1884867"/>
              <a:gd name="connsiteY70" fmla="*/ 71590 h 458511"/>
              <a:gd name="connsiteX71" fmla="*/ 1660153 w 1884867"/>
              <a:gd name="connsiteY71" fmla="*/ 74066 h 458511"/>
              <a:gd name="connsiteX72" fmla="*/ 1677774 w 1884867"/>
              <a:gd name="connsiteY72" fmla="*/ 101689 h 458511"/>
              <a:gd name="connsiteX73" fmla="*/ 1672726 w 1884867"/>
              <a:gd name="connsiteY73" fmla="*/ 91688 h 458511"/>
              <a:gd name="connsiteX74" fmla="*/ 1690347 w 1884867"/>
              <a:gd name="connsiteY74" fmla="*/ 99212 h 458511"/>
              <a:gd name="connsiteX75" fmla="*/ 1677774 w 1884867"/>
              <a:gd name="connsiteY75" fmla="*/ 101689 h 458511"/>
              <a:gd name="connsiteX76" fmla="*/ 1690347 w 1884867"/>
              <a:gd name="connsiteY76" fmla="*/ 76638 h 458511"/>
              <a:gd name="connsiteX77" fmla="*/ 1692824 w 1884867"/>
              <a:gd name="connsiteY77" fmla="*/ 74066 h 458511"/>
              <a:gd name="connsiteX78" fmla="*/ 1690347 w 1884867"/>
              <a:gd name="connsiteY78" fmla="*/ 76638 h 458511"/>
              <a:gd name="connsiteX79" fmla="*/ 1702825 w 1884867"/>
              <a:gd name="connsiteY79" fmla="*/ 104261 h 458511"/>
              <a:gd name="connsiteX80" fmla="*/ 1710350 w 1884867"/>
              <a:gd name="connsiteY80" fmla="*/ 99212 h 458511"/>
              <a:gd name="connsiteX81" fmla="*/ 1702825 w 1884867"/>
              <a:gd name="connsiteY81" fmla="*/ 104261 h 458511"/>
              <a:gd name="connsiteX82" fmla="*/ 1710350 w 1884867"/>
              <a:gd name="connsiteY82" fmla="*/ 267424 h 458511"/>
              <a:gd name="connsiteX83" fmla="*/ 1722923 w 1884867"/>
              <a:gd name="connsiteY83" fmla="*/ 272472 h 458511"/>
              <a:gd name="connsiteX84" fmla="*/ 1710350 w 1884867"/>
              <a:gd name="connsiteY84" fmla="*/ 267424 h 458511"/>
              <a:gd name="connsiteX85" fmla="*/ 1733210 w 1884867"/>
              <a:gd name="connsiteY85" fmla="*/ 104070 h 458511"/>
              <a:gd name="connsiteX86" fmla="*/ 1730638 w 1884867"/>
              <a:gd name="connsiteY86" fmla="*/ 104070 h 458511"/>
              <a:gd name="connsiteX87" fmla="*/ 1738162 w 1884867"/>
              <a:gd name="connsiteY87" fmla="*/ 101499 h 458511"/>
              <a:gd name="connsiteX88" fmla="*/ 1755784 w 1884867"/>
              <a:gd name="connsiteY88" fmla="*/ 104070 h 458511"/>
              <a:gd name="connsiteX89" fmla="*/ 1742525 w 1884867"/>
              <a:gd name="connsiteY89" fmla="*/ 116719 h 458511"/>
              <a:gd name="connsiteX90" fmla="*/ 1740734 w 1884867"/>
              <a:gd name="connsiteY90" fmla="*/ 116548 h 458511"/>
              <a:gd name="connsiteX91" fmla="*/ 1740734 w 1884867"/>
              <a:gd name="connsiteY91" fmla="*/ 109023 h 458511"/>
              <a:gd name="connsiteX92" fmla="*/ 1733210 w 1884867"/>
              <a:gd name="connsiteY92" fmla="*/ 104070 h 458511"/>
              <a:gd name="connsiteX93" fmla="*/ 1738162 w 1884867"/>
              <a:gd name="connsiteY93" fmla="*/ 211989 h 458511"/>
              <a:gd name="connsiteX94" fmla="*/ 1738162 w 1884867"/>
              <a:gd name="connsiteY94" fmla="*/ 206940 h 458511"/>
              <a:gd name="connsiteX95" fmla="*/ 1738162 w 1884867"/>
              <a:gd name="connsiteY95" fmla="*/ 211989 h 458511"/>
              <a:gd name="connsiteX96" fmla="*/ 1748259 w 1884867"/>
              <a:gd name="connsiteY96" fmla="*/ 224561 h 458511"/>
              <a:gd name="connsiteX97" fmla="*/ 1745687 w 1884867"/>
              <a:gd name="connsiteY97" fmla="*/ 224561 h 458511"/>
              <a:gd name="connsiteX98" fmla="*/ 1753307 w 1884867"/>
              <a:gd name="connsiteY98" fmla="*/ 227038 h 458511"/>
              <a:gd name="connsiteX99" fmla="*/ 1748259 w 1884867"/>
              <a:gd name="connsiteY99" fmla="*/ 224561 h 458511"/>
              <a:gd name="connsiteX100" fmla="*/ 1750736 w 1884867"/>
              <a:gd name="connsiteY100" fmla="*/ 134169 h 458511"/>
              <a:gd name="connsiteX101" fmla="*/ 1760832 w 1884867"/>
              <a:gd name="connsiteY101" fmla="*/ 131693 h 458511"/>
              <a:gd name="connsiteX102" fmla="*/ 1750736 w 1884867"/>
              <a:gd name="connsiteY102" fmla="*/ 134169 h 458511"/>
              <a:gd name="connsiteX103" fmla="*/ 1760832 w 1884867"/>
              <a:gd name="connsiteY103" fmla="*/ 395250 h 458511"/>
              <a:gd name="connsiteX104" fmla="*/ 1768357 w 1884867"/>
              <a:gd name="connsiteY104" fmla="*/ 390296 h 458511"/>
              <a:gd name="connsiteX105" fmla="*/ 1760832 w 1884867"/>
              <a:gd name="connsiteY105" fmla="*/ 395250 h 458511"/>
              <a:gd name="connsiteX106" fmla="*/ 1783406 w 1884867"/>
              <a:gd name="connsiteY106" fmla="*/ 309525 h 458511"/>
              <a:gd name="connsiteX107" fmla="*/ 1780930 w 1884867"/>
              <a:gd name="connsiteY107" fmla="*/ 302000 h 458511"/>
              <a:gd name="connsiteX108" fmla="*/ 1783406 w 1884867"/>
              <a:gd name="connsiteY108" fmla="*/ 309525 h 458511"/>
              <a:gd name="connsiteX109" fmla="*/ 1798456 w 1884867"/>
              <a:gd name="connsiteY109" fmla="*/ 302000 h 458511"/>
              <a:gd name="connsiteX110" fmla="*/ 1795979 w 1884867"/>
              <a:gd name="connsiteY110" fmla="*/ 302000 h 458511"/>
              <a:gd name="connsiteX111" fmla="*/ 1803504 w 1884867"/>
              <a:gd name="connsiteY111" fmla="*/ 302000 h 458511"/>
              <a:gd name="connsiteX112" fmla="*/ 1803894 w 1884867"/>
              <a:gd name="connsiteY112" fmla="*/ 308458 h 458511"/>
              <a:gd name="connsiteX113" fmla="*/ 1798456 w 1884867"/>
              <a:gd name="connsiteY113" fmla="*/ 309525 h 458511"/>
              <a:gd name="connsiteX114" fmla="*/ 1798456 w 1884867"/>
              <a:gd name="connsiteY114" fmla="*/ 302000 h 458511"/>
              <a:gd name="connsiteX115" fmla="*/ 1808457 w 1884867"/>
              <a:gd name="connsiteY115" fmla="*/ 118739 h 458511"/>
              <a:gd name="connsiteX116" fmla="*/ 1821030 w 1884867"/>
              <a:gd name="connsiteY116" fmla="*/ 121215 h 458511"/>
              <a:gd name="connsiteX117" fmla="*/ 1808457 w 1884867"/>
              <a:gd name="connsiteY117" fmla="*/ 118739 h 458511"/>
              <a:gd name="connsiteX118" fmla="*/ 1811029 w 1884867"/>
              <a:gd name="connsiteY118" fmla="*/ 307048 h 458511"/>
              <a:gd name="connsiteX119" fmla="*/ 1811029 w 1884867"/>
              <a:gd name="connsiteY119" fmla="*/ 302000 h 458511"/>
              <a:gd name="connsiteX120" fmla="*/ 1811029 w 1884867"/>
              <a:gd name="connsiteY120" fmla="*/ 307048 h 458511"/>
              <a:gd name="connsiteX121" fmla="*/ 1876085 w 1884867"/>
              <a:gd name="connsiteY121" fmla="*/ 191891 h 458511"/>
              <a:gd name="connsiteX122" fmla="*/ 1883609 w 1884867"/>
              <a:gd name="connsiteY122" fmla="*/ 194462 h 458511"/>
              <a:gd name="connsiteX123" fmla="*/ 1876085 w 1884867"/>
              <a:gd name="connsiteY123" fmla="*/ 191891 h 458511"/>
              <a:gd name="connsiteX124" fmla="*/ 1680251 w 1884867"/>
              <a:gd name="connsiteY124" fmla="*/ 307429 h 458511"/>
              <a:gd name="connsiteX125" fmla="*/ 1677774 w 1884867"/>
              <a:gd name="connsiteY125" fmla="*/ 309906 h 458511"/>
              <a:gd name="connsiteX126" fmla="*/ 1680251 w 1884867"/>
              <a:gd name="connsiteY126" fmla="*/ 307429 h 458511"/>
              <a:gd name="connsiteX127" fmla="*/ 1680251 w 1884867"/>
              <a:gd name="connsiteY127" fmla="*/ 174079 h 458511"/>
              <a:gd name="connsiteX128" fmla="*/ 1667678 w 1884867"/>
              <a:gd name="connsiteY128" fmla="*/ 176556 h 458511"/>
              <a:gd name="connsiteX129" fmla="*/ 1680251 w 1884867"/>
              <a:gd name="connsiteY129" fmla="*/ 174079 h 458511"/>
              <a:gd name="connsiteX130" fmla="*/ 1672726 w 1884867"/>
              <a:gd name="connsiteY130" fmla="*/ 199130 h 458511"/>
              <a:gd name="connsiteX131" fmla="*/ 1667678 w 1884867"/>
              <a:gd name="connsiteY131" fmla="*/ 204178 h 458511"/>
              <a:gd name="connsiteX132" fmla="*/ 1672726 w 1884867"/>
              <a:gd name="connsiteY132" fmla="*/ 199130 h 458511"/>
              <a:gd name="connsiteX133" fmla="*/ 1655200 w 1884867"/>
              <a:gd name="connsiteY133" fmla="*/ 226752 h 458511"/>
              <a:gd name="connsiteX134" fmla="*/ 1650152 w 1884867"/>
              <a:gd name="connsiteY134" fmla="*/ 231800 h 458511"/>
              <a:gd name="connsiteX135" fmla="*/ 1655200 w 1884867"/>
              <a:gd name="connsiteY135" fmla="*/ 226752 h 458511"/>
              <a:gd name="connsiteX136" fmla="*/ 1655200 w 1884867"/>
              <a:gd name="connsiteY136" fmla="*/ 171507 h 458511"/>
              <a:gd name="connsiteX137" fmla="*/ 1642627 w 1884867"/>
              <a:gd name="connsiteY137" fmla="*/ 174079 h 458511"/>
              <a:gd name="connsiteX138" fmla="*/ 1655200 w 1884867"/>
              <a:gd name="connsiteY138" fmla="*/ 171507 h 458511"/>
              <a:gd name="connsiteX139" fmla="*/ 1645103 w 1884867"/>
              <a:gd name="connsiteY139" fmla="*/ 229324 h 458511"/>
              <a:gd name="connsiteX140" fmla="*/ 1627577 w 1884867"/>
              <a:gd name="connsiteY140" fmla="*/ 231800 h 458511"/>
              <a:gd name="connsiteX141" fmla="*/ 1630054 w 1884867"/>
              <a:gd name="connsiteY141" fmla="*/ 231800 h 458511"/>
              <a:gd name="connsiteX142" fmla="*/ 1645103 w 1884867"/>
              <a:gd name="connsiteY142" fmla="*/ 229324 h 458511"/>
              <a:gd name="connsiteX143" fmla="*/ 1615004 w 1884867"/>
              <a:gd name="connsiteY143" fmla="*/ 71114 h 458511"/>
              <a:gd name="connsiteX144" fmla="*/ 1607479 w 1884867"/>
              <a:gd name="connsiteY144" fmla="*/ 68637 h 458511"/>
              <a:gd name="connsiteX145" fmla="*/ 1615004 w 1884867"/>
              <a:gd name="connsiteY145" fmla="*/ 71114 h 458511"/>
              <a:gd name="connsiteX146" fmla="*/ 1604908 w 1884867"/>
              <a:gd name="connsiteY146" fmla="*/ 83687 h 458511"/>
              <a:gd name="connsiteX147" fmla="*/ 1602431 w 1884867"/>
              <a:gd name="connsiteY147" fmla="*/ 91211 h 458511"/>
              <a:gd name="connsiteX148" fmla="*/ 1604908 w 1884867"/>
              <a:gd name="connsiteY148" fmla="*/ 83687 h 458511"/>
              <a:gd name="connsiteX149" fmla="*/ 1564808 w 1884867"/>
              <a:gd name="connsiteY149" fmla="*/ 379914 h 458511"/>
              <a:gd name="connsiteX150" fmla="*/ 1577285 w 1884867"/>
              <a:gd name="connsiteY150" fmla="*/ 379914 h 458511"/>
              <a:gd name="connsiteX151" fmla="*/ 1559759 w 1884867"/>
              <a:gd name="connsiteY151" fmla="*/ 377438 h 458511"/>
              <a:gd name="connsiteX152" fmla="*/ 1564808 w 1884867"/>
              <a:gd name="connsiteY152" fmla="*/ 379914 h 458511"/>
              <a:gd name="connsiteX153" fmla="*/ 1572332 w 1884867"/>
              <a:gd name="connsiteY153" fmla="*/ 86163 h 458511"/>
              <a:gd name="connsiteX154" fmla="*/ 1589858 w 1884867"/>
              <a:gd name="connsiteY154" fmla="*/ 88640 h 458511"/>
              <a:gd name="connsiteX155" fmla="*/ 1579857 w 1884867"/>
              <a:gd name="connsiteY155" fmla="*/ 78639 h 458511"/>
              <a:gd name="connsiteX156" fmla="*/ 1562236 w 1884867"/>
              <a:gd name="connsiteY156" fmla="*/ 83687 h 458511"/>
              <a:gd name="connsiteX157" fmla="*/ 1557283 w 1884867"/>
              <a:gd name="connsiteY157" fmla="*/ 78639 h 458511"/>
              <a:gd name="connsiteX158" fmla="*/ 1552235 w 1884867"/>
              <a:gd name="connsiteY158" fmla="*/ 81115 h 458511"/>
              <a:gd name="connsiteX159" fmla="*/ 1572332 w 1884867"/>
              <a:gd name="connsiteY159" fmla="*/ 86163 h 458511"/>
              <a:gd name="connsiteX160" fmla="*/ 1519564 w 1884867"/>
              <a:gd name="connsiteY160" fmla="*/ 372390 h 458511"/>
              <a:gd name="connsiteX161" fmla="*/ 1517087 w 1884867"/>
              <a:gd name="connsiteY161" fmla="*/ 377438 h 458511"/>
              <a:gd name="connsiteX162" fmla="*/ 1519564 w 1884867"/>
              <a:gd name="connsiteY162" fmla="*/ 372390 h 458511"/>
              <a:gd name="connsiteX163" fmla="*/ 1514135 w 1884867"/>
              <a:gd name="connsiteY163" fmla="*/ 78924 h 458511"/>
              <a:gd name="connsiteX164" fmla="*/ 1516706 w 1884867"/>
              <a:gd name="connsiteY164" fmla="*/ 71400 h 458511"/>
              <a:gd name="connsiteX165" fmla="*/ 1509182 w 1884867"/>
              <a:gd name="connsiteY165" fmla="*/ 66351 h 458511"/>
              <a:gd name="connsiteX166" fmla="*/ 1499085 w 1884867"/>
              <a:gd name="connsiteY166" fmla="*/ 68923 h 458511"/>
              <a:gd name="connsiteX167" fmla="*/ 1514135 w 1884867"/>
              <a:gd name="connsiteY167" fmla="*/ 78924 h 458511"/>
              <a:gd name="connsiteX168" fmla="*/ 1496609 w 1884867"/>
              <a:gd name="connsiteY168" fmla="*/ 382772 h 458511"/>
              <a:gd name="connsiteX169" fmla="*/ 1509182 w 1884867"/>
              <a:gd name="connsiteY169" fmla="*/ 380200 h 458511"/>
              <a:gd name="connsiteX170" fmla="*/ 1499085 w 1884867"/>
              <a:gd name="connsiteY170" fmla="*/ 375152 h 458511"/>
              <a:gd name="connsiteX171" fmla="*/ 1489560 w 1884867"/>
              <a:gd name="connsiteY171" fmla="*/ 377724 h 458511"/>
              <a:gd name="connsiteX172" fmla="*/ 1497085 w 1884867"/>
              <a:gd name="connsiteY172" fmla="*/ 382772 h 458511"/>
              <a:gd name="connsiteX173" fmla="*/ 1501657 w 1884867"/>
              <a:gd name="connsiteY173" fmla="*/ 51302 h 458511"/>
              <a:gd name="connsiteX174" fmla="*/ 1514135 w 1884867"/>
              <a:gd name="connsiteY174" fmla="*/ 46253 h 458511"/>
              <a:gd name="connsiteX175" fmla="*/ 1486512 w 1884867"/>
              <a:gd name="connsiteY175" fmla="*/ 43777 h 458511"/>
              <a:gd name="connsiteX176" fmla="*/ 1486512 w 1884867"/>
              <a:gd name="connsiteY176" fmla="*/ 43777 h 458511"/>
              <a:gd name="connsiteX177" fmla="*/ 1501657 w 1884867"/>
              <a:gd name="connsiteY177" fmla="*/ 51302 h 458511"/>
              <a:gd name="connsiteX178" fmla="*/ 1484036 w 1884867"/>
              <a:gd name="connsiteY178" fmla="*/ 63875 h 458511"/>
              <a:gd name="connsiteX179" fmla="*/ 1466510 w 1884867"/>
              <a:gd name="connsiteY179" fmla="*/ 63875 h 458511"/>
              <a:gd name="connsiteX180" fmla="*/ 1484036 w 1884867"/>
              <a:gd name="connsiteY180" fmla="*/ 63875 h 458511"/>
              <a:gd name="connsiteX181" fmla="*/ 1443840 w 1884867"/>
              <a:gd name="connsiteY181" fmla="*/ 63875 h 458511"/>
              <a:gd name="connsiteX182" fmla="*/ 1451365 w 1884867"/>
              <a:gd name="connsiteY182" fmla="*/ 66351 h 458511"/>
              <a:gd name="connsiteX183" fmla="*/ 1461461 w 1884867"/>
              <a:gd name="connsiteY183" fmla="*/ 61398 h 458511"/>
              <a:gd name="connsiteX184" fmla="*/ 1446412 w 1884867"/>
              <a:gd name="connsiteY184" fmla="*/ 58826 h 458511"/>
              <a:gd name="connsiteX185" fmla="*/ 1438887 w 1884867"/>
              <a:gd name="connsiteY185" fmla="*/ 58826 h 458511"/>
              <a:gd name="connsiteX186" fmla="*/ 1441363 w 1884867"/>
              <a:gd name="connsiteY186" fmla="*/ 58826 h 458511"/>
              <a:gd name="connsiteX187" fmla="*/ 1443840 w 1884867"/>
              <a:gd name="connsiteY187" fmla="*/ 63875 h 458511"/>
              <a:gd name="connsiteX188" fmla="*/ 1391167 w 1884867"/>
              <a:gd name="connsiteY188" fmla="*/ 382772 h 458511"/>
              <a:gd name="connsiteX189" fmla="*/ 1393643 w 1884867"/>
              <a:gd name="connsiteY189" fmla="*/ 382772 h 458511"/>
              <a:gd name="connsiteX190" fmla="*/ 1391167 w 1884867"/>
              <a:gd name="connsiteY190" fmla="*/ 382772 h 458511"/>
              <a:gd name="connsiteX191" fmla="*/ 1398692 w 1884867"/>
              <a:gd name="connsiteY191" fmla="*/ 58922 h 458511"/>
              <a:gd name="connsiteX192" fmla="*/ 1403740 w 1884867"/>
              <a:gd name="connsiteY192" fmla="*/ 63970 h 458511"/>
              <a:gd name="connsiteX193" fmla="*/ 1411265 w 1884867"/>
              <a:gd name="connsiteY193" fmla="*/ 58922 h 458511"/>
              <a:gd name="connsiteX194" fmla="*/ 1413741 w 1884867"/>
              <a:gd name="connsiteY194" fmla="*/ 63970 h 458511"/>
              <a:gd name="connsiteX195" fmla="*/ 1436315 w 1884867"/>
              <a:gd name="connsiteY195" fmla="*/ 56445 h 458511"/>
              <a:gd name="connsiteX196" fmla="*/ 1376117 w 1884867"/>
              <a:gd name="connsiteY196" fmla="*/ 58922 h 458511"/>
              <a:gd name="connsiteX197" fmla="*/ 1378594 w 1884867"/>
              <a:gd name="connsiteY197" fmla="*/ 58922 h 458511"/>
              <a:gd name="connsiteX198" fmla="*/ 1398692 w 1884867"/>
              <a:gd name="connsiteY198" fmla="*/ 58922 h 458511"/>
              <a:gd name="connsiteX199" fmla="*/ 1386119 w 1884867"/>
              <a:gd name="connsiteY199" fmla="*/ 407918 h 458511"/>
              <a:gd name="connsiteX200" fmla="*/ 1393643 w 1884867"/>
              <a:gd name="connsiteY200" fmla="*/ 415442 h 458511"/>
              <a:gd name="connsiteX201" fmla="*/ 1466510 w 1884867"/>
              <a:gd name="connsiteY201" fmla="*/ 418014 h 458511"/>
              <a:gd name="connsiteX202" fmla="*/ 1476035 w 1884867"/>
              <a:gd name="connsiteY202" fmla="*/ 405441 h 458511"/>
              <a:gd name="connsiteX203" fmla="*/ 1493656 w 1884867"/>
              <a:gd name="connsiteY203" fmla="*/ 407918 h 458511"/>
              <a:gd name="connsiteX204" fmla="*/ 1501181 w 1884867"/>
              <a:gd name="connsiteY204" fmla="*/ 402869 h 458511"/>
              <a:gd name="connsiteX205" fmla="*/ 1516230 w 1884867"/>
              <a:gd name="connsiteY205" fmla="*/ 402869 h 458511"/>
              <a:gd name="connsiteX206" fmla="*/ 1513658 w 1884867"/>
              <a:gd name="connsiteY206" fmla="*/ 400393 h 458511"/>
              <a:gd name="connsiteX207" fmla="*/ 1486036 w 1884867"/>
              <a:gd name="connsiteY207" fmla="*/ 397917 h 458511"/>
              <a:gd name="connsiteX208" fmla="*/ 1470986 w 1884867"/>
              <a:gd name="connsiteY208" fmla="*/ 402869 h 458511"/>
              <a:gd name="connsiteX209" fmla="*/ 1455937 w 1884867"/>
              <a:gd name="connsiteY209" fmla="*/ 395345 h 458511"/>
              <a:gd name="connsiteX210" fmla="*/ 1443364 w 1884867"/>
              <a:gd name="connsiteY210" fmla="*/ 400393 h 458511"/>
              <a:gd name="connsiteX211" fmla="*/ 1403263 w 1884867"/>
              <a:gd name="connsiteY211" fmla="*/ 397917 h 458511"/>
              <a:gd name="connsiteX212" fmla="*/ 1395739 w 1884867"/>
              <a:gd name="connsiteY212" fmla="*/ 402869 h 458511"/>
              <a:gd name="connsiteX213" fmla="*/ 1383166 w 1884867"/>
              <a:gd name="connsiteY213" fmla="*/ 405441 h 458511"/>
              <a:gd name="connsiteX214" fmla="*/ 1365544 w 1884867"/>
              <a:gd name="connsiteY214" fmla="*/ 402869 h 458511"/>
              <a:gd name="connsiteX215" fmla="*/ 1385642 w 1884867"/>
              <a:gd name="connsiteY215" fmla="*/ 407918 h 458511"/>
              <a:gd name="connsiteX216" fmla="*/ 1371260 w 1884867"/>
              <a:gd name="connsiteY216" fmla="*/ 234563 h 458511"/>
              <a:gd name="connsiteX217" fmla="*/ 1383833 w 1884867"/>
              <a:gd name="connsiteY217" fmla="*/ 237134 h 458511"/>
              <a:gd name="connsiteX218" fmla="*/ 1376308 w 1884867"/>
              <a:gd name="connsiteY218" fmla="*/ 232086 h 458511"/>
              <a:gd name="connsiteX219" fmla="*/ 1353638 w 1884867"/>
              <a:gd name="connsiteY219" fmla="*/ 234563 h 458511"/>
              <a:gd name="connsiteX220" fmla="*/ 1371260 w 1884867"/>
              <a:gd name="connsiteY220" fmla="*/ 234563 h 458511"/>
              <a:gd name="connsiteX221" fmla="*/ 1346113 w 1884867"/>
              <a:gd name="connsiteY221" fmla="*/ 289808 h 458511"/>
              <a:gd name="connsiteX222" fmla="*/ 1361258 w 1884867"/>
              <a:gd name="connsiteY222" fmla="*/ 292379 h 458511"/>
              <a:gd name="connsiteX223" fmla="*/ 1396406 w 1884867"/>
              <a:gd name="connsiteY223" fmla="*/ 289808 h 458511"/>
              <a:gd name="connsiteX224" fmla="*/ 1411455 w 1884867"/>
              <a:gd name="connsiteY224" fmla="*/ 292379 h 458511"/>
              <a:gd name="connsiteX225" fmla="*/ 1431553 w 1884867"/>
              <a:gd name="connsiteY225" fmla="*/ 287331 h 458511"/>
              <a:gd name="connsiteX226" fmla="*/ 1456603 w 1884867"/>
              <a:gd name="connsiteY226" fmla="*/ 289808 h 458511"/>
              <a:gd name="connsiteX227" fmla="*/ 1474225 w 1884867"/>
              <a:gd name="connsiteY227" fmla="*/ 287331 h 458511"/>
              <a:gd name="connsiteX228" fmla="*/ 1494323 w 1884867"/>
              <a:gd name="connsiteY228" fmla="*/ 284855 h 458511"/>
              <a:gd name="connsiteX229" fmla="*/ 1428981 w 1884867"/>
              <a:gd name="connsiteY229" fmla="*/ 284855 h 458511"/>
              <a:gd name="connsiteX230" fmla="*/ 1393834 w 1884867"/>
              <a:gd name="connsiteY230" fmla="*/ 282283 h 458511"/>
              <a:gd name="connsiteX231" fmla="*/ 1378784 w 1884867"/>
              <a:gd name="connsiteY231" fmla="*/ 287331 h 458511"/>
              <a:gd name="connsiteX232" fmla="*/ 1358686 w 1884867"/>
              <a:gd name="connsiteY232" fmla="*/ 282283 h 458511"/>
              <a:gd name="connsiteX233" fmla="*/ 1348685 w 1884867"/>
              <a:gd name="connsiteY233" fmla="*/ 272758 h 458511"/>
              <a:gd name="connsiteX234" fmla="*/ 1326016 w 1884867"/>
              <a:gd name="connsiteY234" fmla="*/ 280283 h 458511"/>
              <a:gd name="connsiteX235" fmla="*/ 1295917 w 1884867"/>
              <a:gd name="connsiteY235" fmla="*/ 285331 h 458511"/>
              <a:gd name="connsiteX236" fmla="*/ 1346113 w 1884867"/>
              <a:gd name="connsiteY236" fmla="*/ 290284 h 458511"/>
              <a:gd name="connsiteX237" fmla="*/ 1286106 w 1884867"/>
              <a:gd name="connsiteY237" fmla="*/ 279711 h 458511"/>
              <a:gd name="connsiteX238" fmla="*/ 1278581 w 1884867"/>
              <a:gd name="connsiteY238" fmla="*/ 282188 h 458511"/>
              <a:gd name="connsiteX239" fmla="*/ 1286106 w 1884867"/>
              <a:gd name="connsiteY239" fmla="*/ 279711 h 458511"/>
              <a:gd name="connsiteX240" fmla="*/ 1260960 w 1884867"/>
              <a:gd name="connsiteY240" fmla="*/ 232086 h 458511"/>
              <a:gd name="connsiteX241" fmla="*/ 1306204 w 1884867"/>
              <a:gd name="connsiteY241" fmla="*/ 229610 h 458511"/>
              <a:gd name="connsiteX242" fmla="*/ 1296107 w 1884867"/>
              <a:gd name="connsiteY242" fmla="*/ 229610 h 458511"/>
              <a:gd name="connsiteX243" fmla="*/ 1271057 w 1884867"/>
              <a:gd name="connsiteY243" fmla="*/ 229610 h 458511"/>
              <a:gd name="connsiteX244" fmla="*/ 1258484 w 1884867"/>
              <a:gd name="connsiteY244" fmla="*/ 232086 h 458511"/>
              <a:gd name="connsiteX245" fmla="*/ 1260960 w 1884867"/>
              <a:gd name="connsiteY245" fmla="*/ 232086 h 458511"/>
              <a:gd name="connsiteX246" fmla="*/ 1260960 w 1884867"/>
              <a:gd name="connsiteY246" fmla="*/ 66351 h 458511"/>
              <a:gd name="connsiteX247" fmla="*/ 1356210 w 1884867"/>
              <a:gd name="connsiteY247" fmla="*/ 71400 h 458511"/>
              <a:gd name="connsiteX248" fmla="*/ 1361258 w 1884867"/>
              <a:gd name="connsiteY248" fmla="*/ 66351 h 458511"/>
              <a:gd name="connsiteX249" fmla="*/ 1278391 w 1884867"/>
              <a:gd name="connsiteY249" fmla="*/ 63875 h 458511"/>
              <a:gd name="connsiteX250" fmla="*/ 1245720 w 1884867"/>
              <a:gd name="connsiteY250" fmla="*/ 66351 h 458511"/>
              <a:gd name="connsiteX251" fmla="*/ 1260769 w 1884867"/>
              <a:gd name="connsiteY251" fmla="*/ 66351 h 458511"/>
              <a:gd name="connsiteX252" fmla="*/ 1220765 w 1884867"/>
              <a:gd name="connsiteY252" fmla="*/ 63875 h 458511"/>
              <a:gd name="connsiteX253" fmla="*/ 1215811 w 1884867"/>
              <a:gd name="connsiteY253" fmla="*/ 63875 h 458511"/>
              <a:gd name="connsiteX254" fmla="*/ 1220765 w 1884867"/>
              <a:gd name="connsiteY254" fmla="*/ 63875 h 458511"/>
              <a:gd name="connsiteX255" fmla="*/ 1230861 w 1884867"/>
              <a:gd name="connsiteY255" fmla="*/ 36252 h 458511"/>
              <a:gd name="connsiteX256" fmla="*/ 1208287 w 1884867"/>
              <a:gd name="connsiteY256" fmla="*/ 41300 h 458511"/>
              <a:gd name="connsiteX257" fmla="*/ 1230861 w 1884867"/>
              <a:gd name="connsiteY257" fmla="*/ 36252 h 458511"/>
              <a:gd name="connsiteX258" fmla="*/ 1208287 w 1884867"/>
              <a:gd name="connsiteY258" fmla="*/ 277235 h 458511"/>
              <a:gd name="connsiteX259" fmla="*/ 1203238 w 1884867"/>
              <a:gd name="connsiteY259" fmla="*/ 279807 h 458511"/>
              <a:gd name="connsiteX260" fmla="*/ 1208287 w 1884867"/>
              <a:gd name="connsiteY260" fmla="*/ 277235 h 458511"/>
              <a:gd name="connsiteX261" fmla="*/ 1233337 w 1884867"/>
              <a:gd name="connsiteY261" fmla="*/ 28727 h 458511"/>
              <a:gd name="connsiteX262" fmla="*/ 1250959 w 1884867"/>
              <a:gd name="connsiteY262" fmla="*/ 21203 h 458511"/>
              <a:gd name="connsiteX263" fmla="*/ 1240862 w 1884867"/>
              <a:gd name="connsiteY263" fmla="*/ 21203 h 458511"/>
              <a:gd name="connsiteX264" fmla="*/ 1215811 w 1884867"/>
              <a:gd name="connsiteY264" fmla="*/ 16154 h 458511"/>
              <a:gd name="connsiteX265" fmla="*/ 1203238 w 1884867"/>
              <a:gd name="connsiteY265" fmla="*/ 18631 h 458511"/>
              <a:gd name="connsiteX266" fmla="*/ 1193142 w 1884867"/>
              <a:gd name="connsiteY266" fmla="*/ 21203 h 458511"/>
              <a:gd name="connsiteX267" fmla="*/ 1233337 w 1884867"/>
              <a:gd name="connsiteY267" fmla="*/ 28727 h 458511"/>
              <a:gd name="connsiteX268" fmla="*/ 1178093 w 1884867"/>
              <a:gd name="connsiteY268" fmla="*/ 279711 h 458511"/>
              <a:gd name="connsiteX269" fmla="*/ 1170568 w 1884867"/>
              <a:gd name="connsiteY269" fmla="*/ 282188 h 458511"/>
              <a:gd name="connsiteX270" fmla="*/ 1178093 w 1884867"/>
              <a:gd name="connsiteY270" fmla="*/ 279711 h 458511"/>
              <a:gd name="connsiteX271" fmla="*/ 1157995 w 1884867"/>
              <a:gd name="connsiteY271" fmla="*/ 58731 h 458511"/>
              <a:gd name="connsiteX272" fmla="*/ 1150470 w 1884867"/>
              <a:gd name="connsiteY272" fmla="*/ 63779 h 458511"/>
              <a:gd name="connsiteX273" fmla="*/ 1157995 w 1884867"/>
              <a:gd name="connsiteY273" fmla="*/ 58731 h 458511"/>
              <a:gd name="connsiteX274" fmla="*/ 1168091 w 1884867"/>
              <a:gd name="connsiteY274" fmla="*/ 21108 h 458511"/>
              <a:gd name="connsiteX275" fmla="*/ 1142945 w 1884867"/>
              <a:gd name="connsiteY275" fmla="*/ 21108 h 458511"/>
              <a:gd name="connsiteX276" fmla="*/ 1168091 w 1884867"/>
              <a:gd name="connsiteY276" fmla="*/ 21108 h 458511"/>
              <a:gd name="connsiteX277" fmla="*/ 1215716 w 1884867"/>
              <a:gd name="connsiteY277" fmla="*/ 81306 h 458511"/>
              <a:gd name="connsiteX278" fmla="*/ 1393929 w 1884867"/>
              <a:gd name="connsiteY278" fmla="*/ 96450 h 458511"/>
              <a:gd name="connsiteX279" fmla="*/ 1429076 w 1884867"/>
              <a:gd name="connsiteY279" fmla="*/ 101403 h 458511"/>
              <a:gd name="connsiteX280" fmla="*/ 1444126 w 1884867"/>
              <a:gd name="connsiteY280" fmla="*/ 98927 h 458511"/>
              <a:gd name="connsiteX281" fmla="*/ 1461747 w 1884867"/>
              <a:gd name="connsiteY281" fmla="*/ 101403 h 458511"/>
              <a:gd name="connsiteX282" fmla="*/ 1481845 w 1884867"/>
              <a:gd name="connsiteY282" fmla="*/ 103975 h 458511"/>
              <a:gd name="connsiteX283" fmla="*/ 1494418 w 1884867"/>
              <a:gd name="connsiteY283" fmla="*/ 101403 h 458511"/>
              <a:gd name="connsiteX284" fmla="*/ 1532042 w 1884867"/>
              <a:gd name="connsiteY284" fmla="*/ 108928 h 458511"/>
              <a:gd name="connsiteX285" fmla="*/ 1564712 w 1884867"/>
              <a:gd name="connsiteY285" fmla="*/ 108928 h 458511"/>
              <a:gd name="connsiteX286" fmla="*/ 1569665 w 1884867"/>
              <a:gd name="connsiteY286" fmla="*/ 103975 h 458511"/>
              <a:gd name="connsiteX287" fmla="*/ 1542043 w 1884867"/>
              <a:gd name="connsiteY287" fmla="*/ 101403 h 458511"/>
              <a:gd name="connsiteX288" fmla="*/ 1511944 w 1884867"/>
              <a:gd name="connsiteY288" fmla="*/ 93878 h 458511"/>
              <a:gd name="connsiteX289" fmla="*/ 1486798 w 1884867"/>
              <a:gd name="connsiteY289" fmla="*/ 96450 h 458511"/>
              <a:gd name="connsiteX290" fmla="*/ 1404026 w 1884867"/>
              <a:gd name="connsiteY290" fmla="*/ 86354 h 458511"/>
              <a:gd name="connsiteX291" fmla="*/ 1358782 w 1884867"/>
              <a:gd name="connsiteY291" fmla="*/ 86354 h 458511"/>
              <a:gd name="connsiteX292" fmla="*/ 1225432 w 1884867"/>
              <a:gd name="connsiteY292" fmla="*/ 78829 h 458511"/>
              <a:gd name="connsiteX293" fmla="*/ 1142564 w 1884867"/>
              <a:gd name="connsiteY293" fmla="*/ 76352 h 458511"/>
              <a:gd name="connsiteX294" fmla="*/ 1140088 w 1884867"/>
              <a:gd name="connsiteY294" fmla="*/ 78829 h 458511"/>
              <a:gd name="connsiteX295" fmla="*/ 1215431 w 1884867"/>
              <a:gd name="connsiteY295" fmla="*/ 81306 h 458511"/>
              <a:gd name="connsiteX296" fmla="*/ 1137992 w 1884867"/>
              <a:gd name="connsiteY296" fmla="*/ 279711 h 458511"/>
              <a:gd name="connsiteX297" fmla="*/ 1127896 w 1884867"/>
              <a:gd name="connsiteY297" fmla="*/ 279711 h 458511"/>
              <a:gd name="connsiteX298" fmla="*/ 1137992 w 1884867"/>
              <a:gd name="connsiteY298" fmla="*/ 279711 h 458511"/>
              <a:gd name="connsiteX299" fmla="*/ 1122848 w 1884867"/>
              <a:gd name="connsiteY299" fmla="*/ 365436 h 458511"/>
              <a:gd name="connsiteX300" fmla="*/ 1122848 w 1884867"/>
              <a:gd name="connsiteY300" fmla="*/ 370484 h 458511"/>
              <a:gd name="connsiteX301" fmla="*/ 1140469 w 1884867"/>
              <a:gd name="connsiteY301" fmla="*/ 372961 h 458511"/>
              <a:gd name="connsiteX302" fmla="*/ 1142945 w 1884867"/>
              <a:gd name="connsiteY302" fmla="*/ 365436 h 458511"/>
              <a:gd name="connsiteX303" fmla="*/ 1185617 w 1884867"/>
              <a:gd name="connsiteY303" fmla="*/ 370484 h 458511"/>
              <a:gd name="connsiteX304" fmla="*/ 1175616 w 1884867"/>
              <a:gd name="connsiteY304" fmla="*/ 378009 h 458511"/>
              <a:gd name="connsiteX305" fmla="*/ 1198190 w 1884867"/>
              <a:gd name="connsiteY305" fmla="*/ 375437 h 458511"/>
              <a:gd name="connsiteX306" fmla="*/ 1193142 w 1884867"/>
              <a:gd name="connsiteY306" fmla="*/ 367913 h 458511"/>
              <a:gd name="connsiteX307" fmla="*/ 1203238 w 1884867"/>
              <a:gd name="connsiteY307" fmla="*/ 365436 h 458511"/>
              <a:gd name="connsiteX308" fmla="*/ 1230861 w 1884867"/>
              <a:gd name="connsiteY308" fmla="*/ 367913 h 458511"/>
              <a:gd name="connsiteX309" fmla="*/ 1235909 w 1884867"/>
              <a:gd name="connsiteY309" fmla="*/ 372961 h 458511"/>
              <a:gd name="connsiteX310" fmla="*/ 1255912 w 1884867"/>
              <a:gd name="connsiteY310" fmla="*/ 383058 h 458511"/>
              <a:gd name="connsiteX311" fmla="*/ 1253435 w 1884867"/>
              <a:gd name="connsiteY311" fmla="*/ 393059 h 458511"/>
              <a:gd name="connsiteX312" fmla="*/ 1268485 w 1884867"/>
              <a:gd name="connsiteY312" fmla="*/ 400583 h 458511"/>
              <a:gd name="connsiteX313" fmla="*/ 1281058 w 1884867"/>
              <a:gd name="connsiteY313" fmla="*/ 408108 h 458511"/>
              <a:gd name="connsiteX314" fmla="*/ 1313728 w 1884867"/>
              <a:gd name="connsiteY314" fmla="*/ 408108 h 458511"/>
              <a:gd name="connsiteX315" fmla="*/ 1313728 w 1884867"/>
              <a:gd name="connsiteY315" fmla="*/ 405632 h 458511"/>
              <a:gd name="connsiteX316" fmla="*/ 1333826 w 1884867"/>
              <a:gd name="connsiteY316" fmla="*/ 405632 h 458511"/>
              <a:gd name="connsiteX317" fmla="*/ 1288583 w 1884867"/>
              <a:gd name="connsiteY317" fmla="*/ 390582 h 458511"/>
              <a:gd name="connsiteX318" fmla="*/ 1308680 w 1884867"/>
              <a:gd name="connsiteY318" fmla="*/ 385534 h 458511"/>
              <a:gd name="connsiteX319" fmla="*/ 1333826 w 1884867"/>
              <a:gd name="connsiteY319" fmla="*/ 375437 h 458511"/>
              <a:gd name="connsiteX320" fmla="*/ 1338779 w 1884867"/>
              <a:gd name="connsiteY320" fmla="*/ 380486 h 458511"/>
              <a:gd name="connsiteX321" fmla="*/ 1346304 w 1884867"/>
              <a:gd name="connsiteY321" fmla="*/ 378009 h 458511"/>
              <a:gd name="connsiteX322" fmla="*/ 1376498 w 1884867"/>
              <a:gd name="connsiteY322" fmla="*/ 378009 h 458511"/>
              <a:gd name="connsiteX323" fmla="*/ 1386500 w 1884867"/>
              <a:gd name="connsiteY323" fmla="*/ 380486 h 458511"/>
              <a:gd name="connsiteX324" fmla="*/ 1391548 w 1884867"/>
              <a:gd name="connsiteY324" fmla="*/ 372961 h 458511"/>
              <a:gd name="connsiteX325" fmla="*/ 1401549 w 1884867"/>
              <a:gd name="connsiteY325" fmla="*/ 370484 h 458511"/>
              <a:gd name="connsiteX326" fmla="*/ 1406597 w 1884867"/>
              <a:gd name="connsiteY326" fmla="*/ 380486 h 458511"/>
              <a:gd name="connsiteX327" fmla="*/ 1441744 w 1884867"/>
              <a:gd name="connsiteY327" fmla="*/ 383058 h 458511"/>
              <a:gd name="connsiteX328" fmla="*/ 1461842 w 1884867"/>
              <a:gd name="connsiteY328" fmla="*/ 370484 h 458511"/>
              <a:gd name="connsiteX329" fmla="*/ 1469367 w 1884867"/>
              <a:gd name="connsiteY329" fmla="*/ 375437 h 458511"/>
              <a:gd name="connsiteX330" fmla="*/ 1471844 w 1884867"/>
              <a:gd name="connsiteY330" fmla="*/ 370484 h 458511"/>
              <a:gd name="connsiteX331" fmla="*/ 1474415 w 1884867"/>
              <a:gd name="connsiteY331" fmla="*/ 365436 h 458511"/>
              <a:gd name="connsiteX332" fmla="*/ 1444221 w 1884867"/>
              <a:gd name="connsiteY332" fmla="*/ 365436 h 458511"/>
              <a:gd name="connsiteX333" fmla="*/ 1351352 w 1884867"/>
              <a:gd name="connsiteY333" fmla="*/ 357911 h 458511"/>
              <a:gd name="connsiteX334" fmla="*/ 1351352 w 1884867"/>
              <a:gd name="connsiteY334" fmla="*/ 360388 h 458511"/>
              <a:gd name="connsiteX335" fmla="*/ 1306204 w 1884867"/>
              <a:gd name="connsiteY335" fmla="*/ 360388 h 458511"/>
              <a:gd name="connsiteX336" fmla="*/ 1313728 w 1884867"/>
              <a:gd name="connsiteY336" fmla="*/ 355435 h 458511"/>
              <a:gd name="connsiteX337" fmla="*/ 1243434 w 1884867"/>
              <a:gd name="connsiteY337" fmla="*/ 355435 h 458511"/>
              <a:gd name="connsiteX338" fmla="*/ 1238386 w 1884867"/>
              <a:gd name="connsiteY338" fmla="*/ 360388 h 458511"/>
              <a:gd name="connsiteX339" fmla="*/ 1228289 w 1884867"/>
              <a:gd name="connsiteY339" fmla="*/ 357911 h 458511"/>
              <a:gd name="connsiteX340" fmla="*/ 1183141 w 1884867"/>
              <a:gd name="connsiteY340" fmla="*/ 362960 h 458511"/>
              <a:gd name="connsiteX341" fmla="*/ 1170568 w 1884867"/>
              <a:gd name="connsiteY341" fmla="*/ 357911 h 458511"/>
              <a:gd name="connsiteX342" fmla="*/ 1157995 w 1884867"/>
              <a:gd name="connsiteY342" fmla="*/ 360388 h 458511"/>
              <a:gd name="connsiteX343" fmla="*/ 1147994 w 1884867"/>
              <a:gd name="connsiteY343" fmla="*/ 357911 h 458511"/>
              <a:gd name="connsiteX344" fmla="*/ 1110370 w 1884867"/>
              <a:gd name="connsiteY344" fmla="*/ 360388 h 458511"/>
              <a:gd name="connsiteX345" fmla="*/ 1097797 w 1884867"/>
              <a:gd name="connsiteY345" fmla="*/ 360388 h 458511"/>
              <a:gd name="connsiteX346" fmla="*/ 1122848 w 1884867"/>
              <a:gd name="connsiteY346" fmla="*/ 365436 h 458511"/>
              <a:gd name="connsiteX347" fmla="*/ 1070174 w 1884867"/>
              <a:gd name="connsiteY347" fmla="*/ 76733 h 458511"/>
              <a:gd name="connsiteX348" fmla="*/ 1072651 w 1884867"/>
              <a:gd name="connsiteY348" fmla="*/ 66637 h 458511"/>
              <a:gd name="connsiteX349" fmla="*/ 1063126 w 1884867"/>
              <a:gd name="connsiteY349" fmla="*/ 64160 h 458511"/>
              <a:gd name="connsiteX350" fmla="*/ 1050553 w 1884867"/>
              <a:gd name="connsiteY350" fmla="*/ 74162 h 458511"/>
              <a:gd name="connsiteX351" fmla="*/ 1070651 w 1884867"/>
              <a:gd name="connsiteY351" fmla="*/ 76733 h 458511"/>
              <a:gd name="connsiteX352" fmla="*/ 1037885 w 1884867"/>
              <a:gd name="connsiteY352" fmla="*/ 365436 h 458511"/>
              <a:gd name="connsiteX353" fmla="*/ 1052934 w 1884867"/>
              <a:gd name="connsiteY353" fmla="*/ 362960 h 458511"/>
              <a:gd name="connsiteX354" fmla="*/ 1063031 w 1884867"/>
              <a:gd name="connsiteY354" fmla="*/ 375437 h 458511"/>
              <a:gd name="connsiteX355" fmla="*/ 1065507 w 1884867"/>
              <a:gd name="connsiteY355" fmla="*/ 365912 h 458511"/>
              <a:gd name="connsiteX356" fmla="*/ 1075603 w 1884867"/>
              <a:gd name="connsiteY356" fmla="*/ 358388 h 458511"/>
              <a:gd name="connsiteX357" fmla="*/ 1027978 w 1884867"/>
              <a:gd name="connsiteY357" fmla="*/ 363436 h 458511"/>
              <a:gd name="connsiteX358" fmla="*/ 1030455 w 1884867"/>
              <a:gd name="connsiteY358" fmla="*/ 363436 h 458511"/>
              <a:gd name="connsiteX359" fmla="*/ 1037980 w 1884867"/>
              <a:gd name="connsiteY359" fmla="*/ 365912 h 458511"/>
              <a:gd name="connsiteX360" fmla="*/ 399710 w 1884867"/>
              <a:gd name="connsiteY360" fmla="*/ 136836 h 458511"/>
              <a:gd name="connsiteX361" fmla="*/ 394661 w 1884867"/>
              <a:gd name="connsiteY361" fmla="*/ 136836 h 458511"/>
              <a:gd name="connsiteX362" fmla="*/ 399710 w 1884867"/>
              <a:gd name="connsiteY362" fmla="*/ 136836 h 458511"/>
              <a:gd name="connsiteX363" fmla="*/ 354466 w 1884867"/>
              <a:gd name="connsiteY363" fmla="*/ 96736 h 458511"/>
              <a:gd name="connsiteX364" fmla="*/ 432380 w 1884867"/>
              <a:gd name="connsiteY364" fmla="*/ 96736 h 458511"/>
              <a:gd name="connsiteX365" fmla="*/ 512676 w 1884867"/>
              <a:gd name="connsiteY365" fmla="*/ 91688 h 458511"/>
              <a:gd name="connsiteX366" fmla="*/ 545347 w 1884867"/>
              <a:gd name="connsiteY366" fmla="*/ 91688 h 458511"/>
              <a:gd name="connsiteX367" fmla="*/ 575446 w 1884867"/>
              <a:gd name="connsiteY367" fmla="*/ 86640 h 458511"/>
              <a:gd name="connsiteX368" fmla="*/ 492578 w 1884867"/>
              <a:gd name="connsiteY368" fmla="*/ 86640 h 458511"/>
              <a:gd name="connsiteX369" fmla="*/ 475052 w 1884867"/>
              <a:gd name="connsiteY369" fmla="*/ 79115 h 458511"/>
              <a:gd name="connsiteX370" fmla="*/ 454954 w 1884867"/>
              <a:gd name="connsiteY370" fmla="*/ 81591 h 458511"/>
              <a:gd name="connsiteX371" fmla="*/ 387136 w 1884867"/>
              <a:gd name="connsiteY371" fmla="*/ 89116 h 458511"/>
              <a:gd name="connsiteX372" fmla="*/ 374563 w 1884867"/>
              <a:gd name="connsiteY372" fmla="*/ 86640 h 458511"/>
              <a:gd name="connsiteX373" fmla="*/ 359514 w 1884867"/>
              <a:gd name="connsiteY373" fmla="*/ 89116 h 458511"/>
              <a:gd name="connsiteX374" fmla="*/ 354466 w 1884867"/>
              <a:gd name="connsiteY374" fmla="*/ 86640 h 458511"/>
              <a:gd name="connsiteX375" fmla="*/ 349513 w 1884867"/>
              <a:gd name="connsiteY375" fmla="*/ 89116 h 458511"/>
              <a:gd name="connsiteX376" fmla="*/ 334463 w 1884867"/>
              <a:gd name="connsiteY376" fmla="*/ 99212 h 458511"/>
              <a:gd name="connsiteX377" fmla="*/ 354466 w 1884867"/>
              <a:gd name="connsiteY377" fmla="*/ 96736 h 458511"/>
              <a:gd name="connsiteX378" fmla="*/ 294363 w 1884867"/>
              <a:gd name="connsiteY378" fmla="*/ 136836 h 458511"/>
              <a:gd name="connsiteX379" fmla="*/ 276742 w 1884867"/>
              <a:gd name="connsiteY379" fmla="*/ 141884 h 458511"/>
              <a:gd name="connsiteX380" fmla="*/ 294363 w 1884867"/>
              <a:gd name="connsiteY380" fmla="*/ 136836 h 458511"/>
              <a:gd name="connsiteX381" fmla="*/ 236642 w 1884867"/>
              <a:gd name="connsiteY381" fmla="*/ 257423 h 458511"/>
              <a:gd name="connsiteX382" fmla="*/ 229021 w 1884867"/>
              <a:gd name="connsiteY382" fmla="*/ 259899 h 458511"/>
              <a:gd name="connsiteX383" fmla="*/ 236642 w 1884867"/>
              <a:gd name="connsiteY383" fmla="*/ 257423 h 458511"/>
              <a:gd name="connsiteX384" fmla="*/ 234070 w 1884867"/>
              <a:gd name="connsiteY384" fmla="*/ 272472 h 458511"/>
              <a:gd name="connsiteX385" fmla="*/ 226545 w 1884867"/>
              <a:gd name="connsiteY385" fmla="*/ 269900 h 458511"/>
              <a:gd name="connsiteX386" fmla="*/ 234070 w 1884867"/>
              <a:gd name="connsiteY386" fmla="*/ 272472 h 458511"/>
              <a:gd name="connsiteX387" fmla="*/ 186445 w 1884867"/>
              <a:gd name="connsiteY387" fmla="*/ 342767 h 458511"/>
              <a:gd name="connsiteX388" fmla="*/ 193969 w 1884867"/>
              <a:gd name="connsiteY388" fmla="*/ 345243 h 458511"/>
              <a:gd name="connsiteX389" fmla="*/ 229117 w 1884867"/>
              <a:gd name="connsiteY389" fmla="*/ 350292 h 458511"/>
              <a:gd name="connsiteX390" fmla="*/ 231688 w 1884867"/>
              <a:gd name="connsiteY390" fmla="*/ 337718 h 458511"/>
              <a:gd name="connsiteX391" fmla="*/ 204066 w 1884867"/>
              <a:gd name="connsiteY391" fmla="*/ 332670 h 458511"/>
              <a:gd name="connsiteX392" fmla="*/ 176443 w 1884867"/>
              <a:gd name="connsiteY392" fmla="*/ 335242 h 458511"/>
              <a:gd name="connsiteX393" fmla="*/ 178920 w 1884867"/>
              <a:gd name="connsiteY393" fmla="*/ 340195 h 458511"/>
              <a:gd name="connsiteX394" fmla="*/ 178920 w 1884867"/>
              <a:gd name="connsiteY394" fmla="*/ 342767 h 458511"/>
              <a:gd name="connsiteX395" fmla="*/ 186445 w 1884867"/>
              <a:gd name="connsiteY395" fmla="*/ 342767 h 458511"/>
              <a:gd name="connsiteX396" fmla="*/ 163870 w 1884867"/>
              <a:gd name="connsiteY396" fmla="*/ 297523 h 458511"/>
              <a:gd name="connsiteX397" fmla="*/ 211495 w 1884867"/>
              <a:gd name="connsiteY397" fmla="*/ 305048 h 458511"/>
              <a:gd name="connsiteX398" fmla="*/ 231593 w 1884867"/>
              <a:gd name="connsiteY398" fmla="*/ 307619 h 458511"/>
              <a:gd name="connsiteX399" fmla="*/ 216544 w 1884867"/>
              <a:gd name="connsiteY399" fmla="*/ 297523 h 458511"/>
              <a:gd name="connsiteX400" fmla="*/ 196446 w 1884867"/>
              <a:gd name="connsiteY400" fmla="*/ 292570 h 458511"/>
              <a:gd name="connsiteX401" fmla="*/ 153774 w 1884867"/>
              <a:gd name="connsiteY401" fmla="*/ 297523 h 458511"/>
              <a:gd name="connsiteX402" fmla="*/ 163775 w 1884867"/>
              <a:gd name="connsiteY402" fmla="*/ 297523 h 458511"/>
              <a:gd name="connsiteX403" fmla="*/ 1678345 w 1884867"/>
              <a:gd name="connsiteY403" fmla="*/ 101689 h 458511"/>
              <a:gd name="connsiteX404" fmla="*/ 1678345 w 1884867"/>
              <a:gd name="connsiteY404" fmla="*/ 104261 h 458511"/>
              <a:gd name="connsiteX405" fmla="*/ 1705968 w 1884867"/>
              <a:gd name="connsiteY405" fmla="*/ 109214 h 458511"/>
              <a:gd name="connsiteX406" fmla="*/ 1658343 w 1884867"/>
              <a:gd name="connsiteY406" fmla="*/ 111785 h 458511"/>
              <a:gd name="connsiteX407" fmla="*/ 1635769 w 1884867"/>
              <a:gd name="connsiteY407" fmla="*/ 111785 h 458511"/>
              <a:gd name="connsiteX408" fmla="*/ 1673393 w 1884867"/>
              <a:gd name="connsiteY408" fmla="*/ 119310 h 458511"/>
              <a:gd name="connsiteX409" fmla="*/ 1728637 w 1884867"/>
              <a:gd name="connsiteY409" fmla="*/ 129311 h 458511"/>
              <a:gd name="connsiteX410" fmla="*/ 1736162 w 1884867"/>
              <a:gd name="connsiteY410" fmla="*/ 129311 h 458511"/>
              <a:gd name="connsiteX411" fmla="*/ 1698538 w 1884867"/>
              <a:gd name="connsiteY411" fmla="*/ 131883 h 458511"/>
              <a:gd name="connsiteX412" fmla="*/ 1688442 w 1884867"/>
              <a:gd name="connsiteY412" fmla="*/ 134360 h 458511"/>
              <a:gd name="connsiteX413" fmla="*/ 1673393 w 1884867"/>
              <a:gd name="connsiteY413" fmla="*/ 131883 h 458511"/>
              <a:gd name="connsiteX414" fmla="*/ 1668344 w 1884867"/>
              <a:gd name="connsiteY414" fmla="*/ 141884 h 458511"/>
              <a:gd name="connsiteX415" fmla="*/ 1675869 w 1884867"/>
              <a:gd name="connsiteY415" fmla="*/ 144361 h 458511"/>
              <a:gd name="connsiteX416" fmla="*/ 1680917 w 1884867"/>
              <a:gd name="connsiteY416" fmla="*/ 141884 h 458511"/>
              <a:gd name="connsiteX417" fmla="*/ 1698538 w 1884867"/>
              <a:gd name="connsiteY417" fmla="*/ 151886 h 458511"/>
              <a:gd name="connsiteX418" fmla="*/ 1748735 w 1884867"/>
              <a:gd name="connsiteY418" fmla="*/ 156934 h 458511"/>
              <a:gd name="connsiteX419" fmla="*/ 1731114 w 1884867"/>
              <a:gd name="connsiteY419" fmla="*/ 164459 h 458511"/>
              <a:gd name="connsiteX420" fmla="*/ 1778739 w 1884867"/>
              <a:gd name="connsiteY420" fmla="*/ 169507 h 458511"/>
              <a:gd name="connsiteX421" fmla="*/ 1766166 w 1884867"/>
              <a:gd name="connsiteY421" fmla="*/ 177032 h 458511"/>
              <a:gd name="connsiteX422" fmla="*/ 1733591 w 1884867"/>
              <a:gd name="connsiteY422" fmla="*/ 171983 h 458511"/>
              <a:gd name="connsiteX423" fmla="*/ 1723494 w 1884867"/>
              <a:gd name="connsiteY423" fmla="*/ 174555 h 458511"/>
              <a:gd name="connsiteX424" fmla="*/ 1688347 w 1884867"/>
              <a:gd name="connsiteY424" fmla="*/ 174555 h 458511"/>
              <a:gd name="connsiteX425" fmla="*/ 1683299 w 1884867"/>
              <a:gd name="connsiteY425" fmla="*/ 182080 h 458511"/>
              <a:gd name="connsiteX426" fmla="*/ 1690919 w 1884867"/>
              <a:gd name="connsiteY426" fmla="*/ 187033 h 458511"/>
              <a:gd name="connsiteX427" fmla="*/ 1705968 w 1884867"/>
              <a:gd name="connsiteY427" fmla="*/ 179508 h 458511"/>
              <a:gd name="connsiteX428" fmla="*/ 1695871 w 1884867"/>
              <a:gd name="connsiteY428" fmla="*/ 187033 h 458511"/>
              <a:gd name="connsiteX429" fmla="*/ 1705968 w 1884867"/>
              <a:gd name="connsiteY429" fmla="*/ 199606 h 458511"/>
              <a:gd name="connsiteX430" fmla="*/ 1708444 w 1884867"/>
              <a:gd name="connsiteY430" fmla="*/ 202178 h 458511"/>
              <a:gd name="connsiteX431" fmla="*/ 1710921 w 1884867"/>
              <a:gd name="connsiteY431" fmla="*/ 187033 h 458511"/>
              <a:gd name="connsiteX432" fmla="*/ 1718541 w 1884867"/>
              <a:gd name="connsiteY432" fmla="*/ 182080 h 458511"/>
              <a:gd name="connsiteX433" fmla="*/ 1723494 w 1884867"/>
              <a:gd name="connsiteY433" fmla="*/ 187033 h 458511"/>
              <a:gd name="connsiteX434" fmla="*/ 1736067 w 1884867"/>
              <a:gd name="connsiteY434" fmla="*/ 182080 h 458511"/>
              <a:gd name="connsiteX435" fmla="*/ 1741115 w 1884867"/>
              <a:gd name="connsiteY435" fmla="*/ 187033 h 458511"/>
              <a:gd name="connsiteX436" fmla="*/ 1753688 w 1884867"/>
              <a:gd name="connsiteY436" fmla="*/ 184557 h 458511"/>
              <a:gd name="connsiteX437" fmla="*/ 1778739 w 1884867"/>
              <a:gd name="connsiteY437" fmla="*/ 192081 h 458511"/>
              <a:gd name="connsiteX438" fmla="*/ 1816839 w 1884867"/>
              <a:gd name="connsiteY438" fmla="*/ 192081 h 458511"/>
              <a:gd name="connsiteX439" fmla="*/ 1789217 w 1884867"/>
              <a:gd name="connsiteY439" fmla="*/ 197129 h 458511"/>
              <a:gd name="connsiteX440" fmla="*/ 1733971 w 1884867"/>
              <a:gd name="connsiteY440" fmla="*/ 197129 h 458511"/>
              <a:gd name="connsiteX441" fmla="*/ 1723875 w 1884867"/>
              <a:gd name="connsiteY441" fmla="*/ 199606 h 458511"/>
              <a:gd name="connsiteX442" fmla="*/ 1721399 w 1884867"/>
              <a:gd name="connsiteY442" fmla="*/ 212179 h 458511"/>
              <a:gd name="connsiteX443" fmla="*/ 1691300 w 1884867"/>
              <a:gd name="connsiteY443" fmla="*/ 207131 h 458511"/>
              <a:gd name="connsiteX444" fmla="*/ 1703777 w 1884867"/>
              <a:gd name="connsiteY444" fmla="*/ 219704 h 458511"/>
              <a:gd name="connsiteX445" fmla="*/ 1661105 w 1884867"/>
              <a:gd name="connsiteY445" fmla="*/ 227228 h 458511"/>
              <a:gd name="connsiteX446" fmla="*/ 1666153 w 1884867"/>
              <a:gd name="connsiteY446" fmla="*/ 242278 h 458511"/>
              <a:gd name="connsiteX447" fmla="*/ 1661105 w 1884867"/>
              <a:gd name="connsiteY447" fmla="*/ 244850 h 458511"/>
              <a:gd name="connsiteX448" fmla="*/ 1658629 w 1884867"/>
              <a:gd name="connsiteY448" fmla="*/ 249803 h 458511"/>
              <a:gd name="connsiteX449" fmla="*/ 1643579 w 1884867"/>
              <a:gd name="connsiteY449" fmla="*/ 249803 h 458511"/>
              <a:gd name="connsiteX450" fmla="*/ 1638531 w 1884867"/>
              <a:gd name="connsiteY450" fmla="*/ 257423 h 458511"/>
              <a:gd name="connsiteX451" fmla="*/ 1673678 w 1884867"/>
              <a:gd name="connsiteY451" fmla="*/ 262376 h 458511"/>
              <a:gd name="connsiteX452" fmla="*/ 1706349 w 1884867"/>
              <a:gd name="connsiteY452" fmla="*/ 264948 h 458511"/>
              <a:gd name="connsiteX453" fmla="*/ 1698824 w 1884867"/>
              <a:gd name="connsiteY453" fmla="*/ 272472 h 458511"/>
              <a:gd name="connsiteX454" fmla="*/ 1683679 w 1884867"/>
              <a:gd name="connsiteY454" fmla="*/ 277425 h 458511"/>
              <a:gd name="connsiteX455" fmla="*/ 1676155 w 1884867"/>
              <a:gd name="connsiteY455" fmla="*/ 272472 h 458511"/>
              <a:gd name="connsiteX456" fmla="*/ 1666153 w 1884867"/>
              <a:gd name="connsiteY456" fmla="*/ 274949 h 458511"/>
              <a:gd name="connsiteX457" fmla="*/ 1651104 w 1884867"/>
              <a:gd name="connsiteY457" fmla="*/ 274949 h 458511"/>
              <a:gd name="connsiteX458" fmla="*/ 1651104 w 1884867"/>
              <a:gd name="connsiteY458" fmla="*/ 282474 h 458511"/>
              <a:gd name="connsiteX459" fmla="*/ 1643579 w 1884867"/>
              <a:gd name="connsiteY459" fmla="*/ 285045 h 458511"/>
              <a:gd name="connsiteX460" fmla="*/ 1641008 w 1884867"/>
              <a:gd name="connsiteY460" fmla="*/ 279997 h 458511"/>
              <a:gd name="connsiteX461" fmla="*/ 1615957 w 1884867"/>
              <a:gd name="connsiteY461" fmla="*/ 285045 h 458511"/>
              <a:gd name="connsiteX462" fmla="*/ 1608432 w 1884867"/>
              <a:gd name="connsiteY462" fmla="*/ 279997 h 458511"/>
              <a:gd name="connsiteX463" fmla="*/ 1600907 w 1884867"/>
              <a:gd name="connsiteY463" fmla="*/ 285045 h 458511"/>
              <a:gd name="connsiteX464" fmla="*/ 1615957 w 1884867"/>
              <a:gd name="connsiteY464" fmla="*/ 287522 h 458511"/>
              <a:gd name="connsiteX465" fmla="*/ 1623482 w 1884867"/>
              <a:gd name="connsiteY465" fmla="*/ 295046 h 458511"/>
              <a:gd name="connsiteX466" fmla="*/ 1633483 w 1884867"/>
              <a:gd name="connsiteY466" fmla="*/ 292570 h 458511"/>
              <a:gd name="connsiteX467" fmla="*/ 1643579 w 1884867"/>
              <a:gd name="connsiteY467" fmla="*/ 295046 h 458511"/>
              <a:gd name="connsiteX468" fmla="*/ 1658629 w 1884867"/>
              <a:gd name="connsiteY468" fmla="*/ 292570 h 458511"/>
              <a:gd name="connsiteX469" fmla="*/ 1658629 w 1884867"/>
              <a:gd name="connsiteY469" fmla="*/ 297523 h 458511"/>
              <a:gd name="connsiteX470" fmla="*/ 1708826 w 1884867"/>
              <a:gd name="connsiteY470" fmla="*/ 300095 h 458511"/>
              <a:gd name="connsiteX471" fmla="*/ 1696253 w 1884867"/>
              <a:gd name="connsiteY471" fmla="*/ 310096 h 458511"/>
              <a:gd name="connsiteX472" fmla="*/ 1711302 w 1884867"/>
              <a:gd name="connsiteY472" fmla="*/ 307619 h 458511"/>
              <a:gd name="connsiteX473" fmla="*/ 1713874 w 1884867"/>
              <a:gd name="connsiteY473" fmla="*/ 312573 h 458511"/>
              <a:gd name="connsiteX474" fmla="*/ 1728923 w 1884867"/>
              <a:gd name="connsiteY474" fmla="*/ 315144 h 458511"/>
              <a:gd name="connsiteX475" fmla="*/ 1663677 w 1884867"/>
              <a:gd name="connsiteY475" fmla="*/ 320192 h 458511"/>
              <a:gd name="connsiteX476" fmla="*/ 1656152 w 1884867"/>
              <a:gd name="connsiteY476" fmla="*/ 325145 h 458511"/>
              <a:gd name="connsiteX477" fmla="*/ 1605860 w 1884867"/>
              <a:gd name="connsiteY477" fmla="*/ 330194 h 458511"/>
              <a:gd name="connsiteX478" fmla="*/ 1570713 w 1884867"/>
              <a:gd name="connsiteY478" fmla="*/ 332670 h 458511"/>
              <a:gd name="connsiteX479" fmla="*/ 1550615 w 1884867"/>
              <a:gd name="connsiteY479" fmla="*/ 337718 h 458511"/>
              <a:gd name="connsiteX480" fmla="*/ 1565760 w 1884867"/>
              <a:gd name="connsiteY480" fmla="*/ 337718 h 458511"/>
              <a:gd name="connsiteX481" fmla="*/ 1605860 w 1884867"/>
              <a:gd name="connsiteY481" fmla="*/ 335242 h 458511"/>
              <a:gd name="connsiteX482" fmla="*/ 1618433 w 1884867"/>
              <a:gd name="connsiteY482" fmla="*/ 337718 h 458511"/>
              <a:gd name="connsiteX483" fmla="*/ 1648532 w 1884867"/>
              <a:gd name="connsiteY483" fmla="*/ 337718 h 458511"/>
              <a:gd name="connsiteX484" fmla="*/ 1698824 w 1884867"/>
              <a:gd name="connsiteY484" fmla="*/ 340195 h 458511"/>
              <a:gd name="connsiteX485" fmla="*/ 1708349 w 1884867"/>
              <a:gd name="connsiteY485" fmla="*/ 340195 h 458511"/>
              <a:gd name="connsiteX486" fmla="*/ 1720922 w 1884867"/>
              <a:gd name="connsiteY486" fmla="*/ 345243 h 458511"/>
              <a:gd name="connsiteX487" fmla="*/ 1733495 w 1884867"/>
              <a:gd name="connsiteY487" fmla="*/ 342767 h 458511"/>
              <a:gd name="connsiteX488" fmla="*/ 1741020 w 1884867"/>
              <a:gd name="connsiteY488" fmla="*/ 347815 h 458511"/>
              <a:gd name="connsiteX489" fmla="*/ 1748545 w 1884867"/>
              <a:gd name="connsiteY489" fmla="*/ 347815 h 458511"/>
              <a:gd name="connsiteX490" fmla="*/ 1710445 w 1884867"/>
              <a:gd name="connsiteY490" fmla="*/ 357816 h 458511"/>
              <a:gd name="connsiteX491" fmla="*/ 1728066 w 1884867"/>
              <a:gd name="connsiteY491" fmla="*/ 365341 h 458511"/>
              <a:gd name="connsiteX492" fmla="*/ 1718065 w 1884867"/>
              <a:gd name="connsiteY492" fmla="*/ 367817 h 458511"/>
              <a:gd name="connsiteX493" fmla="*/ 1657771 w 1884867"/>
              <a:gd name="connsiteY493" fmla="*/ 370389 h 458511"/>
              <a:gd name="connsiteX494" fmla="*/ 1650247 w 1884867"/>
              <a:gd name="connsiteY494" fmla="*/ 372866 h 458511"/>
              <a:gd name="connsiteX495" fmla="*/ 1670344 w 1884867"/>
              <a:gd name="connsiteY495" fmla="*/ 377914 h 458511"/>
              <a:gd name="connsiteX496" fmla="*/ 1655295 w 1884867"/>
              <a:gd name="connsiteY496" fmla="*/ 382962 h 458511"/>
              <a:gd name="connsiteX497" fmla="*/ 1640150 w 1884867"/>
              <a:gd name="connsiteY497" fmla="*/ 377914 h 458511"/>
              <a:gd name="connsiteX498" fmla="*/ 1625101 w 1884867"/>
              <a:gd name="connsiteY498" fmla="*/ 375342 h 458511"/>
              <a:gd name="connsiteX499" fmla="*/ 1610051 w 1884867"/>
              <a:gd name="connsiteY499" fmla="*/ 377914 h 458511"/>
              <a:gd name="connsiteX500" fmla="*/ 1615100 w 1884867"/>
              <a:gd name="connsiteY500" fmla="*/ 387439 h 458511"/>
              <a:gd name="connsiteX501" fmla="*/ 1610051 w 1884867"/>
              <a:gd name="connsiteY501" fmla="*/ 397535 h 458511"/>
              <a:gd name="connsiteX502" fmla="*/ 1620053 w 1884867"/>
              <a:gd name="connsiteY502" fmla="*/ 405060 h 458511"/>
              <a:gd name="connsiteX503" fmla="*/ 1605003 w 1884867"/>
              <a:gd name="connsiteY503" fmla="*/ 407537 h 458511"/>
              <a:gd name="connsiteX504" fmla="*/ 1595478 w 1884867"/>
              <a:gd name="connsiteY504" fmla="*/ 402489 h 458511"/>
              <a:gd name="connsiteX505" fmla="*/ 1582905 w 1884867"/>
              <a:gd name="connsiteY505" fmla="*/ 407537 h 458511"/>
              <a:gd name="connsiteX506" fmla="*/ 1552806 w 1884867"/>
              <a:gd name="connsiteY506" fmla="*/ 407537 h 458511"/>
              <a:gd name="connsiteX507" fmla="*/ 1535185 w 1884867"/>
              <a:gd name="connsiteY507" fmla="*/ 412585 h 458511"/>
              <a:gd name="connsiteX508" fmla="*/ 1517659 w 1884867"/>
              <a:gd name="connsiteY508" fmla="*/ 412585 h 458511"/>
              <a:gd name="connsiteX509" fmla="*/ 1502609 w 1884867"/>
              <a:gd name="connsiteY509" fmla="*/ 417633 h 458511"/>
              <a:gd name="connsiteX510" fmla="*/ 1495085 w 1884867"/>
              <a:gd name="connsiteY510" fmla="*/ 412585 h 458511"/>
              <a:gd name="connsiteX511" fmla="*/ 1482511 w 1884867"/>
              <a:gd name="connsiteY511" fmla="*/ 415061 h 458511"/>
              <a:gd name="connsiteX512" fmla="*/ 1482511 w 1884867"/>
              <a:gd name="connsiteY512" fmla="*/ 425158 h 458511"/>
              <a:gd name="connsiteX513" fmla="*/ 1442316 w 1884867"/>
              <a:gd name="connsiteY513" fmla="*/ 432683 h 458511"/>
              <a:gd name="connsiteX514" fmla="*/ 1417170 w 1884867"/>
              <a:gd name="connsiteY514" fmla="*/ 430111 h 458511"/>
              <a:gd name="connsiteX515" fmla="*/ 1414694 w 1884867"/>
              <a:gd name="connsiteY515" fmla="*/ 435159 h 458511"/>
              <a:gd name="connsiteX516" fmla="*/ 1399644 w 1884867"/>
              <a:gd name="connsiteY516" fmla="*/ 435159 h 458511"/>
              <a:gd name="connsiteX517" fmla="*/ 1387071 w 1884867"/>
              <a:gd name="connsiteY517" fmla="*/ 430111 h 458511"/>
              <a:gd name="connsiteX518" fmla="*/ 1372021 w 1884867"/>
              <a:gd name="connsiteY518" fmla="*/ 437636 h 458511"/>
              <a:gd name="connsiteX519" fmla="*/ 1346876 w 1884867"/>
              <a:gd name="connsiteY519" fmla="*/ 437636 h 458511"/>
              <a:gd name="connsiteX520" fmla="*/ 1359449 w 1884867"/>
              <a:gd name="connsiteY520" fmla="*/ 445256 h 458511"/>
              <a:gd name="connsiteX521" fmla="*/ 1331826 w 1884867"/>
              <a:gd name="connsiteY521" fmla="*/ 450209 h 458511"/>
              <a:gd name="connsiteX522" fmla="*/ 1294202 w 1884867"/>
              <a:gd name="connsiteY522" fmla="*/ 447732 h 458511"/>
              <a:gd name="connsiteX523" fmla="*/ 1264008 w 1884867"/>
              <a:gd name="connsiteY523" fmla="*/ 450209 h 458511"/>
              <a:gd name="connsiteX524" fmla="*/ 1223908 w 1884867"/>
              <a:gd name="connsiteY524" fmla="*/ 450209 h 458511"/>
              <a:gd name="connsiteX525" fmla="*/ 1191237 w 1884867"/>
              <a:gd name="connsiteY525" fmla="*/ 445256 h 458511"/>
              <a:gd name="connsiteX526" fmla="*/ 1120943 w 1884867"/>
              <a:gd name="connsiteY526" fmla="*/ 450209 h 458511"/>
              <a:gd name="connsiteX527" fmla="*/ 1110941 w 1884867"/>
              <a:gd name="connsiteY527" fmla="*/ 447732 h 458511"/>
              <a:gd name="connsiteX528" fmla="*/ 1095796 w 1884867"/>
              <a:gd name="connsiteY528" fmla="*/ 450209 h 458511"/>
              <a:gd name="connsiteX529" fmla="*/ 1068174 w 1884867"/>
              <a:gd name="connsiteY529" fmla="*/ 450209 h 458511"/>
              <a:gd name="connsiteX530" fmla="*/ 1063221 w 1884867"/>
              <a:gd name="connsiteY530" fmla="*/ 452781 h 458511"/>
              <a:gd name="connsiteX531" fmla="*/ 942635 w 1884867"/>
              <a:gd name="connsiteY531" fmla="*/ 452781 h 458511"/>
              <a:gd name="connsiteX532" fmla="*/ 842241 w 1884867"/>
              <a:gd name="connsiteY532" fmla="*/ 452781 h 458511"/>
              <a:gd name="connsiteX533" fmla="*/ 781948 w 1884867"/>
              <a:gd name="connsiteY533" fmla="*/ 455257 h 458511"/>
              <a:gd name="connsiteX534" fmla="*/ 749372 w 1884867"/>
              <a:gd name="connsiteY534" fmla="*/ 452781 h 458511"/>
              <a:gd name="connsiteX535" fmla="*/ 686602 w 1884867"/>
              <a:gd name="connsiteY535" fmla="*/ 450209 h 458511"/>
              <a:gd name="connsiteX536" fmla="*/ 696604 w 1884867"/>
              <a:gd name="connsiteY536" fmla="*/ 440208 h 458511"/>
              <a:gd name="connsiteX537" fmla="*/ 633834 w 1884867"/>
              <a:gd name="connsiteY537" fmla="*/ 437636 h 458511"/>
              <a:gd name="connsiteX538" fmla="*/ 624309 w 1884867"/>
              <a:gd name="connsiteY538" fmla="*/ 432683 h 458511"/>
              <a:gd name="connsiteX539" fmla="*/ 594210 w 1884867"/>
              <a:gd name="connsiteY539" fmla="*/ 435159 h 458511"/>
              <a:gd name="connsiteX540" fmla="*/ 579065 w 1884867"/>
              <a:gd name="connsiteY540" fmla="*/ 437636 h 458511"/>
              <a:gd name="connsiteX541" fmla="*/ 566587 w 1884867"/>
              <a:gd name="connsiteY541" fmla="*/ 430111 h 458511"/>
              <a:gd name="connsiteX542" fmla="*/ 541442 w 1884867"/>
              <a:gd name="connsiteY542" fmla="*/ 427634 h 458511"/>
              <a:gd name="connsiteX543" fmla="*/ 513819 w 1884867"/>
              <a:gd name="connsiteY543" fmla="*/ 430111 h 458511"/>
              <a:gd name="connsiteX544" fmla="*/ 503818 w 1884867"/>
              <a:gd name="connsiteY544" fmla="*/ 425158 h 458511"/>
              <a:gd name="connsiteX545" fmla="*/ 498769 w 1884867"/>
              <a:gd name="connsiteY545" fmla="*/ 432683 h 458511"/>
              <a:gd name="connsiteX546" fmla="*/ 483720 w 1884867"/>
              <a:gd name="connsiteY546" fmla="*/ 432683 h 458511"/>
              <a:gd name="connsiteX547" fmla="*/ 476195 w 1884867"/>
              <a:gd name="connsiteY547" fmla="*/ 442684 h 458511"/>
              <a:gd name="connsiteX548" fmla="*/ 468670 w 1884867"/>
              <a:gd name="connsiteY548" fmla="*/ 432683 h 458511"/>
              <a:gd name="connsiteX549" fmla="*/ 456098 w 1884867"/>
              <a:gd name="connsiteY549" fmla="*/ 420110 h 458511"/>
              <a:gd name="connsiteX550" fmla="*/ 448573 w 1884867"/>
              <a:gd name="connsiteY550" fmla="*/ 432683 h 458511"/>
              <a:gd name="connsiteX551" fmla="*/ 433523 w 1884867"/>
              <a:gd name="connsiteY551" fmla="*/ 427634 h 458511"/>
              <a:gd name="connsiteX552" fmla="*/ 410854 w 1884867"/>
              <a:gd name="connsiteY552" fmla="*/ 435159 h 458511"/>
              <a:gd name="connsiteX553" fmla="*/ 393328 w 1884867"/>
              <a:gd name="connsiteY553" fmla="*/ 425158 h 458511"/>
              <a:gd name="connsiteX554" fmla="*/ 378278 w 1884867"/>
              <a:gd name="connsiteY554" fmla="*/ 427634 h 458511"/>
              <a:gd name="connsiteX555" fmla="*/ 368182 w 1884867"/>
              <a:gd name="connsiteY555" fmla="*/ 417633 h 458511"/>
              <a:gd name="connsiteX556" fmla="*/ 350656 w 1884867"/>
              <a:gd name="connsiteY556" fmla="*/ 417633 h 458511"/>
              <a:gd name="connsiteX557" fmla="*/ 340559 w 1884867"/>
              <a:gd name="connsiteY557" fmla="*/ 412585 h 458511"/>
              <a:gd name="connsiteX558" fmla="*/ 325510 w 1884867"/>
              <a:gd name="connsiteY558" fmla="*/ 412585 h 458511"/>
              <a:gd name="connsiteX559" fmla="*/ 317985 w 1884867"/>
              <a:gd name="connsiteY559" fmla="*/ 405060 h 458511"/>
              <a:gd name="connsiteX560" fmla="*/ 307984 w 1884867"/>
              <a:gd name="connsiteY560" fmla="*/ 402489 h 458511"/>
              <a:gd name="connsiteX561" fmla="*/ 307984 w 1884867"/>
              <a:gd name="connsiteY561" fmla="*/ 390011 h 458511"/>
              <a:gd name="connsiteX562" fmla="*/ 282838 w 1884867"/>
              <a:gd name="connsiteY562" fmla="*/ 390011 h 458511"/>
              <a:gd name="connsiteX563" fmla="*/ 270265 w 1884867"/>
              <a:gd name="connsiteY563" fmla="*/ 384962 h 458511"/>
              <a:gd name="connsiteX564" fmla="*/ 247691 w 1884867"/>
              <a:gd name="connsiteY564" fmla="*/ 384962 h 458511"/>
              <a:gd name="connsiteX565" fmla="*/ 237689 w 1884867"/>
              <a:gd name="connsiteY565" fmla="*/ 379914 h 458511"/>
              <a:gd name="connsiteX566" fmla="*/ 220068 w 1884867"/>
              <a:gd name="connsiteY566" fmla="*/ 379914 h 458511"/>
              <a:gd name="connsiteX567" fmla="*/ 225116 w 1884867"/>
              <a:gd name="connsiteY567" fmla="*/ 369913 h 458511"/>
              <a:gd name="connsiteX568" fmla="*/ 189969 w 1884867"/>
              <a:gd name="connsiteY568" fmla="*/ 364865 h 458511"/>
              <a:gd name="connsiteX569" fmla="*/ 157298 w 1884867"/>
              <a:gd name="connsiteY569" fmla="*/ 349815 h 458511"/>
              <a:gd name="connsiteX570" fmla="*/ 162346 w 1884867"/>
              <a:gd name="connsiteY570" fmla="*/ 342291 h 458511"/>
              <a:gd name="connsiteX571" fmla="*/ 171871 w 1884867"/>
              <a:gd name="connsiteY571" fmla="*/ 342291 h 458511"/>
              <a:gd name="connsiteX572" fmla="*/ 149297 w 1884867"/>
              <a:gd name="connsiteY572" fmla="*/ 337242 h 458511"/>
              <a:gd name="connsiteX573" fmla="*/ 141773 w 1884867"/>
              <a:gd name="connsiteY573" fmla="*/ 327241 h 458511"/>
              <a:gd name="connsiteX574" fmla="*/ 114150 w 1884867"/>
              <a:gd name="connsiteY574" fmla="*/ 327241 h 458511"/>
              <a:gd name="connsiteX575" fmla="*/ 96529 w 1884867"/>
              <a:gd name="connsiteY575" fmla="*/ 322193 h 458511"/>
              <a:gd name="connsiteX576" fmla="*/ 63953 w 1884867"/>
              <a:gd name="connsiteY576" fmla="*/ 314668 h 458511"/>
              <a:gd name="connsiteX577" fmla="*/ 66430 w 1884867"/>
              <a:gd name="connsiteY577" fmla="*/ 312096 h 458511"/>
              <a:gd name="connsiteX578" fmla="*/ 76431 w 1884867"/>
              <a:gd name="connsiteY578" fmla="*/ 312096 h 458511"/>
              <a:gd name="connsiteX579" fmla="*/ 91576 w 1884867"/>
              <a:gd name="connsiteY579" fmla="*/ 299618 h 458511"/>
              <a:gd name="connsiteX580" fmla="*/ 114150 w 1884867"/>
              <a:gd name="connsiteY580" fmla="*/ 297047 h 458511"/>
              <a:gd name="connsiteX581" fmla="*/ 126723 w 1884867"/>
              <a:gd name="connsiteY581" fmla="*/ 281997 h 458511"/>
              <a:gd name="connsiteX582" fmla="*/ 134248 w 1884867"/>
              <a:gd name="connsiteY582" fmla="*/ 284569 h 458511"/>
              <a:gd name="connsiteX583" fmla="*/ 139201 w 1884867"/>
              <a:gd name="connsiteY583" fmla="*/ 276949 h 458511"/>
              <a:gd name="connsiteX584" fmla="*/ 149297 w 1884867"/>
              <a:gd name="connsiteY584" fmla="*/ 274473 h 458511"/>
              <a:gd name="connsiteX585" fmla="*/ 171110 w 1884867"/>
              <a:gd name="connsiteY585" fmla="*/ 270186 h 458511"/>
              <a:gd name="connsiteX586" fmla="*/ 176158 w 1884867"/>
              <a:gd name="connsiteY586" fmla="*/ 272758 h 458511"/>
              <a:gd name="connsiteX587" fmla="*/ 193684 w 1884867"/>
              <a:gd name="connsiteY587" fmla="*/ 272758 h 458511"/>
              <a:gd name="connsiteX588" fmla="*/ 211305 w 1884867"/>
              <a:gd name="connsiteY588" fmla="*/ 275234 h 458511"/>
              <a:gd name="connsiteX589" fmla="*/ 218830 w 1884867"/>
              <a:gd name="connsiteY589" fmla="*/ 262661 h 458511"/>
              <a:gd name="connsiteX590" fmla="*/ 188731 w 1884867"/>
              <a:gd name="connsiteY590" fmla="*/ 262661 h 458511"/>
              <a:gd name="connsiteX591" fmla="*/ 173681 w 1884867"/>
              <a:gd name="connsiteY591" fmla="*/ 257708 h 458511"/>
              <a:gd name="connsiteX592" fmla="*/ 133486 w 1884867"/>
              <a:gd name="connsiteY592" fmla="*/ 255137 h 458511"/>
              <a:gd name="connsiteX593" fmla="*/ 120913 w 1884867"/>
              <a:gd name="connsiteY593" fmla="*/ 250089 h 458511"/>
              <a:gd name="connsiteX594" fmla="*/ 105863 w 1884867"/>
              <a:gd name="connsiteY594" fmla="*/ 242564 h 458511"/>
              <a:gd name="connsiteX595" fmla="*/ 118436 w 1884867"/>
              <a:gd name="connsiteY595" fmla="*/ 237611 h 458511"/>
              <a:gd name="connsiteX596" fmla="*/ 113388 w 1884867"/>
              <a:gd name="connsiteY596" fmla="*/ 230086 h 458511"/>
              <a:gd name="connsiteX597" fmla="*/ 100815 w 1884867"/>
              <a:gd name="connsiteY597" fmla="*/ 227514 h 458511"/>
              <a:gd name="connsiteX598" fmla="*/ 141010 w 1884867"/>
              <a:gd name="connsiteY598" fmla="*/ 222561 h 458511"/>
              <a:gd name="connsiteX599" fmla="*/ 163585 w 1884867"/>
              <a:gd name="connsiteY599" fmla="*/ 225038 h 458511"/>
              <a:gd name="connsiteX600" fmla="*/ 156060 w 1884867"/>
              <a:gd name="connsiteY600" fmla="*/ 219990 h 458511"/>
              <a:gd name="connsiteX601" fmla="*/ 161108 w 1884867"/>
              <a:gd name="connsiteY601" fmla="*/ 212465 h 458511"/>
              <a:gd name="connsiteX602" fmla="*/ 118436 w 1884867"/>
              <a:gd name="connsiteY602" fmla="*/ 204940 h 458511"/>
              <a:gd name="connsiteX603" fmla="*/ 70811 w 1884867"/>
              <a:gd name="connsiteY603" fmla="*/ 212465 h 458511"/>
              <a:gd name="connsiteX604" fmla="*/ 35664 w 1884867"/>
              <a:gd name="connsiteY604" fmla="*/ 202464 h 458511"/>
              <a:gd name="connsiteX605" fmla="*/ 43189 w 1884867"/>
              <a:gd name="connsiteY605" fmla="*/ 194939 h 458511"/>
              <a:gd name="connsiteX606" fmla="*/ 53190 w 1884867"/>
              <a:gd name="connsiteY606" fmla="*/ 197415 h 458511"/>
              <a:gd name="connsiteX607" fmla="*/ 73288 w 1884867"/>
              <a:gd name="connsiteY607" fmla="*/ 192367 h 458511"/>
              <a:gd name="connsiteX608" fmla="*/ 73288 w 1884867"/>
              <a:gd name="connsiteY608" fmla="*/ 202464 h 458511"/>
              <a:gd name="connsiteX609" fmla="*/ 93385 w 1884867"/>
              <a:gd name="connsiteY609" fmla="*/ 202464 h 458511"/>
              <a:gd name="connsiteX610" fmla="*/ 98434 w 1884867"/>
              <a:gd name="connsiteY610" fmla="*/ 189891 h 458511"/>
              <a:gd name="connsiteX611" fmla="*/ 58238 w 1884867"/>
              <a:gd name="connsiteY611" fmla="*/ 179794 h 458511"/>
              <a:gd name="connsiteX612" fmla="*/ 50713 w 1884867"/>
              <a:gd name="connsiteY612" fmla="*/ 172269 h 458511"/>
              <a:gd name="connsiteX613" fmla="*/ 38141 w 1884867"/>
              <a:gd name="connsiteY613" fmla="*/ 164744 h 458511"/>
              <a:gd name="connsiteX614" fmla="*/ 33092 w 1884867"/>
              <a:gd name="connsiteY614" fmla="*/ 162268 h 458511"/>
              <a:gd name="connsiteX615" fmla="*/ 50713 w 1884867"/>
              <a:gd name="connsiteY615" fmla="*/ 147218 h 458511"/>
              <a:gd name="connsiteX616" fmla="*/ 63286 w 1884867"/>
              <a:gd name="connsiteY616" fmla="*/ 142170 h 458511"/>
              <a:gd name="connsiteX617" fmla="*/ 50713 w 1884867"/>
              <a:gd name="connsiteY617" fmla="*/ 139694 h 458511"/>
              <a:gd name="connsiteX618" fmla="*/ 65763 w 1884867"/>
              <a:gd name="connsiteY618" fmla="*/ 139694 h 458511"/>
              <a:gd name="connsiteX619" fmla="*/ 73288 w 1884867"/>
              <a:gd name="connsiteY619" fmla="*/ 137122 h 458511"/>
              <a:gd name="connsiteX620" fmla="*/ 80812 w 1884867"/>
              <a:gd name="connsiteY620" fmla="*/ 132169 h 458511"/>
              <a:gd name="connsiteX621" fmla="*/ 90909 w 1884867"/>
              <a:gd name="connsiteY621" fmla="*/ 127121 h 458511"/>
              <a:gd name="connsiteX622" fmla="*/ 98434 w 1884867"/>
              <a:gd name="connsiteY622" fmla="*/ 122073 h 458511"/>
              <a:gd name="connsiteX623" fmla="*/ 83384 w 1884867"/>
              <a:gd name="connsiteY623" fmla="*/ 119596 h 458511"/>
              <a:gd name="connsiteX624" fmla="*/ 95862 w 1884867"/>
              <a:gd name="connsiteY624" fmla="*/ 114548 h 458511"/>
              <a:gd name="connsiteX625" fmla="*/ 108435 w 1884867"/>
              <a:gd name="connsiteY625" fmla="*/ 119596 h 458511"/>
              <a:gd name="connsiteX626" fmla="*/ 138534 w 1884867"/>
              <a:gd name="connsiteY626" fmla="*/ 119596 h 458511"/>
              <a:gd name="connsiteX627" fmla="*/ 115960 w 1884867"/>
              <a:gd name="connsiteY627" fmla="*/ 117024 h 458511"/>
              <a:gd name="connsiteX628" fmla="*/ 98434 w 1884867"/>
              <a:gd name="connsiteY628" fmla="*/ 107023 h 458511"/>
              <a:gd name="connsiteX629" fmla="*/ 80812 w 1884867"/>
              <a:gd name="connsiteY629" fmla="*/ 112071 h 458511"/>
              <a:gd name="connsiteX630" fmla="*/ 53190 w 1884867"/>
              <a:gd name="connsiteY630" fmla="*/ 109500 h 458511"/>
              <a:gd name="connsiteX631" fmla="*/ 80812 w 1884867"/>
              <a:gd name="connsiteY631" fmla="*/ 97022 h 458511"/>
              <a:gd name="connsiteX632" fmla="*/ 95862 w 1884867"/>
              <a:gd name="connsiteY632" fmla="*/ 99498 h 458511"/>
              <a:gd name="connsiteX633" fmla="*/ 128533 w 1884867"/>
              <a:gd name="connsiteY633" fmla="*/ 94450 h 458511"/>
              <a:gd name="connsiteX634" fmla="*/ 151107 w 1884867"/>
              <a:gd name="connsiteY634" fmla="*/ 99498 h 458511"/>
              <a:gd name="connsiteX635" fmla="*/ 196351 w 1884867"/>
              <a:gd name="connsiteY635" fmla="*/ 99498 h 458511"/>
              <a:gd name="connsiteX636" fmla="*/ 243976 w 1884867"/>
              <a:gd name="connsiteY636" fmla="*/ 101975 h 458511"/>
              <a:gd name="connsiteX637" fmla="*/ 248929 w 1884867"/>
              <a:gd name="connsiteY637" fmla="*/ 99498 h 458511"/>
              <a:gd name="connsiteX638" fmla="*/ 253977 w 1884867"/>
              <a:gd name="connsiteY638" fmla="*/ 101975 h 458511"/>
              <a:gd name="connsiteX639" fmla="*/ 228831 w 1884867"/>
              <a:gd name="connsiteY639" fmla="*/ 86925 h 458511"/>
              <a:gd name="connsiteX640" fmla="*/ 198732 w 1884867"/>
              <a:gd name="connsiteY640" fmla="*/ 79400 h 458511"/>
              <a:gd name="connsiteX641" fmla="*/ 186159 w 1884867"/>
              <a:gd name="connsiteY641" fmla="*/ 81877 h 458511"/>
              <a:gd name="connsiteX642" fmla="*/ 176158 w 1884867"/>
              <a:gd name="connsiteY642" fmla="*/ 76924 h 458511"/>
              <a:gd name="connsiteX643" fmla="*/ 166061 w 1884867"/>
              <a:gd name="connsiteY643" fmla="*/ 81877 h 458511"/>
              <a:gd name="connsiteX644" fmla="*/ 161108 w 1884867"/>
              <a:gd name="connsiteY644" fmla="*/ 79400 h 458511"/>
              <a:gd name="connsiteX645" fmla="*/ 156060 w 1884867"/>
              <a:gd name="connsiteY645" fmla="*/ 81877 h 458511"/>
              <a:gd name="connsiteX646" fmla="*/ 161108 w 1884867"/>
              <a:gd name="connsiteY646" fmla="*/ 74352 h 458511"/>
              <a:gd name="connsiteX647" fmla="*/ 166061 w 1884867"/>
              <a:gd name="connsiteY647" fmla="*/ 66827 h 458511"/>
              <a:gd name="connsiteX648" fmla="*/ 186159 w 1884867"/>
              <a:gd name="connsiteY648" fmla="*/ 69399 h 458511"/>
              <a:gd name="connsiteX649" fmla="*/ 173681 w 1884867"/>
              <a:gd name="connsiteY649" fmla="*/ 59303 h 458511"/>
              <a:gd name="connsiteX650" fmla="*/ 206257 w 1884867"/>
              <a:gd name="connsiteY650" fmla="*/ 51778 h 458511"/>
              <a:gd name="connsiteX651" fmla="*/ 218830 w 1884867"/>
              <a:gd name="connsiteY651" fmla="*/ 46730 h 458511"/>
              <a:gd name="connsiteX652" fmla="*/ 236451 w 1884867"/>
              <a:gd name="connsiteY652" fmla="*/ 46730 h 458511"/>
              <a:gd name="connsiteX653" fmla="*/ 236451 w 1884867"/>
              <a:gd name="connsiteY653" fmla="*/ 34252 h 458511"/>
              <a:gd name="connsiteX654" fmla="*/ 248929 w 1884867"/>
              <a:gd name="connsiteY654" fmla="*/ 36728 h 458511"/>
              <a:gd name="connsiteX655" fmla="*/ 251501 w 1884867"/>
              <a:gd name="connsiteY655" fmla="*/ 44253 h 458511"/>
              <a:gd name="connsiteX656" fmla="*/ 289601 w 1884867"/>
              <a:gd name="connsiteY656" fmla="*/ 31680 h 458511"/>
              <a:gd name="connsiteX657" fmla="*/ 319700 w 1884867"/>
              <a:gd name="connsiteY657" fmla="*/ 34252 h 458511"/>
              <a:gd name="connsiteX658" fmla="*/ 324748 w 1884867"/>
              <a:gd name="connsiteY658" fmla="*/ 26727 h 458511"/>
              <a:gd name="connsiteX659" fmla="*/ 347322 w 1884867"/>
              <a:gd name="connsiteY659" fmla="*/ 26727 h 458511"/>
              <a:gd name="connsiteX660" fmla="*/ 362371 w 1884867"/>
              <a:gd name="connsiteY660" fmla="*/ 31680 h 458511"/>
              <a:gd name="connsiteX661" fmla="*/ 377516 w 1884867"/>
              <a:gd name="connsiteY661" fmla="*/ 29204 h 458511"/>
              <a:gd name="connsiteX662" fmla="*/ 415140 w 1884867"/>
              <a:gd name="connsiteY662" fmla="*/ 26727 h 458511"/>
              <a:gd name="connsiteX663" fmla="*/ 434952 w 1884867"/>
              <a:gd name="connsiteY663" fmla="*/ 11106 h 458511"/>
              <a:gd name="connsiteX664" fmla="*/ 535345 w 1884867"/>
              <a:gd name="connsiteY664" fmla="*/ 13678 h 458511"/>
              <a:gd name="connsiteX665" fmla="*/ 547919 w 1884867"/>
              <a:gd name="connsiteY665" fmla="*/ 11106 h 458511"/>
              <a:gd name="connsiteX666" fmla="*/ 560492 w 1884867"/>
              <a:gd name="connsiteY666" fmla="*/ 13678 h 458511"/>
              <a:gd name="connsiteX667" fmla="*/ 660885 w 1884867"/>
              <a:gd name="connsiteY667" fmla="*/ 6153 h 458511"/>
              <a:gd name="connsiteX668" fmla="*/ 743752 w 1884867"/>
              <a:gd name="connsiteY668" fmla="*/ 6153 h 458511"/>
              <a:gd name="connsiteX669" fmla="*/ 824144 w 1884867"/>
              <a:gd name="connsiteY669" fmla="*/ 6153 h 458511"/>
              <a:gd name="connsiteX670" fmla="*/ 844146 w 1884867"/>
              <a:gd name="connsiteY670" fmla="*/ 13678 h 458511"/>
              <a:gd name="connsiteX671" fmla="*/ 884342 w 1884867"/>
              <a:gd name="connsiteY671" fmla="*/ 13678 h 458511"/>
              <a:gd name="connsiteX672" fmla="*/ 886913 w 1884867"/>
              <a:gd name="connsiteY672" fmla="*/ 3582 h 458511"/>
              <a:gd name="connsiteX673" fmla="*/ 901963 w 1884867"/>
              <a:gd name="connsiteY673" fmla="*/ 1105 h 458511"/>
              <a:gd name="connsiteX674" fmla="*/ 999880 w 1884867"/>
              <a:gd name="connsiteY674" fmla="*/ 1105 h 458511"/>
              <a:gd name="connsiteX675" fmla="*/ 1095130 w 1884867"/>
              <a:gd name="connsiteY675" fmla="*/ 1105 h 458511"/>
              <a:gd name="connsiteX676" fmla="*/ 1112751 w 1884867"/>
              <a:gd name="connsiteY676" fmla="*/ 3582 h 458511"/>
              <a:gd name="connsiteX677" fmla="*/ 1110275 w 1884867"/>
              <a:gd name="connsiteY677" fmla="*/ 11106 h 458511"/>
              <a:gd name="connsiteX678" fmla="*/ 1122752 w 1884867"/>
              <a:gd name="connsiteY678" fmla="*/ 11106 h 458511"/>
              <a:gd name="connsiteX679" fmla="*/ 1130277 w 1884867"/>
              <a:gd name="connsiteY679" fmla="*/ 3582 h 458511"/>
              <a:gd name="connsiteX680" fmla="*/ 1228385 w 1884867"/>
              <a:gd name="connsiteY680" fmla="*/ 3486 h 458511"/>
              <a:gd name="connsiteX681" fmla="*/ 1296203 w 1884867"/>
              <a:gd name="connsiteY681" fmla="*/ 8534 h 458511"/>
              <a:gd name="connsiteX682" fmla="*/ 1318777 w 1884867"/>
              <a:gd name="connsiteY682" fmla="*/ 16059 h 458511"/>
              <a:gd name="connsiteX683" fmla="*/ 1333921 w 1884867"/>
              <a:gd name="connsiteY683" fmla="*/ 11011 h 458511"/>
              <a:gd name="connsiteX684" fmla="*/ 1371545 w 1884867"/>
              <a:gd name="connsiteY684" fmla="*/ 13583 h 458511"/>
              <a:gd name="connsiteX685" fmla="*/ 1384118 w 1884867"/>
              <a:gd name="connsiteY685" fmla="*/ 21108 h 458511"/>
              <a:gd name="connsiteX686" fmla="*/ 1399168 w 1884867"/>
              <a:gd name="connsiteY686" fmla="*/ 28632 h 458511"/>
              <a:gd name="connsiteX687" fmla="*/ 1391643 w 1884867"/>
              <a:gd name="connsiteY687" fmla="*/ 28632 h 458511"/>
              <a:gd name="connsiteX688" fmla="*/ 1416694 w 1884867"/>
              <a:gd name="connsiteY688" fmla="*/ 33681 h 458511"/>
              <a:gd name="connsiteX689" fmla="*/ 1444316 w 1884867"/>
              <a:gd name="connsiteY689" fmla="*/ 38633 h 458511"/>
              <a:gd name="connsiteX690" fmla="*/ 1421742 w 1884867"/>
              <a:gd name="connsiteY690" fmla="*/ 28632 h 458511"/>
              <a:gd name="connsiteX691" fmla="*/ 1419266 w 1884867"/>
              <a:gd name="connsiteY691" fmla="*/ 23584 h 458511"/>
              <a:gd name="connsiteX692" fmla="*/ 1426790 w 1884867"/>
              <a:gd name="connsiteY692" fmla="*/ 18536 h 458511"/>
              <a:gd name="connsiteX693" fmla="*/ 1461937 w 1884867"/>
              <a:gd name="connsiteY693" fmla="*/ 16059 h 458511"/>
              <a:gd name="connsiteX694" fmla="*/ 1469462 w 1884867"/>
              <a:gd name="connsiteY694" fmla="*/ 13583 h 458511"/>
              <a:gd name="connsiteX695" fmla="*/ 1479463 w 1884867"/>
              <a:gd name="connsiteY695" fmla="*/ 26156 h 458511"/>
              <a:gd name="connsiteX696" fmla="*/ 1522136 w 1884867"/>
              <a:gd name="connsiteY696" fmla="*/ 36157 h 458511"/>
              <a:gd name="connsiteX697" fmla="*/ 1562331 w 1884867"/>
              <a:gd name="connsiteY697" fmla="*/ 46158 h 458511"/>
              <a:gd name="connsiteX698" fmla="*/ 1587477 w 1884867"/>
              <a:gd name="connsiteY698" fmla="*/ 51207 h 458511"/>
              <a:gd name="connsiteX699" fmla="*/ 1595002 w 1884867"/>
              <a:gd name="connsiteY699" fmla="*/ 53683 h 458511"/>
              <a:gd name="connsiteX700" fmla="*/ 1607575 w 1884867"/>
              <a:gd name="connsiteY700" fmla="*/ 61303 h 458511"/>
              <a:gd name="connsiteX701" fmla="*/ 1640150 w 1884867"/>
              <a:gd name="connsiteY701" fmla="*/ 66256 h 458511"/>
              <a:gd name="connsiteX702" fmla="*/ 1642722 w 1884867"/>
              <a:gd name="connsiteY702" fmla="*/ 71304 h 458511"/>
              <a:gd name="connsiteX703" fmla="*/ 1630149 w 1884867"/>
              <a:gd name="connsiteY703" fmla="*/ 71304 h 458511"/>
              <a:gd name="connsiteX704" fmla="*/ 1632626 w 1884867"/>
              <a:gd name="connsiteY704" fmla="*/ 78829 h 458511"/>
              <a:gd name="connsiteX705" fmla="*/ 1627673 w 1884867"/>
              <a:gd name="connsiteY705" fmla="*/ 86354 h 458511"/>
              <a:gd name="connsiteX706" fmla="*/ 1645199 w 1884867"/>
              <a:gd name="connsiteY706" fmla="*/ 86354 h 458511"/>
              <a:gd name="connsiteX707" fmla="*/ 1647675 w 1884867"/>
              <a:gd name="connsiteY707" fmla="*/ 98927 h 458511"/>
              <a:gd name="connsiteX708" fmla="*/ 1677869 w 1884867"/>
              <a:gd name="connsiteY708" fmla="*/ 101403 h 4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</a:cxnLst>
            <a:rect l="l" t="t" r="r" b="b"/>
            <a:pathLst>
              <a:path w="2968" h="722">
                <a:moveTo>
                  <a:pt x="2034" y="707"/>
                </a:moveTo>
                <a:cubicBezTo>
                  <a:pt x="2034" y="707"/>
                  <a:pt x="2035" y="707"/>
                  <a:pt x="2036" y="707"/>
                </a:cubicBezTo>
                <a:cubicBezTo>
                  <a:pt x="2038" y="708"/>
                  <a:pt x="2035" y="711"/>
                  <a:pt x="2032" y="710"/>
                </a:cubicBezTo>
                <a:cubicBezTo>
                  <a:pt x="2030" y="709"/>
                  <a:pt x="2032" y="707"/>
                  <a:pt x="2034" y="707"/>
                </a:cubicBezTo>
                <a:close/>
                <a:moveTo>
                  <a:pt x="971" y="702"/>
                </a:moveTo>
                <a:cubicBezTo>
                  <a:pt x="972" y="702"/>
                  <a:pt x="973" y="702"/>
                  <a:pt x="974" y="702"/>
                </a:cubicBezTo>
                <a:cubicBezTo>
                  <a:pt x="979" y="704"/>
                  <a:pt x="971" y="707"/>
                  <a:pt x="966" y="706"/>
                </a:cubicBezTo>
                <a:cubicBezTo>
                  <a:pt x="959" y="705"/>
                  <a:pt x="966" y="702"/>
                  <a:pt x="971" y="702"/>
                </a:cubicBezTo>
                <a:close/>
                <a:moveTo>
                  <a:pt x="2617" y="698"/>
                </a:moveTo>
                <a:cubicBezTo>
                  <a:pt x="2618" y="698"/>
                  <a:pt x="2620" y="699"/>
                  <a:pt x="2620" y="700"/>
                </a:cubicBezTo>
                <a:cubicBezTo>
                  <a:pt x="2621" y="706"/>
                  <a:pt x="2614" y="711"/>
                  <a:pt x="2612" y="707"/>
                </a:cubicBezTo>
                <a:cubicBezTo>
                  <a:pt x="2609" y="702"/>
                  <a:pt x="2612" y="699"/>
                  <a:pt x="2616" y="698"/>
                </a:cubicBezTo>
                <a:cubicBezTo>
                  <a:pt x="2616" y="698"/>
                  <a:pt x="2617" y="698"/>
                  <a:pt x="2617" y="698"/>
                </a:cubicBezTo>
                <a:close/>
                <a:moveTo>
                  <a:pt x="2605" y="697"/>
                </a:moveTo>
                <a:cubicBezTo>
                  <a:pt x="2606" y="697"/>
                  <a:pt x="2608" y="698"/>
                  <a:pt x="2608" y="700"/>
                </a:cubicBezTo>
                <a:cubicBezTo>
                  <a:pt x="2612" y="716"/>
                  <a:pt x="2594" y="704"/>
                  <a:pt x="2590" y="703"/>
                </a:cubicBezTo>
                <a:cubicBezTo>
                  <a:pt x="2589" y="703"/>
                  <a:pt x="2584" y="712"/>
                  <a:pt x="2582" y="703"/>
                </a:cubicBezTo>
                <a:lnTo>
                  <a:pt x="2580" y="703"/>
                </a:lnTo>
                <a:cubicBezTo>
                  <a:pt x="2581" y="696"/>
                  <a:pt x="2592" y="701"/>
                  <a:pt x="2597" y="700"/>
                </a:cubicBezTo>
                <a:cubicBezTo>
                  <a:pt x="2599" y="700"/>
                  <a:pt x="2602" y="698"/>
                  <a:pt x="2605" y="697"/>
                </a:cubicBezTo>
                <a:close/>
                <a:moveTo>
                  <a:pt x="294" y="694"/>
                </a:moveTo>
                <a:cubicBezTo>
                  <a:pt x="295" y="694"/>
                  <a:pt x="295" y="694"/>
                  <a:pt x="295" y="695"/>
                </a:cubicBezTo>
                <a:cubicBezTo>
                  <a:pt x="296" y="696"/>
                  <a:pt x="294" y="699"/>
                  <a:pt x="293" y="698"/>
                </a:cubicBezTo>
                <a:cubicBezTo>
                  <a:pt x="292" y="697"/>
                  <a:pt x="293" y="694"/>
                  <a:pt x="294" y="694"/>
                </a:cubicBezTo>
                <a:close/>
                <a:moveTo>
                  <a:pt x="931" y="694"/>
                </a:moveTo>
                <a:cubicBezTo>
                  <a:pt x="936" y="694"/>
                  <a:pt x="940" y="695"/>
                  <a:pt x="942" y="698"/>
                </a:cubicBezTo>
                <a:cubicBezTo>
                  <a:pt x="946" y="706"/>
                  <a:pt x="925" y="721"/>
                  <a:pt x="918" y="714"/>
                </a:cubicBezTo>
                <a:cubicBezTo>
                  <a:pt x="907" y="703"/>
                  <a:pt x="920" y="695"/>
                  <a:pt x="931" y="694"/>
                </a:cubicBezTo>
                <a:close/>
                <a:moveTo>
                  <a:pt x="826" y="691"/>
                </a:moveTo>
                <a:cubicBezTo>
                  <a:pt x="830" y="690"/>
                  <a:pt x="834" y="692"/>
                  <a:pt x="835" y="694"/>
                </a:cubicBezTo>
                <a:cubicBezTo>
                  <a:pt x="837" y="699"/>
                  <a:pt x="834" y="704"/>
                  <a:pt x="829" y="706"/>
                </a:cubicBezTo>
                <a:cubicBezTo>
                  <a:pt x="826" y="707"/>
                  <a:pt x="822" y="706"/>
                  <a:pt x="819" y="702"/>
                </a:cubicBezTo>
                <a:cubicBezTo>
                  <a:pt x="812" y="695"/>
                  <a:pt x="819" y="691"/>
                  <a:pt x="826" y="691"/>
                </a:cubicBezTo>
                <a:close/>
                <a:moveTo>
                  <a:pt x="286" y="687"/>
                </a:moveTo>
                <a:cubicBezTo>
                  <a:pt x="287" y="687"/>
                  <a:pt x="288" y="689"/>
                  <a:pt x="288" y="691"/>
                </a:cubicBezTo>
                <a:cubicBezTo>
                  <a:pt x="289" y="697"/>
                  <a:pt x="285" y="711"/>
                  <a:pt x="283" y="705"/>
                </a:cubicBezTo>
                <a:cubicBezTo>
                  <a:pt x="281" y="694"/>
                  <a:pt x="284" y="686"/>
                  <a:pt x="286" y="687"/>
                </a:cubicBezTo>
                <a:close/>
                <a:moveTo>
                  <a:pt x="590" y="684"/>
                </a:moveTo>
                <a:cubicBezTo>
                  <a:pt x="591" y="684"/>
                  <a:pt x="592" y="685"/>
                  <a:pt x="592" y="687"/>
                </a:cubicBezTo>
                <a:cubicBezTo>
                  <a:pt x="593" y="693"/>
                  <a:pt x="589" y="699"/>
                  <a:pt x="588" y="694"/>
                </a:cubicBezTo>
                <a:cubicBezTo>
                  <a:pt x="586" y="689"/>
                  <a:pt x="588" y="685"/>
                  <a:pt x="590" y="684"/>
                </a:cubicBezTo>
                <a:close/>
                <a:moveTo>
                  <a:pt x="264" y="684"/>
                </a:moveTo>
                <a:cubicBezTo>
                  <a:pt x="264" y="684"/>
                  <a:pt x="265" y="685"/>
                  <a:pt x="266" y="688"/>
                </a:cubicBezTo>
                <a:cubicBezTo>
                  <a:pt x="266" y="692"/>
                  <a:pt x="265" y="696"/>
                  <a:pt x="264" y="698"/>
                </a:cubicBezTo>
                <a:cubicBezTo>
                  <a:pt x="264" y="699"/>
                  <a:pt x="263" y="697"/>
                  <a:pt x="262" y="695"/>
                </a:cubicBezTo>
                <a:cubicBezTo>
                  <a:pt x="261" y="688"/>
                  <a:pt x="262" y="684"/>
                  <a:pt x="264" y="684"/>
                </a:cubicBezTo>
                <a:close/>
                <a:moveTo>
                  <a:pt x="584" y="683"/>
                </a:moveTo>
                <a:cubicBezTo>
                  <a:pt x="585" y="683"/>
                  <a:pt x="586" y="684"/>
                  <a:pt x="586" y="687"/>
                </a:cubicBezTo>
                <a:cubicBezTo>
                  <a:pt x="588" y="705"/>
                  <a:pt x="579" y="691"/>
                  <a:pt x="577" y="690"/>
                </a:cubicBezTo>
                <a:cubicBezTo>
                  <a:pt x="576" y="690"/>
                  <a:pt x="574" y="700"/>
                  <a:pt x="573" y="690"/>
                </a:cubicBezTo>
                <a:lnTo>
                  <a:pt x="572" y="690"/>
                </a:lnTo>
                <a:cubicBezTo>
                  <a:pt x="572" y="681"/>
                  <a:pt x="578" y="687"/>
                  <a:pt x="580" y="687"/>
                </a:cubicBezTo>
                <a:cubicBezTo>
                  <a:pt x="581" y="687"/>
                  <a:pt x="583" y="684"/>
                  <a:pt x="584" y="683"/>
                </a:cubicBezTo>
                <a:close/>
                <a:moveTo>
                  <a:pt x="2613" y="673"/>
                </a:moveTo>
                <a:cubicBezTo>
                  <a:pt x="2613" y="673"/>
                  <a:pt x="2613" y="673"/>
                  <a:pt x="2613" y="673"/>
                </a:cubicBezTo>
                <a:cubicBezTo>
                  <a:pt x="2615" y="676"/>
                  <a:pt x="2611" y="679"/>
                  <a:pt x="2610" y="679"/>
                </a:cubicBezTo>
                <a:cubicBezTo>
                  <a:pt x="2606" y="678"/>
                  <a:pt x="2611" y="673"/>
                  <a:pt x="2613" y="673"/>
                </a:cubicBezTo>
                <a:close/>
                <a:moveTo>
                  <a:pt x="574" y="657"/>
                </a:moveTo>
                <a:cubicBezTo>
                  <a:pt x="572" y="657"/>
                  <a:pt x="569" y="657"/>
                  <a:pt x="567" y="657"/>
                </a:cubicBezTo>
                <a:lnTo>
                  <a:pt x="565" y="657"/>
                </a:lnTo>
                <a:lnTo>
                  <a:pt x="566" y="658"/>
                </a:lnTo>
                <a:cubicBezTo>
                  <a:pt x="568" y="658"/>
                  <a:pt x="570" y="658"/>
                  <a:pt x="572" y="658"/>
                </a:cubicBezTo>
                <a:lnTo>
                  <a:pt x="575" y="657"/>
                </a:lnTo>
                <a:lnTo>
                  <a:pt x="574" y="657"/>
                </a:lnTo>
                <a:close/>
                <a:moveTo>
                  <a:pt x="2586" y="646"/>
                </a:moveTo>
                <a:cubicBezTo>
                  <a:pt x="2584" y="649"/>
                  <a:pt x="2581" y="651"/>
                  <a:pt x="2578" y="652"/>
                </a:cubicBezTo>
                <a:cubicBezTo>
                  <a:pt x="2569" y="654"/>
                  <a:pt x="2556" y="648"/>
                  <a:pt x="2552" y="649"/>
                </a:cubicBezTo>
                <a:cubicBezTo>
                  <a:pt x="2551" y="649"/>
                  <a:pt x="2548" y="654"/>
                  <a:pt x="2547" y="655"/>
                </a:cubicBezTo>
                <a:cubicBezTo>
                  <a:pt x="2544" y="657"/>
                  <a:pt x="2541" y="658"/>
                  <a:pt x="2539" y="658"/>
                </a:cubicBezTo>
                <a:cubicBezTo>
                  <a:pt x="2534" y="658"/>
                  <a:pt x="2524" y="645"/>
                  <a:pt x="2527" y="655"/>
                </a:cubicBezTo>
                <a:cubicBezTo>
                  <a:pt x="2529" y="665"/>
                  <a:pt x="2532" y="654"/>
                  <a:pt x="2540" y="661"/>
                </a:cubicBezTo>
                <a:lnTo>
                  <a:pt x="2540" y="661"/>
                </a:lnTo>
                <a:cubicBezTo>
                  <a:pt x="2544" y="664"/>
                  <a:pt x="2541" y="668"/>
                  <a:pt x="2545" y="670"/>
                </a:cubicBezTo>
                <a:cubicBezTo>
                  <a:pt x="2561" y="676"/>
                  <a:pt x="2577" y="677"/>
                  <a:pt x="2593" y="673"/>
                </a:cubicBezTo>
                <a:cubicBezTo>
                  <a:pt x="2598" y="671"/>
                  <a:pt x="2596" y="661"/>
                  <a:pt x="2600" y="658"/>
                </a:cubicBezTo>
                <a:cubicBezTo>
                  <a:pt x="2603" y="655"/>
                  <a:pt x="2608" y="662"/>
                  <a:pt x="2611" y="661"/>
                </a:cubicBezTo>
                <a:cubicBezTo>
                  <a:pt x="2612" y="661"/>
                  <a:pt x="2615" y="656"/>
                  <a:pt x="2616" y="655"/>
                </a:cubicBezTo>
                <a:cubicBezTo>
                  <a:pt x="2622" y="653"/>
                  <a:pt x="2624" y="661"/>
                  <a:pt x="2626" y="655"/>
                </a:cubicBezTo>
                <a:cubicBezTo>
                  <a:pt x="2628" y="649"/>
                  <a:pt x="2623" y="651"/>
                  <a:pt x="2624" y="652"/>
                </a:cubicBezTo>
                <a:cubicBezTo>
                  <a:pt x="2619" y="649"/>
                  <a:pt x="2608" y="646"/>
                  <a:pt x="2606" y="649"/>
                </a:cubicBezTo>
                <a:cubicBezTo>
                  <a:pt x="2603" y="653"/>
                  <a:pt x="2600" y="656"/>
                  <a:pt x="2596" y="655"/>
                </a:cubicBezTo>
                <a:cubicBezTo>
                  <a:pt x="2591" y="655"/>
                  <a:pt x="2590" y="647"/>
                  <a:pt x="2586" y="646"/>
                </a:cubicBezTo>
                <a:close/>
                <a:moveTo>
                  <a:pt x="2458" y="641"/>
                </a:moveTo>
                <a:lnTo>
                  <a:pt x="2454" y="641"/>
                </a:lnTo>
                <a:lnTo>
                  <a:pt x="2453" y="643"/>
                </a:lnTo>
                <a:cubicBezTo>
                  <a:pt x="2447" y="655"/>
                  <a:pt x="2452" y="645"/>
                  <a:pt x="2463" y="652"/>
                </a:cubicBezTo>
                <a:cubicBezTo>
                  <a:pt x="2466" y="654"/>
                  <a:pt x="2468" y="660"/>
                  <a:pt x="2471" y="661"/>
                </a:cubicBezTo>
                <a:cubicBezTo>
                  <a:pt x="2478" y="664"/>
                  <a:pt x="2486" y="664"/>
                  <a:pt x="2493" y="661"/>
                </a:cubicBezTo>
                <a:cubicBezTo>
                  <a:pt x="2492" y="661"/>
                  <a:pt x="2491" y="659"/>
                  <a:pt x="2493" y="658"/>
                </a:cubicBezTo>
                <a:cubicBezTo>
                  <a:pt x="2497" y="657"/>
                  <a:pt x="2502" y="657"/>
                  <a:pt x="2506" y="658"/>
                </a:cubicBezTo>
                <a:cubicBezTo>
                  <a:pt x="2507" y="646"/>
                  <a:pt x="2490" y="644"/>
                  <a:pt x="2481" y="643"/>
                </a:cubicBezTo>
                <a:lnTo>
                  <a:pt x="2481" y="642"/>
                </a:lnTo>
                <a:lnTo>
                  <a:pt x="2471" y="642"/>
                </a:lnTo>
                <a:cubicBezTo>
                  <a:pt x="2467" y="642"/>
                  <a:pt x="2463" y="641"/>
                  <a:pt x="2458" y="641"/>
                </a:cubicBezTo>
                <a:close/>
                <a:moveTo>
                  <a:pt x="2791" y="640"/>
                </a:moveTo>
                <a:cubicBezTo>
                  <a:pt x="2791" y="640"/>
                  <a:pt x="2792" y="640"/>
                  <a:pt x="2792" y="640"/>
                </a:cubicBezTo>
                <a:cubicBezTo>
                  <a:pt x="2794" y="644"/>
                  <a:pt x="2788" y="646"/>
                  <a:pt x="2787" y="646"/>
                </a:cubicBezTo>
                <a:cubicBezTo>
                  <a:pt x="2782" y="645"/>
                  <a:pt x="2789" y="640"/>
                  <a:pt x="2791" y="640"/>
                </a:cubicBezTo>
                <a:close/>
                <a:moveTo>
                  <a:pt x="2544" y="626"/>
                </a:moveTo>
                <a:cubicBezTo>
                  <a:pt x="2543" y="626"/>
                  <a:pt x="2542" y="626"/>
                  <a:pt x="2542" y="628"/>
                </a:cubicBezTo>
                <a:lnTo>
                  <a:pt x="2543" y="629"/>
                </a:lnTo>
                <a:lnTo>
                  <a:pt x="2546" y="630"/>
                </a:lnTo>
                <a:lnTo>
                  <a:pt x="2547" y="631"/>
                </a:lnTo>
                <a:lnTo>
                  <a:pt x="2548" y="630"/>
                </a:lnTo>
                <a:cubicBezTo>
                  <a:pt x="2549" y="629"/>
                  <a:pt x="2546" y="626"/>
                  <a:pt x="2544" y="626"/>
                </a:cubicBezTo>
                <a:close/>
                <a:moveTo>
                  <a:pt x="2612" y="621"/>
                </a:moveTo>
                <a:cubicBezTo>
                  <a:pt x="2606" y="621"/>
                  <a:pt x="2608" y="624"/>
                  <a:pt x="2608" y="625"/>
                </a:cubicBezTo>
                <a:cubicBezTo>
                  <a:pt x="2608" y="624"/>
                  <a:pt x="2611" y="628"/>
                  <a:pt x="2612" y="630"/>
                </a:cubicBezTo>
                <a:lnTo>
                  <a:pt x="2613" y="630"/>
                </a:lnTo>
                <a:lnTo>
                  <a:pt x="2613" y="630"/>
                </a:lnTo>
                <a:cubicBezTo>
                  <a:pt x="2613" y="631"/>
                  <a:pt x="2613" y="631"/>
                  <a:pt x="2613" y="631"/>
                </a:cubicBezTo>
                <a:lnTo>
                  <a:pt x="2613" y="631"/>
                </a:lnTo>
                <a:cubicBezTo>
                  <a:pt x="2613" y="631"/>
                  <a:pt x="2613" y="631"/>
                  <a:pt x="2613" y="630"/>
                </a:cubicBezTo>
                <a:lnTo>
                  <a:pt x="2613" y="630"/>
                </a:lnTo>
                <a:lnTo>
                  <a:pt x="2613" y="629"/>
                </a:lnTo>
                <a:cubicBezTo>
                  <a:pt x="2614" y="626"/>
                  <a:pt x="2619" y="620"/>
                  <a:pt x="2621" y="628"/>
                </a:cubicBezTo>
                <a:cubicBezTo>
                  <a:pt x="2619" y="620"/>
                  <a:pt x="2620" y="622"/>
                  <a:pt x="2615" y="622"/>
                </a:cubicBezTo>
                <a:cubicBezTo>
                  <a:pt x="2614" y="621"/>
                  <a:pt x="2613" y="621"/>
                  <a:pt x="2612" y="621"/>
                </a:cubicBezTo>
                <a:close/>
                <a:moveTo>
                  <a:pt x="2628" y="618"/>
                </a:moveTo>
                <a:cubicBezTo>
                  <a:pt x="2628" y="618"/>
                  <a:pt x="2623" y="625"/>
                  <a:pt x="2627" y="624"/>
                </a:cubicBezTo>
                <a:cubicBezTo>
                  <a:pt x="2629" y="624"/>
                  <a:pt x="2632" y="619"/>
                  <a:pt x="2628" y="618"/>
                </a:cubicBezTo>
                <a:close/>
                <a:moveTo>
                  <a:pt x="2658" y="617"/>
                </a:moveTo>
                <a:cubicBezTo>
                  <a:pt x="2657" y="617"/>
                  <a:pt x="2657" y="617"/>
                  <a:pt x="2656" y="617"/>
                </a:cubicBezTo>
                <a:cubicBezTo>
                  <a:pt x="2655" y="618"/>
                  <a:pt x="2654" y="620"/>
                  <a:pt x="2655" y="624"/>
                </a:cubicBezTo>
                <a:cubicBezTo>
                  <a:pt x="2654" y="623"/>
                  <a:pt x="2658" y="628"/>
                  <a:pt x="2658" y="627"/>
                </a:cubicBezTo>
                <a:cubicBezTo>
                  <a:pt x="2662" y="633"/>
                  <a:pt x="2667" y="634"/>
                  <a:pt x="2666" y="627"/>
                </a:cubicBezTo>
                <a:cubicBezTo>
                  <a:pt x="2665" y="621"/>
                  <a:pt x="2661" y="618"/>
                  <a:pt x="2658" y="617"/>
                </a:cubicBezTo>
                <a:close/>
                <a:moveTo>
                  <a:pt x="2783" y="614"/>
                </a:moveTo>
                <a:cubicBezTo>
                  <a:pt x="2784" y="614"/>
                  <a:pt x="2785" y="614"/>
                  <a:pt x="2785" y="615"/>
                </a:cubicBezTo>
                <a:cubicBezTo>
                  <a:pt x="2791" y="621"/>
                  <a:pt x="2776" y="623"/>
                  <a:pt x="2773" y="623"/>
                </a:cubicBezTo>
                <a:cubicBezTo>
                  <a:pt x="2762" y="621"/>
                  <a:pt x="2778" y="615"/>
                  <a:pt x="2783" y="614"/>
                </a:cubicBezTo>
                <a:close/>
                <a:moveTo>
                  <a:pt x="2533" y="600"/>
                </a:moveTo>
                <a:lnTo>
                  <a:pt x="2534" y="601"/>
                </a:lnTo>
                <a:cubicBezTo>
                  <a:pt x="2536" y="602"/>
                  <a:pt x="2543" y="602"/>
                  <a:pt x="2544" y="610"/>
                </a:cubicBezTo>
                <a:cubicBezTo>
                  <a:pt x="2545" y="626"/>
                  <a:pt x="2537" y="626"/>
                  <a:pt x="2536" y="626"/>
                </a:cubicBezTo>
                <a:lnTo>
                  <a:pt x="2536" y="626"/>
                </a:lnTo>
                <a:lnTo>
                  <a:pt x="2536" y="626"/>
                </a:lnTo>
                <a:lnTo>
                  <a:pt x="2537" y="627"/>
                </a:lnTo>
                <a:cubicBezTo>
                  <a:pt x="2537" y="627"/>
                  <a:pt x="2538" y="627"/>
                  <a:pt x="2539" y="628"/>
                </a:cubicBezTo>
                <a:lnTo>
                  <a:pt x="2541" y="628"/>
                </a:lnTo>
                <a:lnTo>
                  <a:pt x="2541" y="628"/>
                </a:lnTo>
                <a:cubicBezTo>
                  <a:pt x="2542" y="627"/>
                  <a:pt x="2543" y="620"/>
                  <a:pt x="2544" y="619"/>
                </a:cubicBezTo>
                <a:cubicBezTo>
                  <a:pt x="2546" y="616"/>
                  <a:pt x="2548" y="615"/>
                  <a:pt x="2551" y="616"/>
                </a:cubicBezTo>
                <a:cubicBezTo>
                  <a:pt x="2556" y="617"/>
                  <a:pt x="2552" y="626"/>
                  <a:pt x="2554" y="628"/>
                </a:cubicBezTo>
                <a:cubicBezTo>
                  <a:pt x="2562" y="631"/>
                  <a:pt x="2569" y="632"/>
                  <a:pt x="2577" y="631"/>
                </a:cubicBezTo>
                <a:cubicBezTo>
                  <a:pt x="2583" y="628"/>
                  <a:pt x="2584" y="616"/>
                  <a:pt x="2590" y="616"/>
                </a:cubicBezTo>
                <a:cubicBezTo>
                  <a:pt x="2594" y="616"/>
                  <a:pt x="2593" y="620"/>
                  <a:pt x="2595" y="622"/>
                </a:cubicBezTo>
                <a:cubicBezTo>
                  <a:pt x="2603" y="630"/>
                  <a:pt x="2597" y="620"/>
                  <a:pt x="2597" y="616"/>
                </a:cubicBezTo>
                <a:cubicBezTo>
                  <a:pt x="2597" y="617"/>
                  <a:pt x="2600" y="612"/>
                  <a:pt x="2599" y="610"/>
                </a:cubicBezTo>
                <a:cubicBezTo>
                  <a:pt x="2592" y="609"/>
                  <a:pt x="2585" y="609"/>
                  <a:pt x="2579" y="610"/>
                </a:cubicBezTo>
                <a:cubicBezTo>
                  <a:pt x="2572" y="609"/>
                  <a:pt x="2555" y="604"/>
                  <a:pt x="2540" y="601"/>
                </a:cubicBezTo>
                <a:lnTo>
                  <a:pt x="2533" y="600"/>
                </a:lnTo>
                <a:close/>
                <a:moveTo>
                  <a:pt x="2476" y="595"/>
                </a:moveTo>
                <a:cubicBezTo>
                  <a:pt x="2471" y="595"/>
                  <a:pt x="2466" y="595"/>
                  <a:pt x="2461" y="595"/>
                </a:cubicBezTo>
                <a:lnTo>
                  <a:pt x="2460" y="596"/>
                </a:lnTo>
                <a:lnTo>
                  <a:pt x="2461" y="596"/>
                </a:lnTo>
                <a:cubicBezTo>
                  <a:pt x="2463" y="597"/>
                  <a:pt x="2465" y="599"/>
                  <a:pt x="2464" y="598"/>
                </a:cubicBezTo>
                <a:cubicBezTo>
                  <a:pt x="2475" y="605"/>
                  <a:pt x="2487" y="607"/>
                  <a:pt x="2484" y="598"/>
                </a:cubicBezTo>
                <a:cubicBezTo>
                  <a:pt x="2484" y="597"/>
                  <a:pt x="2483" y="597"/>
                  <a:pt x="2483" y="596"/>
                </a:cubicBezTo>
                <a:lnTo>
                  <a:pt x="2482" y="595"/>
                </a:lnTo>
                <a:lnTo>
                  <a:pt x="2476" y="595"/>
                </a:lnTo>
                <a:close/>
                <a:moveTo>
                  <a:pt x="1755" y="570"/>
                </a:moveTo>
                <a:cubicBezTo>
                  <a:pt x="1751" y="570"/>
                  <a:pt x="1747" y="571"/>
                  <a:pt x="1745" y="573"/>
                </a:cubicBezTo>
                <a:cubicBezTo>
                  <a:pt x="1745" y="573"/>
                  <a:pt x="1746" y="573"/>
                  <a:pt x="1746" y="574"/>
                </a:cubicBezTo>
                <a:lnTo>
                  <a:pt x="1747" y="574"/>
                </a:lnTo>
                <a:lnTo>
                  <a:pt x="1749" y="575"/>
                </a:lnTo>
                <a:cubicBezTo>
                  <a:pt x="1757" y="575"/>
                  <a:pt x="1765" y="574"/>
                  <a:pt x="1768" y="576"/>
                </a:cubicBezTo>
                <a:cubicBezTo>
                  <a:pt x="1770" y="576"/>
                  <a:pt x="1767" y="583"/>
                  <a:pt x="1768" y="583"/>
                </a:cubicBezTo>
                <a:cubicBezTo>
                  <a:pt x="1769" y="584"/>
                  <a:pt x="1773" y="584"/>
                  <a:pt x="1778" y="585"/>
                </a:cubicBezTo>
                <a:lnTo>
                  <a:pt x="1781" y="586"/>
                </a:lnTo>
                <a:lnTo>
                  <a:pt x="1781" y="584"/>
                </a:lnTo>
                <a:cubicBezTo>
                  <a:pt x="1781" y="582"/>
                  <a:pt x="1781" y="579"/>
                  <a:pt x="1782" y="576"/>
                </a:cubicBezTo>
                <a:cubicBezTo>
                  <a:pt x="1776" y="574"/>
                  <a:pt x="1770" y="572"/>
                  <a:pt x="1763" y="570"/>
                </a:cubicBezTo>
                <a:cubicBezTo>
                  <a:pt x="1762" y="570"/>
                  <a:pt x="1761" y="570"/>
                  <a:pt x="1759" y="570"/>
                </a:cubicBezTo>
                <a:cubicBezTo>
                  <a:pt x="1758" y="570"/>
                  <a:pt x="1756" y="570"/>
                  <a:pt x="1755" y="570"/>
                </a:cubicBezTo>
                <a:close/>
                <a:moveTo>
                  <a:pt x="1680" y="562"/>
                </a:moveTo>
                <a:cubicBezTo>
                  <a:pt x="1658" y="562"/>
                  <a:pt x="1619" y="572"/>
                  <a:pt x="1619" y="572"/>
                </a:cubicBezTo>
                <a:lnTo>
                  <a:pt x="1623" y="572"/>
                </a:lnTo>
                <a:cubicBezTo>
                  <a:pt x="1625" y="577"/>
                  <a:pt x="1628" y="577"/>
                  <a:pt x="1635" y="576"/>
                </a:cubicBezTo>
                <a:lnTo>
                  <a:pt x="1635" y="576"/>
                </a:lnTo>
                <a:cubicBezTo>
                  <a:pt x="1641" y="570"/>
                  <a:pt x="1650" y="568"/>
                  <a:pt x="1658" y="572"/>
                </a:cubicBezTo>
                <a:cubicBezTo>
                  <a:pt x="1665" y="574"/>
                  <a:pt x="1672" y="592"/>
                  <a:pt x="1674" y="591"/>
                </a:cubicBezTo>
                <a:cubicBezTo>
                  <a:pt x="1677" y="591"/>
                  <a:pt x="1677" y="576"/>
                  <a:pt x="1678" y="576"/>
                </a:cubicBezTo>
                <a:cubicBezTo>
                  <a:pt x="1681" y="573"/>
                  <a:pt x="1702" y="574"/>
                  <a:pt x="1694" y="564"/>
                </a:cubicBezTo>
                <a:cubicBezTo>
                  <a:pt x="1692" y="563"/>
                  <a:pt x="1689" y="562"/>
                  <a:pt x="1684" y="562"/>
                </a:cubicBezTo>
                <a:cubicBezTo>
                  <a:pt x="1683" y="562"/>
                  <a:pt x="1681" y="562"/>
                  <a:pt x="1680" y="562"/>
                </a:cubicBezTo>
                <a:close/>
                <a:moveTo>
                  <a:pt x="2733" y="539"/>
                </a:moveTo>
                <a:cubicBezTo>
                  <a:pt x="2733" y="539"/>
                  <a:pt x="2732" y="539"/>
                  <a:pt x="2732" y="540"/>
                </a:cubicBezTo>
                <a:lnTo>
                  <a:pt x="2732" y="540"/>
                </a:lnTo>
                <a:lnTo>
                  <a:pt x="2733" y="541"/>
                </a:lnTo>
                <a:cubicBezTo>
                  <a:pt x="2733" y="541"/>
                  <a:pt x="2733" y="542"/>
                  <a:pt x="2734" y="542"/>
                </a:cubicBezTo>
                <a:lnTo>
                  <a:pt x="2734" y="544"/>
                </a:lnTo>
                <a:lnTo>
                  <a:pt x="2734" y="544"/>
                </a:lnTo>
                <a:cubicBezTo>
                  <a:pt x="2735" y="543"/>
                  <a:pt x="2735" y="541"/>
                  <a:pt x="2734" y="540"/>
                </a:cubicBezTo>
                <a:cubicBezTo>
                  <a:pt x="2734" y="540"/>
                  <a:pt x="2733" y="539"/>
                  <a:pt x="2733" y="539"/>
                </a:cubicBezTo>
                <a:close/>
                <a:moveTo>
                  <a:pt x="132" y="536"/>
                </a:moveTo>
                <a:cubicBezTo>
                  <a:pt x="133" y="537"/>
                  <a:pt x="132" y="540"/>
                  <a:pt x="131" y="540"/>
                </a:cubicBezTo>
                <a:cubicBezTo>
                  <a:pt x="130" y="539"/>
                  <a:pt x="131" y="536"/>
                  <a:pt x="132" y="536"/>
                </a:cubicBezTo>
                <a:close/>
                <a:moveTo>
                  <a:pt x="154" y="535"/>
                </a:moveTo>
                <a:cubicBezTo>
                  <a:pt x="152" y="535"/>
                  <a:pt x="148" y="535"/>
                  <a:pt x="147" y="539"/>
                </a:cubicBezTo>
                <a:cubicBezTo>
                  <a:pt x="148" y="538"/>
                  <a:pt x="149" y="543"/>
                  <a:pt x="148" y="546"/>
                </a:cubicBezTo>
                <a:cubicBezTo>
                  <a:pt x="147" y="549"/>
                  <a:pt x="147" y="547"/>
                  <a:pt x="148" y="550"/>
                </a:cubicBezTo>
                <a:cubicBezTo>
                  <a:pt x="149" y="553"/>
                  <a:pt x="149" y="553"/>
                  <a:pt x="151" y="550"/>
                </a:cubicBezTo>
                <a:cubicBezTo>
                  <a:pt x="154" y="544"/>
                  <a:pt x="151" y="542"/>
                  <a:pt x="153" y="553"/>
                </a:cubicBezTo>
                <a:cubicBezTo>
                  <a:pt x="154" y="557"/>
                  <a:pt x="165" y="560"/>
                  <a:pt x="165" y="560"/>
                </a:cubicBezTo>
                <a:cubicBezTo>
                  <a:pt x="165" y="555"/>
                  <a:pt x="166" y="549"/>
                  <a:pt x="166" y="543"/>
                </a:cubicBezTo>
                <a:cubicBezTo>
                  <a:pt x="163" y="540"/>
                  <a:pt x="160" y="537"/>
                  <a:pt x="157" y="536"/>
                </a:cubicBezTo>
                <a:cubicBezTo>
                  <a:pt x="156" y="535"/>
                  <a:pt x="155" y="535"/>
                  <a:pt x="154" y="535"/>
                </a:cubicBezTo>
                <a:close/>
                <a:moveTo>
                  <a:pt x="2820" y="533"/>
                </a:moveTo>
                <a:cubicBezTo>
                  <a:pt x="2823" y="533"/>
                  <a:pt x="2824" y="546"/>
                  <a:pt x="2820" y="539"/>
                </a:cubicBezTo>
                <a:cubicBezTo>
                  <a:pt x="2819" y="539"/>
                  <a:pt x="2818" y="534"/>
                  <a:pt x="2820" y="533"/>
                </a:cubicBezTo>
                <a:cubicBezTo>
                  <a:pt x="2820" y="533"/>
                  <a:pt x="2820" y="533"/>
                  <a:pt x="2820" y="533"/>
                </a:cubicBezTo>
                <a:close/>
                <a:moveTo>
                  <a:pt x="2811" y="531"/>
                </a:moveTo>
                <a:cubicBezTo>
                  <a:pt x="2813" y="531"/>
                  <a:pt x="2814" y="532"/>
                  <a:pt x="2815" y="533"/>
                </a:cubicBezTo>
                <a:cubicBezTo>
                  <a:pt x="2816" y="535"/>
                  <a:pt x="2816" y="539"/>
                  <a:pt x="2815" y="541"/>
                </a:cubicBezTo>
                <a:cubicBezTo>
                  <a:pt x="2814" y="543"/>
                  <a:pt x="2813" y="544"/>
                  <a:pt x="2812" y="542"/>
                </a:cubicBezTo>
                <a:cubicBezTo>
                  <a:pt x="2811" y="542"/>
                  <a:pt x="2812" y="535"/>
                  <a:pt x="2812" y="533"/>
                </a:cubicBezTo>
                <a:lnTo>
                  <a:pt x="2810" y="533"/>
                </a:lnTo>
                <a:cubicBezTo>
                  <a:pt x="2810" y="532"/>
                  <a:pt x="2811" y="531"/>
                  <a:pt x="2811" y="531"/>
                </a:cubicBezTo>
                <a:close/>
                <a:moveTo>
                  <a:pt x="2803" y="530"/>
                </a:moveTo>
                <a:cubicBezTo>
                  <a:pt x="2806" y="531"/>
                  <a:pt x="2806" y="542"/>
                  <a:pt x="2802" y="542"/>
                </a:cubicBezTo>
                <a:cubicBezTo>
                  <a:pt x="2800" y="542"/>
                  <a:pt x="2801" y="531"/>
                  <a:pt x="2800" y="533"/>
                </a:cubicBezTo>
                <a:cubicBezTo>
                  <a:pt x="2801" y="531"/>
                  <a:pt x="2803" y="530"/>
                  <a:pt x="2803" y="530"/>
                </a:cubicBezTo>
                <a:close/>
                <a:moveTo>
                  <a:pt x="2709" y="479"/>
                </a:moveTo>
                <a:cubicBezTo>
                  <a:pt x="2708" y="479"/>
                  <a:pt x="2708" y="479"/>
                  <a:pt x="2707" y="479"/>
                </a:cubicBezTo>
                <a:lnTo>
                  <a:pt x="2706" y="480"/>
                </a:lnTo>
                <a:lnTo>
                  <a:pt x="2707" y="480"/>
                </a:lnTo>
                <a:cubicBezTo>
                  <a:pt x="2709" y="482"/>
                  <a:pt x="2720" y="484"/>
                  <a:pt x="2726" y="485"/>
                </a:cubicBezTo>
                <a:lnTo>
                  <a:pt x="2726" y="485"/>
                </a:lnTo>
                <a:lnTo>
                  <a:pt x="2727" y="484"/>
                </a:lnTo>
                <a:cubicBezTo>
                  <a:pt x="2727" y="481"/>
                  <a:pt x="2723" y="482"/>
                  <a:pt x="2724" y="483"/>
                </a:cubicBezTo>
                <a:cubicBezTo>
                  <a:pt x="2720" y="481"/>
                  <a:pt x="2713" y="478"/>
                  <a:pt x="2709" y="479"/>
                </a:cubicBezTo>
                <a:close/>
                <a:moveTo>
                  <a:pt x="2854" y="475"/>
                </a:moveTo>
                <a:cubicBezTo>
                  <a:pt x="2860" y="475"/>
                  <a:pt x="2861" y="493"/>
                  <a:pt x="2852" y="484"/>
                </a:cubicBezTo>
                <a:cubicBezTo>
                  <a:pt x="2851" y="483"/>
                  <a:pt x="2848" y="477"/>
                  <a:pt x="2852" y="476"/>
                </a:cubicBezTo>
                <a:cubicBezTo>
                  <a:pt x="2853" y="475"/>
                  <a:pt x="2853" y="475"/>
                  <a:pt x="2854" y="475"/>
                </a:cubicBezTo>
                <a:close/>
                <a:moveTo>
                  <a:pt x="2805" y="475"/>
                </a:moveTo>
                <a:lnTo>
                  <a:pt x="2805" y="476"/>
                </a:lnTo>
                <a:cubicBezTo>
                  <a:pt x="2805" y="475"/>
                  <a:pt x="2805" y="475"/>
                  <a:pt x="2805" y="475"/>
                </a:cubicBezTo>
                <a:lnTo>
                  <a:pt x="2805" y="475"/>
                </a:lnTo>
                <a:close/>
                <a:moveTo>
                  <a:pt x="2832" y="473"/>
                </a:moveTo>
                <a:cubicBezTo>
                  <a:pt x="2835" y="472"/>
                  <a:pt x="2838" y="474"/>
                  <a:pt x="2840" y="476"/>
                </a:cubicBezTo>
                <a:cubicBezTo>
                  <a:pt x="2843" y="478"/>
                  <a:pt x="2844" y="483"/>
                  <a:pt x="2841" y="486"/>
                </a:cubicBezTo>
                <a:cubicBezTo>
                  <a:pt x="2839" y="488"/>
                  <a:pt x="2835" y="489"/>
                  <a:pt x="2832" y="488"/>
                </a:cubicBezTo>
                <a:cubicBezTo>
                  <a:pt x="2831" y="486"/>
                  <a:pt x="2832" y="478"/>
                  <a:pt x="2832" y="476"/>
                </a:cubicBezTo>
                <a:lnTo>
                  <a:pt x="2828" y="476"/>
                </a:lnTo>
                <a:cubicBezTo>
                  <a:pt x="2829" y="474"/>
                  <a:pt x="2830" y="473"/>
                  <a:pt x="2832" y="473"/>
                </a:cubicBezTo>
                <a:close/>
                <a:moveTo>
                  <a:pt x="2812" y="471"/>
                </a:moveTo>
                <a:cubicBezTo>
                  <a:pt x="2812" y="471"/>
                  <a:pt x="2812" y="471"/>
                  <a:pt x="2813" y="471"/>
                </a:cubicBezTo>
                <a:cubicBezTo>
                  <a:pt x="2819" y="472"/>
                  <a:pt x="2818" y="487"/>
                  <a:pt x="2809" y="488"/>
                </a:cubicBezTo>
                <a:cubicBezTo>
                  <a:pt x="2804" y="488"/>
                  <a:pt x="2806" y="476"/>
                  <a:pt x="2805" y="475"/>
                </a:cubicBezTo>
                <a:lnTo>
                  <a:pt x="2805" y="475"/>
                </a:lnTo>
                <a:lnTo>
                  <a:pt x="2807" y="473"/>
                </a:lnTo>
                <a:cubicBezTo>
                  <a:pt x="2809" y="472"/>
                  <a:pt x="2810" y="471"/>
                  <a:pt x="2812" y="471"/>
                </a:cubicBezTo>
                <a:close/>
                <a:moveTo>
                  <a:pt x="113" y="471"/>
                </a:moveTo>
                <a:cubicBezTo>
                  <a:pt x="116" y="471"/>
                  <a:pt x="118" y="471"/>
                  <a:pt x="120" y="472"/>
                </a:cubicBezTo>
                <a:cubicBezTo>
                  <a:pt x="124" y="477"/>
                  <a:pt x="107" y="483"/>
                  <a:pt x="100" y="480"/>
                </a:cubicBezTo>
                <a:cubicBezTo>
                  <a:pt x="90" y="476"/>
                  <a:pt x="103" y="471"/>
                  <a:pt x="113" y="471"/>
                </a:cubicBezTo>
                <a:close/>
                <a:moveTo>
                  <a:pt x="2891" y="471"/>
                </a:moveTo>
                <a:cubicBezTo>
                  <a:pt x="2891" y="471"/>
                  <a:pt x="2892" y="471"/>
                  <a:pt x="2892" y="471"/>
                </a:cubicBezTo>
                <a:cubicBezTo>
                  <a:pt x="2894" y="475"/>
                  <a:pt x="2888" y="477"/>
                  <a:pt x="2887" y="477"/>
                </a:cubicBezTo>
                <a:cubicBezTo>
                  <a:pt x="2882" y="476"/>
                  <a:pt x="2889" y="471"/>
                  <a:pt x="2891" y="471"/>
                </a:cubicBezTo>
                <a:close/>
                <a:moveTo>
                  <a:pt x="121" y="458"/>
                </a:moveTo>
                <a:cubicBezTo>
                  <a:pt x="121" y="458"/>
                  <a:pt x="121" y="458"/>
                  <a:pt x="121" y="458"/>
                </a:cubicBezTo>
                <a:cubicBezTo>
                  <a:pt x="121" y="458"/>
                  <a:pt x="125" y="464"/>
                  <a:pt x="124" y="469"/>
                </a:cubicBezTo>
                <a:cubicBezTo>
                  <a:pt x="123" y="474"/>
                  <a:pt x="118" y="465"/>
                  <a:pt x="118" y="465"/>
                </a:cubicBezTo>
                <a:cubicBezTo>
                  <a:pt x="115" y="465"/>
                  <a:pt x="116" y="476"/>
                  <a:pt x="113" y="465"/>
                </a:cubicBezTo>
                <a:cubicBezTo>
                  <a:pt x="109" y="452"/>
                  <a:pt x="116" y="462"/>
                  <a:pt x="116" y="462"/>
                </a:cubicBezTo>
                <a:cubicBezTo>
                  <a:pt x="118" y="462"/>
                  <a:pt x="119" y="457"/>
                  <a:pt x="121" y="458"/>
                </a:cubicBezTo>
                <a:close/>
                <a:moveTo>
                  <a:pt x="2728" y="449"/>
                </a:moveTo>
                <a:cubicBezTo>
                  <a:pt x="2728" y="449"/>
                  <a:pt x="2726" y="452"/>
                  <a:pt x="2726" y="454"/>
                </a:cubicBezTo>
                <a:lnTo>
                  <a:pt x="2725" y="455"/>
                </a:lnTo>
                <a:lnTo>
                  <a:pt x="2727" y="455"/>
                </a:lnTo>
                <a:lnTo>
                  <a:pt x="2727" y="455"/>
                </a:lnTo>
                <a:cubicBezTo>
                  <a:pt x="2729" y="454"/>
                  <a:pt x="2731" y="450"/>
                  <a:pt x="2728" y="449"/>
                </a:cubicBezTo>
                <a:close/>
                <a:moveTo>
                  <a:pt x="167" y="449"/>
                </a:moveTo>
                <a:lnTo>
                  <a:pt x="165" y="450"/>
                </a:lnTo>
                <a:lnTo>
                  <a:pt x="165" y="451"/>
                </a:lnTo>
                <a:cubicBezTo>
                  <a:pt x="165" y="452"/>
                  <a:pt x="166" y="453"/>
                  <a:pt x="167" y="451"/>
                </a:cubicBezTo>
                <a:cubicBezTo>
                  <a:pt x="167" y="451"/>
                  <a:pt x="167" y="450"/>
                  <a:pt x="167" y="449"/>
                </a:cubicBezTo>
                <a:lnTo>
                  <a:pt x="167" y="449"/>
                </a:lnTo>
                <a:close/>
                <a:moveTo>
                  <a:pt x="2758" y="448"/>
                </a:moveTo>
                <a:cubicBezTo>
                  <a:pt x="2757" y="448"/>
                  <a:pt x="2757" y="448"/>
                  <a:pt x="2756" y="448"/>
                </a:cubicBezTo>
                <a:cubicBezTo>
                  <a:pt x="2755" y="449"/>
                  <a:pt x="2754" y="451"/>
                  <a:pt x="2755" y="455"/>
                </a:cubicBezTo>
                <a:cubicBezTo>
                  <a:pt x="2754" y="454"/>
                  <a:pt x="2758" y="459"/>
                  <a:pt x="2758" y="458"/>
                </a:cubicBezTo>
                <a:cubicBezTo>
                  <a:pt x="2762" y="464"/>
                  <a:pt x="2767" y="465"/>
                  <a:pt x="2766" y="458"/>
                </a:cubicBezTo>
                <a:cubicBezTo>
                  <a:pt x="2765" y="452"/>
                  <a:pt x="2761" y="449"/>
                  <a:pt x="2758" y="448"/>
                </a:cubicBezTo>
                <a:close/>
                <a:moveTo>
                  <a:pt x="101" y="446"/>
                </a:moveTo>
                <a:cubicBezTo>
                  <a:pt x="102" y="446"/>
                  <a:pt x="103" y="447"/>
                  <a:pt x="103" y="451"/>
                </a:cubicBezTo>
                <a:cubicBezTo>
                  <a:pt x="103" y="464"/>
                  <a:pt x="99" y="459"/>
                  <a:pt x="98" y="454"/>
                </a:cubicBezTo>
                <a:cubicBezTo>
                  <a:pt x="96" y="449"/>
                  <a:pt x="99" y="445"/>
                  <a:pt x="101" y="446"/>
                </a:cubicBezTo>
                <a:close/>
                <a:moveTo>
                  <a:pt x="108" y="434"/>
                </a:moveTo>
                <a:cubicBezTo>
                  <a:pt x="109" y="434"/>
                  <a:pt x="110" y="436"/>
                  <a:pt x="109" y="440"/>
                </a:cubicBezTo>
                <a:cubicBezTo>
                  <a:pt x="108" y="441"/>
                  <a:pt x="108" y="441"/>
                  <a:pt x="107" y="440"/>
                </a:cubicBezTo>
                <a:cubicBezTo>
                  <a:pt x="104" y="438"/>
                  <a:pt x="107" y="434"/>
                  <a:pt x="108" y="434"/>
                </a:cubicBezTo>
                <a:close/>
                <a:moveTo>
                  <a:pt x="158" y="433"/>
                </a:moveTo>
                <a:cubicBezTo>
                  <a:pt x="157" y="434"/>
                  <a:pt x="155" y="435"/>
                  <a:pt x="154" y="436"/>
                </a:cubicBezTo>
                <a:lnTo>
                  <a:pt x="153" y="436"/>
                </a:lnTo>
                <a:lnTo>
                  <a:pt x="155" y="437"/>
                </a:lnTo>
                <a:cubicBezTo>
                  <a:pt x="155" y="437"/>
                  <a:pt x="158" y="438"/>
                  <a:pt x="161" y="439"/>
                </a:cubicBezTo>
                <a:lnTo>
                  <a:pt x="162" y="440"/>
                </a:lnTo>
                <a:lnTo>
                  <a:pt x="161" y="437"/>
                </a:lnTo>
                <a:cubicBezTo>
                  <a:pt x="161" y="434"/>
                  <a:pt x="160" y="433"/>
                  <a:pt x="158" y="433"/>
                </a:cubicBezTo>
                <a:close/>
                <a:moveTo>
                  <a:pt x="90" y="431"/>
                </a:moveTo>
                <a:cubicBezTo>
                  <a:pt x="91" y="432"/>
                  <a:pt x="94" y="437"/>
                  <a:pt x="94" y="444"/>
                </a:cubicBezTo>
                <a:cubicBezTo>
                  <a:pt x="93" y="451"/>
                  <a:pt x="89" y="444"/>
                  <a:pt x="89" y="437"/>
                </a:cubicBezTo>
                <a:cubicBezTo>
                  <a:pt x="88" y="432"/>
                  <a:pt x="89" y="431"/>
                  <a:pt x="90" y="431"/>
                </a:cubicBezTo>
                <a:close/>
                <a:moveTo>
                  <a:pt x="166" y="430"/>
                </a:moveTo>
                <a:cubicBezTo>
                  <a:pt x="165" y="430"/>
                  <a:pt x="163" y="432"/>
                  <a:pt x="165" y="434"/>
                </a:cubicBezTo>
                <a:cubicBezTo>
                  <a:pt x="168" y="437"/>
                  <a:pt x="169" y="432"/>
                  <a:pt x="167" y="430"/>
                </a:cubicBezTo>
                <a:cubicBezTo>
                  <a:pt x="167" y="430"/>
                  <a:pt x="167" y="430"/>
                  <a:pt x="166" y="430"/>
                </a:cubicBezTo>
                <a:close/>
                <a:moveTo>
                  <a:pt x="58" y="423"/>
                </a:moveTo>
                <a:cubicBezTo>
                  <a:pt x="64" y="423"/>
                  <a:pt x="68" y="425"/>
                  <a:pt x="68" y="429"/>
                </a:cubicBezTo>
                <a:cubicBezTo>
                  <a:pt x="67" y="444"/>
                  <a:pt x="51" y="438"/>
                  <a:pt x="45" y="433"/>
                </a:cubicBezTo>
                <a:cubicBezTo>
                  <a:pt x="38" y="427"/>
                  <a:pt x="49" y="423"/>
                  <a:pt x="58" y="423"/>
                </a:cubicBezTo>
                <a:close/>
                <a:moveTo>
                  <a:pt x="121" y="419"/>
                </a:moveTo>
                <a:cubicBezTo>
                  <a:pt x="130" y="420"/>
                  <a:pt x="137" y="434"/>
                  <a:pt x="120" y="430"/>
                </a:cubicBezTo>
                <a:cubicBezTo>
                  <a:pt x="119" y="430"/>
                  <a:pt x="113" y="424"/>
                  <a:pt x="116" y="422"/>
                </a:cubicBezTo>
                <a:cubicBezTo>
                  <a:pt x="117" y="420"/>
                  <a:pt x="119" y="419"/>
                  <a:pt x="121" y="419"/>
                </a:cubicBezTo>
                <a:close/>
                <a:moveTo>
                  <a:pt x="94" y="410"/>
                </a:moveTo>
                <a:cubicBezTo>
                  <a:pt x="98" y="410"/>
                  <a:pt x="101" y="412"/>
                  <a:pt x="96" y="417"/>
                </a:cubicBezTo>
                <a:cubicBezTo>
                  <a:pt x="93" y="417"/>
                  <a:pt x="91" y="417"/>
                  <a:pt x="88" y="417"/>
                </a:cubicBezTo>
                <a:cubicBezTo>
                  <a:pt x="75" y="414"/>
                  <a:pt x="87" y="410"/>
                  <a:pt x="94" y="410"/>
                </a:cubicBezTo>
                <a:close/>
                <a:moveTo>
                  <a:pt x="2753" y="407"/>
                </a:moveTo>
                <a:lnTo>
                  <a:pt x="2751" y="407"/>
                </a:lnTo>
                <a:lnTo>
                  <a:pt x="2749" y="407"/>
                </a:lnTo>
                <a:lnTo>
                  <a:pt x="2749" y="407"/>
                </a:lnTo>
                <a:lnTo>
                  <a:pt x="2750" y="407"/>
                </a:lnTo>
                <a:lnTo>
                  <a:pt x="2753" y="407"/>
                </a:lnTo>
                <a:lnTo>
                  <a:pt x="2753" y="407"/>
                </a:lnTo>
                <a:close/>
                <a:moveTo>
                  <a:pt x="6" y="407"/>
                </a:moveTo>
                <a:cubicBezTo>
                  <a:pt x="14" y="407"/>
                  <a:pt x="27" y="413"/>
                  <a:pt x="25" y="421"/>
                </a:cubicBezTo>
                <a:cubicBezTo>
                  <a:pt x="22" y="429"/>
                  <a:pt x="5" y="421"/>
                  <a:pt x="1" y="413"/>
                </a:cubicBezTo>
                <a:cubicBezTo>
                  <a:pt x="-2" y="408"/>
                  <a:pt x="1" y="406"/>
                  <a:pt x="6" y="407"/>
                </a:cubicBezTo>
                <a:close/>
                <a:moveTo>
                  <a:pt x="2790" y="406"/>
                </a:moveTo>
                <a:lnTo>
                  <a:pt x="2791" y="407"/>
                </a:lnTo>
                <a:cubicBezTo>
                  <a:pt x="2792" y="407"/>
                  <a:pt x="2793" y="408"/>
                  <a:pt x="2793" y="407"/>
                </a:cubicBezTo>
                <a:lnTo>
                  <a:pt x="2797" y="407"/>
                </a:lnTo>
                <a:lnTo>
                  <a:pt x="2793" y="406"/>
                </a:lnTo>
                <a:lnTo>
                  <a:pt x="2790" y="406"/>
                </a:lnTo>
                <a:close/>
                <a:moveTo>
                  <a:pt x="95" y="402"/>
                </a:moveTo>
                <a:cubicBezTo>
                  <a:pt x="96" y="402"/>
                  <a:pt x="97" y="403"/>
                  <a:pt x="97" y="405"/>
                </a:cubicBezTo>
                <a:cubicBezTo>
                  <a:pt x="97" y="408"/>
                  <a:pt x="95" y="410"/>
                  <a:pt x="94" y="409"/>
                </a:cubicBezTo>
                <a:cubicBezTo>
                  <a:pt x="92" y="405"/>
                  <a:pt x="94" y="402"/>
                  <a:pt x="95" y="402"/>
                </a:cubicBezTo>
                <a:close/>
                <a:moveTo>
                  <a:pt x="2863" y="396"/>
                </a:moveTo>
                <a:cubicBezTo>
                  <a:pt x="2865" y="396"/>
                  <a:pt x="2870" y="400"/>
                  <a:pt x="2867" y="404"/>
                </a:cubicBezTo>
                <a:cubicBezTo>
                  <a:pt x="2865" y="407"/>
                  <a:pt x="2863" y="402"/>
                  <a:pt x="2863" y="401"/>
                </a:cubicBezTo>
                <a:cubicBezTo>
                  <a:pt x="2860" y="397"/>
                  <a:pt x="2861" y="396"/>
                  <a:pt x="2863" y="396"/>
                </a:cubicBezTo>
                <a:close/>
                <a:moveTo>
                  <a:pt x="116" y="395"/>
                </a:moveTo>
                <a:cubicBezTo>
                  <a:pt x="117" y="395"/>
                  <a:pt x="119" y="401"/>
                  <a:pt x="120" y="402"/>
                </a:cubicBezTo>
                <a:cubicBezTo>
                  <a:pt x="120" y="402"/>
                  <a:pt x="120" y="398"/>
                  <a:pt x="121" y="398"/>
                </a:cubicBezTo>
                <a:cubicBezTo>
                  <a:pt x="121" y="398"/>
                  <a:pt x="123" y="404"/>
                  <a:pt x="123" y="402"/>
                </a:cubicBezTo>
                <a:cubicBezTo>
                  <a:pt x="122" y="410"/>
                  <a:pt x="110" y="412"/>
                  <a:pt x="109" y="402"/>
                </a:cubicBezTo>
                <a:lnTo>
                  <a:pt x="108" y="402"/>
                </a:lnTo>
                <a:cubicBezTo>
                  <a:pt x="111" y="397"/>
                  <a:pt x="113" y="395"/>
                  <a:pt x="116" y="395"/>
                </a:cubicBezTo>
                <a:close/>
                <a:moveTo>
                  <a:pt x="142" y="381"/>
                </a:moveTo>
                <a:lnTo>
                  <a:pt x="141" y="381"/>
                </a:lnTo>
                <a:lnTo>
                  <a:pt x="135" y="381"/>
                </a:lnTo>
                <a:lnTo>
                  <a:pt x="137" y="383"/>
                </a:lnTo>
                <a:cubicBezTo>
                  <a:pt x="139" y="385"/>
                  <a:pt x="141" y="386"/>
                  <a:pt x="143" y="385"/>
                </a:cubicBezTo>
                <a:cubicBezTo>
                  <a:pt x="143" y="384"/>
                  <a:pt x="143" y="383"/>
                  <a:pt x="142" y="381"/>
                </a:cubicBezTo>
                <a:lnTo>
                  <a:pt x="142" y="381"/>
                </a:lnTo>
                <a:close/>
                <a:moveTo>
                  <a:pt x="33" y="374"/>
                </a:moveTo>
                <a:cubicBezTo>
                  <a:pt x="37" y="374"/>
                  <a:pt x="40" y="375"/>
                  <a:pt x="41" y="377"/>
                </a:cubicBezTo>
                <a:cubicBezTo>
                  <a:pt x="41" y="380"/>
                  <a:pt x="32" y="383"/>
                  <a:pt x="29" y="381"/>
                </a:cubicBezTo>
                <a:cubicBezTo>
                  <a:pt x="19" y="377"/>
                  <a:pt x="26" y="374"/>
                  <a:pt x="33" y="374"/>
                </a:cubicBezTo>
                <a:close/>
                <a:moveTo>
                  <a:pt x="2833" y="370"/>
                </a:moveTo>
                <a:cubicBezTo>
                  <a:pt x="2832" y="370"/>
                  <a:pt x="2831" y="372"/>
                  <a:pt x="2832" y="374"/>
                </a:cubicBezTo>
                <a:cubicBezTo>
                  <a:pt x="2834" y="377"/>
                  <a:pt x="2835" y="374"/>
                  <a:pt x="2834" y="371"/>
                </a:cubicBezTo>
                <a:cubicBezTo>
                  <a:pt x="2834" y="371"/>
                  <a:pt x="2833" y="370"/>
                  <a:pt x="2833" y="370"/>
                </a:cubicBezTo>
                <a:close/>
                <a:moveTo>
                  <a:pt x="2920" y="364"/>
                </a:moveTo>
                <a:cubicBezTo>
                  <a:pt x="2923" y="364"/>
                  <a:pt x="2924" y="377"/>
                  <a:pt x="2920" y="370"/>
                </a:cubicBezTo>
                <a:cubicBezTo>
                  <a:pt x="2919" y="370"/>
                  <a:pt x="2918" y="365"/>
                  <a:pt x="2920" y="364"/>
                </a:cubicBezTo>
                <a:cubicBezTo>
                  <a:pt x="2920" y="364"/>
                  <a:pt x="2920" y="364"/>
                  <a:pt x="2920" y="364"/>
                </a:cubicBezTo>
                <a:close/>
                <a:moveTo>
                  <a:pt x="2911" y="362"/>
                </a:moveTo>
                <a:cubicBezTo>
                  <a:pt x="2913" y="362"/>
                  <a:pt x="2914" y="363"/>
                  <a:pt x="2915" y="364"/>
                </a:cubicBezTo>
                <a:cubicBezTo>
                  <a:pt x="2916" y="366"/>
                  <a:pt x="2916" y="370"/>
                  <a:pt x="2915" y="372"/>
                </a:cubicBezTo>
                <a:cubicBezTo>
                  <a:pt x="2914" y="374"/>
                  <a:pt x="2913" y="375"/>
                  <a:pt x="2912" y="373"/>
                </a:cubicBezTo>
                <a:cubicBezTo>
                  <a:pt x="2911" y="373"/>
                  <a:pt x="2912" y="366"/>
                  <a:pt x="2912" y="364"/>
                </a:cubicBezTo>
                <a:lnTo>
                  <a:pt x="2910" y="364"/>
                </a:lnTo>
                <a:cubicBezTo>
                  <a:pt x="2910" y="363"/>
                  <a:pt x="2911" y="362"/>
                  <a:pt x="2911" y="362"/>
                </a:cubicBezTo>
                <a:close/>
                <a:moveTo>
                  <a:pt x="2903" y="361"/>
                </a:moveTo>
                <a:cubicBezTo>
                  <a:pt x="2906" y="362"/>
                  <a:pt x="2906" y="373"/>
                  <a:pt x="2902" y="373"/>
                </a:cubicBezTo>
                <a:cubicBezTo>
                  <a:pt x="2900" y="373"/>
                  <a:pt x="2901" y="362"/>
                  <a:pt x="2900" y="364"/>
                </a:cubicBezTo>
                <a:cubicBezTo>
                  <a:pt x="2901" y="362"/>
                  <a:pt x="2903" y="361"/>
                  <a:pt x="2903" y="361"/>
                </a:cubicBezTo>
                <a:close/>
                <a:moveTo>
                  <a:pt x="2857" y="317"/>
                </a:moveTo>
                <a:cubicBezTo>
                  <a:pt x="2863" y="318"/>
                  <a:pt x="2874" y="325"/>
                  <a:pt x="2862" y="329"/>
                </a:cubicBezTo>
                <a:cubicBezTo>
                  <a:pt x="2862" y="329"/>
                  <a:pt x="2856" y="328"/>
                  <a:pt x="2854" y="323"/>
                </a:cubicBezTo>
                <a:cubicBezTo>
                  <a:pt x="2852" y="319"/>
                  <a:pt x="2854" y="317"/>
                  <a:pt x="2857" y="317"/>
                </a:cubicBezTo>
                <a:close/>
                <a:moveTo>
                  <a:pt x="2812" y="301"/>
                </a:moveTo>
                <a:cubicBezTo>
                  <a:pt x="2811" y="301"/>
                  <a:pt x="2810" y="301"/>
                  <a:pt x="2810" y="301"/>
                </a:cubicBezTo>
                <a:cubicBezTo>
                  <a:pt x="2810" y="301"/>
                  <a:pt x="2810" y="302"/>
                  <a:pt x="2809" y="302"/>
                </a:cubicBezTo>
                <a:lnTo>
                  <a:pt x="2809" y="302"/>
                </a:lnTo>
                <a:lnTo>
                  <a:pt x="2811" y="302"/>
                </a:lnTo>
                <a:lnTo>
                  <a:pt x="2814" y="301"/>
                </a:lnTo>
                <a:lnTo>
                  <a:pt x="2812" y="301"/>
                </a:lnTo>
                <a:close/>
                <a:moveTo>
                  <a:pt x="2955" y="296"/>
                </a:moveTo>
                <a:cubicBezTo>
                  <a:pt x="2961" y="296"/>
                  <a:pt x="2973" y="302"/>
                  <a:pt x="2966" y="306"/>
                </a:cubicBezTo>
                <a:cubicBezTo>
                  <a:pt x="2961" y="310"/>
                  <a:pt x="2956" y="303"/>
                  <a:pt x="2955" y="302"/>
                </a:cubicBezTo>
                <a:cubicBezTo>
                  <a:pt x="2950" y="297"/>
                  <a:pt x="2952" y="296"/>
                  <a:pt x="2955" y="296"/>
                </a:cubicBezTo>
                <a:close/>
                <a:moveTo>
                  <a:pt x="2799" y="280"/>
                </a:moveTo>
                <a:lnTo>
                  <a:pt x="2799" y="280"/>
                </a:lnTo>
                <a:lnTo>
                  <a:pt x="2799" y="280"/>
                </a:lnTo>
                <a:cubicBezTo>
                  <a:pt x="2799" y="280"/>
                  <a:pt x="2799" y="280"/>
                  <a:pt x="2799" y="280"/>
                </a:cubicBezTo>
                <a:lnTo>
                  <a:pt x="2799" y="280"/>
                </a:lnTo>
                <a:close/>
                <a:moveTo>
                  <a:pt x="2810" y="276"/>
                </a:moveTo>
                <a:lnTo>
                  <a:pt x="2809" y="277"/>
                </a:lnTo>
                <a:cubicBezTo>
                  <a:pt x="2806" y="278"/>
                  <a:pt x="2804" y="279"/>
                  <a:pt x="2800" y="280"/>
                </a:cubicBezTo>
                <a:lnTo>
                  <a:pt x="2799" y="280"/>
                </a:lnTo>
                <a:lnTo>
                  <a:pt x="2801" y="280"/>
                </a:lnTo>
                <a:cubicBezTo>
                  <a:pt x="2802" y="292"/>
                  <a:pt x="2813" y="280"/>
                  <a:pt x="2811" y="277"/>
                </a:cubicBezTo>
                <a:lnTo>
                  <a:pt x="2810" y="276"/>
                </a:lnTo>
                <a:close/>
                <a:moveTo>
                  <a:pt x="2816" y="273"/>
                </a:moveTo>
                <a:cubicBezTo>
                  <a:pt x="2814" y="273"/>
                  <a:pt x="2813" y="278"/>
                  <a:pt x="2814" y="280"/>
                </a:cubicBezTo>
                <a:cubicBezTo>
                  <a:pt x="2817" y="285"/>
                  <a:pt x="2820" y="279"/>
                  <a:pt x="2817" y="274"/>
                </a:cubicBezTo>
                <a:cubicBezTo>
                  <a:pt x="2817" y="273"/>
                  <a:pt x="2816" y="272"/>
                  <a:pt x="2816" y="273"/>
                </a:cubicBezTo>
                <a:close/>
                <a:moveTo>
                  <a:pt x="2878" y="266"/>
                </a:moveTo>
                <a:cubicBezTo>
                  <a:pt x="2878" y="266"/>
                  <a:pt x="2879" y="266"/>
                  <a:pt x="2879" y="266"/>
                </a:cubicBezTo>
                <a:cubicBezTo>
                  <a:pt x="2881" y="267"/>
                  <a:pt x="2883" y="272"/>
                  <a:pt x="2882" y="274"/>
                </a:cubicBezTo>
                <a:cubicBezTo>
                  <a:pt x="2880" y="277"/>
                  <a:pt x="2879" y="271"/>
                  <a:pt x="2879" y="271"/>
                </a:cubicBezTo>
                <a:cubicBezTo>
                  <a:pt x="2878" y="271"/>
                  <a:pt x="2877" y="271"/>
                  <a:pt x="2877" y="271"/>
                </a:cubicBezTo>
                <a:cubicBezTo>
                  <a:pt x="2877" y="268"/>
                  <a:pt x="2877" y="267"/>
                  <a:pt x="2878" y="266"/>
                </a:cubicBezTo>
                <a:close/>
                <a:moveTo>
                  <a:pt x="2873" y="250"/>
                </a:moveTo>
                <a:cubicBezTo>
                  <a:pt x="2874" y="250"/>
                  <a:pt x="2872" y="256"/>
                  <a:pt x="2872" y="256"/>
                </a:cubicBezTo>
                <a:cubicBezTo>
                  <a:pt x="2869" y="256"/>
                  <a:pt x="2871" y="250"/>
                  <a:pt x="2872" y="250"/>
                </a:cubicBezTo>
                <a:cubicBezTo>
                  <a:pt x="2872" y="250"/>
                  <a:pt x="2872" y="250"/>
                  <a:pt x="2873" y="250"/>
                </a:cubicBezTo>
                <a:close/>
                <a:moveTo>
                  <a:pt x="2828" y="240"/>
                </a:moveTo>
                <a:cubicBezTo>
                  <a:pt x="2826" y="240"/>
                  <a:pt x="2821" y="246"/>
                  <a:pt x="2826" y="246"/>
                </a:cubicBezTo>
                <a:cubicBezTo>
                  <a:pt x="2827" y="246"/>
                  <a:pt x="2831" y="244"/>
                  <a:pt x="2829" y="240"/>
                </a:cubicBezTo>
                <a:cubicBezTo>
                  <a:pt x="2829" y="240"/>
                  <a:pt x="2828" y="240"/>
                  <a:pt x="2828" y="240"/>
                </a:cubicBezTo>
                <a:close/>
                <a:moveTo>
                  <a:pt x="2963" y="227"/>
                </a:moveTo>
                <a:cubicBezTo>
                  <a:pt x="2965" y="227"/>
                  <a:pt x="2970" y="231"/>
                  <a:pt x="2967" y="235"/>
                </a:cubicBezTo>
                <a:cubicBezTo>
                  <a:pt x="2965" y="238"/>
                  <a:pt x="2963" y="233"/>
                  <a:pt x="2963" y="232"/>
                </a:cubicBezTo>
                <a:cubicBezTo>
                  <a:pt x="2960" y="228"/>
                  <a:pt x="2961" y="227"/>
                  <a:pt x="2963" y="227"/>
                </a:cubicBezTo>
                <a:close/>
                <a:moveTo>
                  <a:pt x="2829" y="207"/>
                </a:moveTo>
                <a:cubicBezTo>
                  <a:pt x="2826" y="207"/>
                  <a:pt x="2823" y="209"/>
                  <a:pt x="2826" y="213"/>
                </a:cubicBezTo>
                <a:cubicBezTo>
                  <a:pt x="2829" y="219"/>
                  <a:pt x="2835" y="214"/>
                  <a:pt x="2834" y="210"/>
                </a:cubicBezTo>
                <a:cubicBezTo>
                  <a:pt x="2833" y="208"/>
                  <a:pt x="2831" y="208"/>
                  <a:pt x="2829" y="207"/>
                </a:cubicBezTo>
                <a:close/>
                <a:moveTo>
                  <a:pt x="2812" y="206"/>
                </a:moveTo>
                <a:cubicBezTo>
                  <a:pt x="2809" y="206"/>
                  <a:pt x="2808" y="207"/>
                  <a:pt x="2809" y="210"/>
                </a:cubicBezTo>
                <a:cubicBezTo>
                  <a:pt x="2812" y="216"/>
                  <a:pt x="2819" y="210"/>
                  <a:pt x="2817" y="207"/>
                </a:cubicBezTo>
                <a:cubicBezTo>
                  <a:pt x="2817" y="206"/>
                  <a:pt x="2814" y="206"/>
                  <a:pt x="2812" y="206"/>
                </a:cubicBezTo>
                <a:close/>
                <a:moveTo>
                  <a:pt x="155" y="180"/>
                </a:moveTo>
                <a:lnTo>
                  <a:pt x="154" y="181"/>
                </a:lnTo>
                <a:lnTo>
                  <a:pt x="155" y="181"/>
                </a:lnTo>
                <a:lnTo>
                  <a:pt x="156" y="181"/>
                </a:lnTo>
                <a:lnTo>
                  <a:pt x="155" y="180"/>
                </a:lnTo>
                <a:close/>
                <a:moveTo>
                  <a:pt x="142" y="180"/>
                </a:moveTo>
                <a:cubicBezTo>
                  <a:pt x="142" y="180"/>
                  <a:pt x="142" y="181"/>
                  <a:pt x="142" y="181"/>
                </a:cubicBezTo>
                <a:lnTo>
                  <a:pt x="142" y="181"/>
                </a:lnTo>
                <a:lnTo>
                  <a:pt x="142" y="181"/>
                </a:lnTo>
                <a:lnTo>
                  <a:pt x="142" y="181"/>
                </a:lnTo>
                <a:lnTo>
                  <a:pt x="142" y="181"/>
                </a:lnTo>
                <a:cubicBezTo>
                  <a:pt x="142" y="181"/>
                  <a:pt x="142" y="180"/>
                  <a:pt x="142" y="180"/>
                </a:cubicBezTo>
                <a:close/>
                <a:moveTo>
                  <a:pt x="147" y="177"/>
                </a:moveTo>
                <a:cubicBezTo>
                  <a:pt x="146" y="177"/>
                  <a:pt x="146" y="178"/>
                  <a:pt x="145" y="180"/>
                </a:cubicBezTo>
                <a:lnTo>
                  <a:pt x="145" y="180"/>
                </a:lnTo>
                <a:lnTo>
                  <a:pt x="147" y="180"/>
                </a:lnTo>
                <a:lnTo>
                  <a:pt x="149" y="180"/>
                </a:lnTo>
                <a:lnTo>
                  <a:pt x="148" y="180"/>
                </a:lnTo>
                <a:cubicBezTo>
                  <a:pt x="148" y="179"/>
                  <a:pt x="148" y="177"/>
                  <a:pt x="147" y="177"/>
                </a:cubicBezTo>
                <a:close/>
                <a:moveTo>
                  <a:pt x="125" y="177"/>
                </a:moveTo>
                <a:cubicBezTo>
                  <a:pt x="126" y="178"/>
                  <a:pt x="127" y="190"/>
                  <a:pt x="125" y="184"/>
                </a:cubicBezTo>
                <a:cubicBezTo>
                  <a:pt x="125" y="184"/>
                  <a:pt x="125" y="176"/>
                  <a:pt x="125" y="177"/>
                </a:cubicBezTo>
                <a:close/>
                <a:moveTo>
                  <a:pt x="150" y="169"/>
                </a:moveTo>
                <a:lnTo>
                  <a:pt x="150" y="170"/>
                </a:lnTo>
                <a:lnTo>
                  <a:pt x="149" y="170"/>
                </a:lnTo>
                <a:lnTo>
                  <a:pt x="149" y="170"/>
                </a:lnTo>
                <a:cubicBezTo>
                  <a:pt x="149" y="171"/>
                  <a:pt x="150" y="172"/>
                  <a:pt x="150" y="170"/>
                </a:cubicBezTo>
                <a:lnTo>
                  <a:pt x="150" y="169"/>
                </a:lnTo>
                <a:close/>
                <a:moveTo>
                  <a:pt x="2886" y="159"/>
                </a:moveTo>
                <a:cubicBezTo>
                  <a:pt x="2886" y="159"/>
                  <a:pt x="2887" y="159"/>
                  <a:pt x="2887" y="159"/>
                </a:cubicBezTo>
                <a:cubicBezTo>
                  <a:pt x="2888" y="159"/>
                  <a:pt x="2886" y="165"/>
                  <a:pt x="2880" y="162"/>
                </a:cubicBezTo>
                <a:cubicBezTo>
                  <a:pt x="2876" y="160"/>
                  <a:pt x="2884" y="159"/>
                  <a:pt x="2886" y="159"/>
                </a:cubicBezTo>
                <a:close/>
                <a:moveTo>
                  <a:pt x="571" y="151"/>
                </a:moveTo>
                <a:cubicBezTo>
                  <a:pt x="570" y="151"/>
                  <a:pt x="570" y="151"/>
                  <a:pt x="569" y="152"/>
                </a:cubicBezTo>
                <a:cubicBezTo>
                  <a:pt x="569" y="152"/>
                  <a:pt x="570" y="152"/>
                  <a:pt x="570" y="152"/>
                </a:cubicBezTo>
                <a:lnTo>
                  <a:pt x="570" y="152"/>
                </a:lnTo>
                <a:lnTo>
                  <a:pt x="576" y="152"/>
                </a:lnTo>
                <a:lnTo>
                  <a:pt x="576" y="152"/>
                </a:lnTo>
                <a:cubicBezTo>
                  <a:pt x="575" y="150"/>
                  <a:pt x="573" y="152"/>
                  <a:pt x="572" y="152"/>
                </a:cubicBezTo>
                <a:cubicBezTo>
                  <a:pt x="571" y="151"/>
                  <a:pt x="571" y="151"/>
                  <a:pt x="571" y="151"/>
                </a:cubicBezTo>
                <a:close/>
                <a:moveTo>
                  <a:pt x="562" y="144"/>
                </a:moveTo>
                <a:cubicBezTo>
                  <a:pt x="556" y="144"/>
                  <a:pt x="550" y="149"/>
                  <a:pt x="548" y="152"/>
                </a:cubicBezTo>
                <a:lnTo>
                  <a:pt x="549" y="152"/>
                </a:lnTo>
                <a:lnTo>
                  <a:pt x="549" y="153"/>
                </a:lnTo>
                <a:lnTo>
                  <a:pt x="549" y="153"/>
                </a:lnTo>
                <a:cubicBezTo>
                  <a:pt x="551" y="153"/>
                  <a:pt x="553" y="153"/>
                  <a:pt x="554" y="153"/>
                </a:cubicBezTo>
                <a:lnTo>
                  <a:pt x="554" y="153"/>
                </a:lnTo>
                <a:lnTo>
                  <a:pt x="555" y="152"/>
                </a:lnTo>
                <a:cubicBezTo>
                  <a:pt x="555" y="152"/>
                  <a:pt x="556" y="152"/>
                  <a:pt x="556" y="152"/>
                </a:cubicBezTo>
                <a:cubicBezTo>
                  <a:pt x="556" y="152"/>
                  <a:pt x="556" y="152"/>
                  <a:pt x="556" y="152"/>
                </a:cubicBezTo>
                <a:lnTo>
                  <a:pt x="556" y="153"/>
                </a:lnTo>
                <a:lnTo>
                  <a:pt x="558" y="152"/>
                </a:lnTo>
                <a:lnTo>
                  <a:pt x="559" y="152"/>
                </a:lnTo>
                <a:lnTo>
                  <a:pt x="559" y="152"/>
                </a:lnTo>
                <a:cubicBezTo>
                  <a:pt x="559" y="152"/>
                  <a:pt x="560" y="151"/>
                  <a:pt x="560" y="152"/>
                </a:cubicBezTo>
                <a:lnTo>
                  <a:pt x="560" y="152"/>
                </a:lnTo>
                <a:lnTo>
                  <a:pt x="566" y="152"/>
                </a:lnTo>
                <a:lnTo>
                  <a:pt x="566" y="152"/>
                </a:lnTo>
                <a:cubicBezTo>
                  <a:pt x="568" y="150"/>
                  <a:pt x="568" y="148"/>
                  <a:pt x="568" y="148"/>
                </a:cubicBezTo>
                <a:cubicBezTo>
                  <a:pt x="568" y="144"/>
                  <a:pt x="565" y="143"/>
                  <a:pt x="562" y="144"/>
                </a:cubicBezTo>
                <a:close/>
                <a:moveTo>
                  <a:pt x="2921" y="140"/>
                </a:moveTo>
                <a:cubicBezTo>
                  <a:pt x="2928" y="140"/>
                  <a:pt x="2945" y="147"/>
                  <a:pt x="2926" y="146"/>
                </a:cubicBezTo>
                <a:cubicBezTo>
                  <a:pt x="2925" y="146"/>
                  <a:pt x="2920" y="147"/>
                  <a:pt x="2918" y="143"/>
                </a:cubicBezTo>
                <a:cubicBezTo>
                  <a:pt x="2917" y="141"/>
                  <a:pt x="2918" y="140"/>
                  <a:pt x="2921" y="140"/>
                </a:cubicBezTo>
                <a:close/>
                <a:moveTo>
                  <a:pt x="590" y="137"/>
                </a:moveTo>
                <a:lnTo>
                  <a:pt x="587" y="137"/>
                </a:lnTo>
                <a:lnTo>
                  <a:pt x="587" y="138"/>
                </a:lnTo>
                <a:cubicBezTo>
                  <a:pt x="588" y="140"/>
                  <a:pt x="589" y="141"/>
                  <a:pt x="590" y="141"/>
                </a:cubicBezTo>
                <a:cubicBezTo>
                  <a:pt x="590" y="141"/>
                  <a:pt x="593" y="140"/>
                  <a:pt x="594" y="137"/>
                </a:cubicBezTo>
                <a:lnTo>
                  <a:pt x="594" y="137"/>
                </a:lnTo>
                <a:lnTo>
                  <a:pt x="590" y="137"/>
                </a:lnTo>
                <a:close/>
                <a:moveTo>
                  <a:pt x="748" y="125"/>
                </a:moveTo>
                <a:cubicBezTo>
                  <a:pt x="738" y="125"/>
                  <a:pt x="727" y="127"/>
                  <a:pt x="717" y="129"/>
                </a:cubicBezTo>
                <a:cubicBezTo>
                  <a:pt x="684" y="131"/>
                  <a:pt x="650" y="137"/>
                  <a:pt x="621" y="140"/>
                </a:cubicBezTo>
                <a:lnTo>
                  <a:pt x="618" y="140"/>
                </a:lnTo>
                <a:lnTo>
                  <a:pt x="619" y="141"/>
                </a:lnTo>
                <a:cubicBezTo>
                  <a:pt x="619" y="142"/>
                  <a:pt x="621" y="143"/>
                  <a:pt x="621" y="144"/>
                </a:cubicBezTo>
                <a:cubicBezTo>
                  <a:pt x="622" y="146"/>
                  <a:pt x="623" y="148"/>
                  <a:pt x="623" y="150"/>
                </a:cubicBezTo>
                <a:lnTo>
                  <a:pt x="624" y="152"/>
                </a:lnTo>
                <a:lnTo>
                  <a:pt x="639" y="152"/>
                </a:lnTo>
                <a:cubicBezTo>
                  <a:pt x="653" y="152"/>
                  <a:pt x="667" y="152"/>
                  <a:pt x="681" y="152"/>
                </a:cubicBezTo>
                <a:cubicBezTo>
                  <a:pt x="719" y="153"/>
                  <a:pt x="772" y="146"/>
                  <a:pt x="807" y="144"/>
                </a:cubicBezTo>
                <a:cubicBezTo>
                  <a:pt x="817" y="144"/>
                  <a:pt x="837" y="144"/>
                  <a:pt x="859" y="144"/>
                </a:cubicBezTo>
                <a:cubicBezTo>
                  <a:pt x="869" y="144"/>
                  <a:pt x="915" y="144"/>
                  <a:pt x="906" y="137"/>
                </a:cubicBezTo>
                <a:cubicBezTo>
                  <a:pt x="901" y="131"/>
                  <a:pt x="804" y="142"/>
                  <a:pt x="776" y="137"/>
                </a:cubicBezTo>
                <a:cubicBezTo>
                  <a:pt x="756" y="132"/>
                  <a:pt x="776" y="127"/>
                  <a:pt x="748" y="125"/>
                </a:cubicBezTo>
                <a:close/>
                <a:moveTo>
                  <a:pt x="1896" y="123"/>
                </a:moveTo>
                <a:lnTo>
                  <a:pt x="1896" y="123"/>
                </a:lnTo>
                <a:cubicBezTo>
                  <a:pt x="1896" y="123"/>
                  <a:pt x="1896" y="123"/>
                  <a:pt x="1896" y="123"/>
                </a:cubicBezTo>
                <a:lnTo>
                  <a:pt x="1896" y="123"/>
                </a:lnTo>
                <a:lnTo>
                  <a:pt x="1896" y="123"/>
                </a:lnTo>
                <a:close/>
                <a:moveTo>
                  <a:pt x="1865" y="122"/>
                </a:moveTo>
                <a:lnTo>
                  <a:pt x="1866" y="122"/>
                </a:lnTo>
                <a:cubicBezTo>
                  <a:pt x="1874" y="124"/>
                  <a:pt x="1882" y="124"/>
                  <a:pt x="1890" y="123"/>
                </a:cubicBezTo>
                <a:lnTo>
                  <a:pt x="1890" y="123"/>
                </a:lnTo>
                <a:lnTo>
                  <a:pt x="1881" y="122"/>
                </a:lnTo>
                <a:cubicBezTo>
                  <a:pt x="1876" y="122"/>
                  <a:pt x="1871" y="122"/>
                  <a:pt x="1866" y="122"/>
                </a:cubicBezTo>
                <a:lnTo>
                  <a:pt x="1865" y="122"/>
                </a:lnTo>
                <a:close/>
                <a:moveTo>
                  <a:pt x="1831" y="120"/>
                </a:moveTo>
                <a:lnTo>
                  <a:pt x="1832" y="121"/>
                </a:lnTo>
                <a:cubicBezTo>
                  <a:pt x="1833" y="121"/>
                  <a:pt x="1834" y="121"/>
                  <a:pt x="1836" y="121"/>
                </a:cubicBezTo>
                <a:lnTo>
                  <a:pt x="1838" y="121"/>
                </a:lnTo>
                <a:lnTo>
                  <a:pt x="1837" y="121"/>
                </a:lnTo>
                <a:lnTo>
                  <a:pt x="1831" y="120"/>
                </a:lnTo>
                <a:close/>
                <a:moveTo>
                  <a:pt x="2879" y="120"/>
                </a:moveTo>
                <a:cubicBezTo>
                  <a:pt x="2881" y="120"/>
                  <a:pt x="2883" y="121"/>
                  <a:pt x="2883" y="126"/>
                </a:cubicBezTo>
                <a:cubicBezTo>
                  <a:pt x="2883" y="134"/>
                  <a:pt x="2879" y="141"/>
                  <a:pt x="2875" y="141"/>
                </a:cubicBezTo>
                <a:cubicBezTo>
                  <a:pt x="2874" y="141"/>
                  <a:pt x="2874" y="141"/>
                  <a:pt x="2874" y="141"/>
                </a:cubicBezTo>
                <a:cubicBezTo>
                  <a:pt x="2870" y="139"/>
                  <a:pt x="2874" y="134"/>
                  <a:pt x="2874" y="132"/>
                </a:cubicBezTo>
                <a:cubicBezTo>
                  <a:pt x="2873" y="130"/>
                  <a:pt x="2868" y="129"/>
                  <a:pt x="2869" y="126"/>
                </a:cubicBezTo>
                <a:cubicBezTo>
                  <a:pt x="2868" y="126"/>
                  <a:pt x="2867" y="126"/>
                  <a:pt x="2867" y="126"/>
                </a:cubicBezTo>
                <a:cubicBezTo>
                  <a:pt x="2868" y="116"/>
                  <a:pt x="2867" y="124"/>
                  <a:pt x="2872" y="123"/>
                </a:cubicBezTo>
                <a:cubicBezTo>
                  <a:pt x="2874" y="122"/>
                  <a:pt x="2876" y="121"/>
                  <a:pt x="2879" y="120"/>
                </a:cubicBezTo>
                <a:close/>
                <a:moveTo>
                  <a:pt x="2851" y="117"/>
                </a:moveTo>
                <a:cubicBezTo>
                  <a:pt x="2852" y="117"/>
                  <a:pt x="2853" y="118"/>
                  <a:pt x="2854" y="120"/>
                </a:cubicBezTo>
                <a:cubicBezTo>
                  <a:pt x="2854" y="122"/>
                  <a:pt x="2851" y="127"/>
                  <a:pt x="2849" y="126"/>
                </a:cubicBezTo>
                <a:cubicBezTo>
                  <a:pt x="2844" y="122"/>
                  <a:pt x="2848" y="116"/>
                  <a:pt x="2851" y="117"/>
                </a:cubicBezTo>
                <a:close/>
                <a:moveTo>
                  <a:pt x="2664" y="117"/>
                </a:moveTo>
                <a:cubicBezTo>
                  <a:pt x="2665" y="117"/>
                  <a:pt x="2665" y="117"/>
                  <a:pt x="2666" y="117"/>
                </a:cubicBezTo>
                <a:cubicBezTo>
                  <a:pt x="2670" y="117"/>
                  <a:pt x="2666" y="121"/>
                  <a:pt x="2662" y="121"/>
                </a:cubicBezTo>
                <a:cubicBezTo>
                  <a:pt x="2657" y="120"/>
                  <a:pt x="2661" y="117"/>
                  <a:pt x="2664" y="117"/>
                </a:cubicBezTo>
                <a:close/>
                <a:moveTo>
                  <a:pt x="2832" y="108"/>
                </a:moveTo>
                <a:cubicBezTo>
                  <a:pt x="2836" y="108"/>
                  <a:pt x="2842" y="114"/>
                  <a:pt x="2840" y="120"/>
                </a:cubicBezTo>
                <a:cubicBezTo>
                  <a:pt x="2839" y="124"/>
                  <a:pt x="2836" y="125"/>
                  <a:pt x="2833" y="124"/>
                </a:cubicBezTo>
                <a:lnTo>
                  <a:pt x="2833" y="123"/>
                </a:lnTo>
                <a:lnTo>
                  <a:pt x="2833" y="123"/>
                </a:lnTo>
                <a:lnTo>
                  <a:pt x="2832" y="122"/>
                </a:lnTo>
                <a:lnTo>
                  <a:pt x="2832" y="122"/>
                </a:lnTo>
                <a:lnTo>
                  <a:pt x="2831" y="122"/>
                </a:lnTo>
                <a:cubicBezTo>
                  <a:pt x="2830" y="120"/>
                  <a:pt x="2828" y="115"/>
                  <a:pt x="2829" y="111"/>
                </a:cubicBezTo>
                <a:cubicBezTo>
                  <a:pt x="2829" y="109"/>
                  <a:pt x="2830" y="108"/>
                  <a:pt x="2832" y="108"/>
                </a:cubicBezTo>
                <a:close/>
                <a:moveTo>
                  <a:pt x="1976" y="105"/>
                </a:moveTo>
                <a:cubicBezTo>
                  <a:pt x="1974" y="105"/>
                  <a:pt x="1972" y="105"/>
                  <a:pt x="1971" y="106"/>
                </a:cubicBezTo>
                <a:lnTo>
                  <a:pt x="1970" y="106"/>
                </a:lnTo>
                <a:lnTo>
                  <a:pt x="1972" y="106"/>
                </a:lnTo>
                <a:cubicBezTo>
                  <a:pt x="1973" y="106"/>
                  <a:pt x="1974" y="106"/>
                  <a:pt x="1975" y="106"/>
                </a:cubicBezTo>
                <a:lnTo>
                  <a:pt x="1979" y="106"/>
                </a:lnTo>
                <a:lnTo>
                  <a:pt x="1978" y="105"/>
                </a:lnTo>
                <a:cubicBezTo>
                  <a:pt x="1977" y="105"/>
                  <a:pt x="1976" y="105"/>
                  <a:pt x="1976" y="105"/>
                </a:cubicBezTo>
                <a:close/>
                <a:moveTo>
                  <a:pt x="1962" y="105"/>
                </a:moveTo>
                <a:lnTo>
                  <a:pt x="1962" y="105"/>
                </a:lnTo>
                <a:lnTo>
                  <a:pt x="1963" y="105"/>
                </a:lnTo>
                <a:lnTo>
                  <a:pt x="1963" y="105"/>
                </a:lnTo>
                <a:cubicBezTo>
                  <a:pt x="1963" y="105"/>
                  <a:pt x="1963" y="105"/>
                  <a:pt x="1962" y="105"/>
                </a:cubicBezTo>
                <a:close/>
                <a:moveTo>
                  <a:pt x="2784" y="101"/>
                </a:moveTo>
                <a:cubicBezTo>
                  <a:pt x="2785" y="101"/>
                  <a:pt x="2776" y="110"/>
                  <a:pt x="2783" y="110"/>
                </a:cubicBezTo>
                <a:cubicBezTo>
                  <a:pt x="2789" y="110"/>
                  <a:pt x="2785" y="101"/>
                  <a:pt x="2784" y="101"/>
                </a:cubicBezTo>
                <a:close/>
                <a:moveTo>
                  <a:pt x="2017" y="101"/>
                </a:moveTo>
                <a:lnTo>
                  <a:pt x="2017" y="101"/>
                </a:lnTo>
                <a:cubicBezTo>
                  <a:pt x="2013" y="102"/>
                  <a:pt x="2009" y="103"/>
                  <a:pt x="2005" y="104"/>
                </a:cubicBezTo>
                <a:lnTo>
                  <a:pt x="1996" y="106"/>
                </a:lnTo>
                <a:lnTo>
                  <a:pt x="2023" y="108"/>
                </a:lnTo>
                <a:cubicBezTo>
                  <a:pt x="2036" y="110"/>
                  <a:pt x="2048" y="110"/>
                  <a:pt x="2061" y="111"/>
                </a:cubicBezTo>
                <a:lnTo>
                  <a:pt x="2062" y="111"/>
                </a:lnTo>
                <a:lnTo>
                  <a:pt x="2066" y="111"/>
                </a:lnTo>
                <a:cubicBezTo>
                  <a:pt x="2070" y="111"/>
                  <a:pt x="2079" y="111"/>
                  <a:pt x="2088" y="111"/>
                </a:cubicBezTo>
                <a:cubicBezTo>
                  <a:pt x="2092" y="111"/>
                  <a:pt x="2111" y="111"/>
                  <a:pt x="2108" y="105"/>
                </a:cubicBezTo>
                <a:cubicBezTo>
                  <a:pt x="2105" y="100"/>
                  <a:pt x="2065" y="109"/>
                  <a:pt x="2053" y="105"/>
                </a:cubicBezTo>
                <a:cubicBezTo>
                  <a:pt x="2051" y="104"/>
                  <a:pt x="2050" y="103"/>
                  <a:pt x="2049" y="102"/>
                </a:cubicBezTo>
                <a:lnTo>
                  <a:pt x="2049" y="102"/>
                </a:lnTo>
                <a:lnTo>
                  <a:pt x="2040" y="102"/>
                </a:lnTo>
                <a:cubicBezTo>
                  <a:pt x="2033" y="102"/>
                  <a:pt x="2026" y="101"/>
                  <a:pt x="2020" y="101"/>
                </a:cubicBezTo>
                <a:lnTo>
                  <a:pt x="2017" y="101"/>
                </a:lnTo>
                <a:close/>
                <a:moveTo>
                  <a:pt x="1690" y="97"/>
                </a:moveTo>
                <a:cubicBezTo>
                  <a:pt x="1688" y="97"/>
                  <a:pt x="1683" y="99"/>
                  <a:pt x="1674" y="101"/>
                </a:cubicBezTo>
                <a:cubicBezTo>
                  <a:pt x="1659" y="104"/>
                  <a:pt x="1641" y="104"/>
                  <a:pt x="1655" y="117"/>
                </a:cubicBezTo>
                <a:cubicBezTo>
                  <a:pt x="1665" y="121"/>
                  <a:pt x="1675" y="122"/>
                  <a:pt x="1686" y="121"/>
                </a:cubicBezTo>
                <a:lnTo>
                  <a:pt x="1685" y="121"/>
                </a:lnTo>
                <a:cubicBezTo>
                  <a:pt x="1690" y="118"/>
                  <a:pt x="1688" y="111"/>
                  <a:pt x="1689" y="105"/>
                </a:cubicBezTo>
                <a:cubicBezTo>
                  <a:pt x="1691" y="98"/>
                  <a:pt x="1692" y="96"/>
                  <a:pt x="1690" y="97"/>
                </a:cubicBezTo>
                <a:close/>
                <a:moveTo>
                  <a:pt x="2529" y="95"/>
                </a:moveTo>
                <a:lnTo>
                  <a:pt x="2532" y="97"/>
                </a:lnTo>
                <a:cubicBezTo>
                  <a:pt x="2534" y="97"/>
                  <a:pt x="2537" y="98"/>
                  <a:pt x="2539" y="98"/>
                </a:cubicBezTo>
                <a:lnTo>
                  <a:pt x="2543" y="99"/>
                </a:lnTo>
                <a:lnTo>
                  <a:pt x="2543" y="99"/>
                </a:lnTo>
                <a:lnTo>
                  <a:pt x="2557" y="100"/>
                </a:lnTo>
                <a:lnTo>
                  <a:pt x="2557" y="100"/>
                </a:lnTo>
                <a:cubicBezTo>
                  <a:pt x="2562" y="100"/>
                  <a:pt x="2568" y="101"/>
                  <a:pt x="2575" y="102"/>
                </a:cubicBezTo>
                <a:lnTo>
                  <a:pt x="2576" y="102"/>
                </a:lnTo>
                <a:lnTo>
                  <a:pt x="2587" y="104"/>
                </a:lnTo>
                <a:cubicBezTo>
                  <a:pt x="2597" y="106"/>
                  <a:pt x="2607" y="107"/>
                  <a:pt x="2616" y="109"/>
                </a:cubicBezTo>
                <a:lnTo>
                  <a:pt x="2622" y="111"/>
                </a:lnTo>
                <a:lnTo>
                  <a:pt x="2622" y="111"/>
                </a:lnTo>
                <a:cubicBezTo>
                  <a:pt x="2623" y="111"/>
                  <a:pt x="2624" y="111"/>
                  <a:pt x="2624" y="111"/>
                </a:cubicBezTo>
                <a:lnTo>
                  <a:pt x="2626" y="112"/>
                </a:lnTo>
                <a:lnTo>
                  <a:pt x="2631" y="113"/>
                </a:lnTo>
                <a:cubicBezTo>
                  <a:pt x="2636" y="114"/>
                  <a:pt x="2641" y="115"/>
                  <a:pt x="2646" y="116"/>
                </a:cubicBezTo>
                <a:cubicBezTo>
                  <a:pt x="2654" y="118"/>
                  <a:pt x="2662" y="122"/>
                  <a:pt x="2669" y="122"/>
                </a:cubicBezTo>
                <a:cubicBezTo>
                  <a:pt x="2673" y="122"/>
                  <a:pt x="2675" y="120"/>
                  <a:pt x="2679" y="119"/>
                </a:cubicBezTo>
                <a:cubicBezTo>
                  <a:pt x="2682" y="119"/>
                  <a:pt x="2686" y="122"/>
                  <a:pt x="2690" y="122"/>
                </a:cubicBezTo>
                <a:cubicBezTo>
                  <a:pt x="2694" y="123"/>
                  <a:pt x="2704" y="125"/>
                  <a:pt x="2703" y="126"/>
                </a:cubicBezTo>
                <a:cubicBezTo>
                  <a:pt x="2706" y="124"/>
                  <a:pt x="2709" y="123"/>
                  <a:pt x="2712" y="122"/>
                </a:cubicBezTo>
                <a:cubicBezTo>
                  <a:pt x="2725" y="125"/>
                  <a:pt x="2721" y="129"/>
                  <a:pt x="2736" y="132"/>
                </a:cubicBezTo>
                <a:cubicBezTo>
                  <a:pt x="2744" y="133"/>
                  <a:pt x="2751" y="133"/>
                  <a:pt x="2758" y="132"/>
                </a:cubicBezTo>
                <a:cubicBezTo>
                  <a:pt x="2765" y="132"/>
                  <a:pt x="2765" y="127"/>
                  <a:pt x="2761" y="126"/>
                </a:cubicBezTo>
                <a:cubicBezTo>
                  <a:pt x="2755" y="124"/>
                  <a:pt x="2749" y="123"/>
                  <a:pt x="2743" y="122"/>
                </a:cubicBezTo>
                <a:cubicBezTo>
                  <a:pt x="2727" y="117"/>
                  <a:pt x="2734" y="115"/>
                  <a:pt x="2723" y="113"/>
                </a:cubicBezTo>
                <a:cubicBezTo>
                  <a:pt x="2717" y="112"/>
                  <a:pt x="2715" y="117"/>
                  <a:pt x="2707" y="116"/>
                </a:cubicBezTo>
                <a:cubicBezTo>
                  <a:pt x="2692" y="116"/>
                  <a:pt x="2673" y="107"/>
                  <a:pt x="2652" y="104"/>
                </a:cubicBezTo>
                <a:cubicBezTo>
                  <a:pt x="2643" y="103"/>
                  <a:pt x="2633" y="105"/>
                  <a:pt x="2622" y="104"/>
                </a:cubicBezTo>
                <a:cubicBezTo>
                  <a:pt x="2596" y="102"/>
                  <a:pt x="2563" y="96"/>
                  <a:pt x="2535" y="95"/>
                </a:cubicBezTo>
                <a:lnTo>
                  <a:pt x="2529" y="95"/>
                </a:lnTo>
                <a:close/>
                <a:moveTo>
                  <a:pt x="2749" y="93"/>
                </a:moveTo>
                <a:cubicBezTo>
                  <a:pt x="2748" y="93"/>
                  <a:pt x="2747" y="95"/>
                  <a:pt x="2750" y="98"/>
                </a:cubicBezTo>
                <a:cubicBezTo>
                  <a:pt x="2754" y="103"/>
                  <a:pt x="2756" y="102"/>
                  <a:pt x="2763" y="104"/>
                </a:cubicBezTo>
                <a:cubicBezTo>
                  <a:pt x="2768" y="106"/>
                  <a:pt x="2772" y="113"/>
                  <a:pt x="2774" y="107"/>
                </a:cubicBezTo>
                <a:cubicBezTo>
                  <a:pt x="2776" y="104"/>
                  <a:pt x="2774" y="96"/>
                  <a:pt x="2768" y="95"/>
                </a:cubicBezTo>
                <a:cubicBezTo>
                  <a:pt x="2763" y="94"/>
                  <a:pt x="2759" y="102"/>
                  <a:pt x="2756" y="101"/>
                </a:cubicBezTo>
                <a:cubicBezTo>
                  <a:pt x="2753" y="100"/>
                  <a:pt x="2754" y="97"/>
                  <a:pt x="2753" y="95"/>
                </a:cubicBezTo>
                <a:cubicBezTo>
                  <a:pt x="2752" y="93"/>
                  <a:pt x="2750" y="92"/>
                  <a:pt x="2749" y="93"/>
                </a:cubicBezTo>
                <a:close/>
                <a:moveTo>
                  <a:pt x="1822" y="92"/>
                </a:moveTo>
                <a:cubicBezTo>
                  <a:pt x="1816" y="92"/>
                  <a:pt x="1798" y="97"/>
                  <a:pt x="1812" y="100"/>
                </a:cubicBezTo>
                <a:cubicBezTo>
                  <a:pt x="1815" y="101"/>
                  <a:pt x="1830" y="98"/>
                  <a:pt x="1824" y="93"/>
                </a:cubicBezTo>
                <a:cubicBezTo>
                  <a:pt x="1823" y="92"/>
                  <a:pt x="1823" y="92"/>
                  <a:pt x="1822" y="92"/>
                </a:cubicBezTo>
                <a:close/>
                <a:moveTo>
                  <a:pt x="2842" y="89"/>
                </a:moveTo>
                <a:cubicBezTo>
                  <a:pt x="2844" y="90"/>
                  <a:pt x="2842" y="93"/>
                  <a:pt x="2840" y="93"/>
                </a:cubicBezTo>
                <a:cubicBezTo>
                  <a:pt x="2838" y="92"/>
                  <a:pt x="2840" y="89"/>
                  <a:pt x="2842" y="89"/>
                </a:cubicBezTo>
                <a:close/>
                <a:moveTo>
                  <a:pt x="2823" y="85"/>
                </a:moveTo>
                <a:cubicBezTo>
                  <a:pt x="2824" y="85"/>
                  <a:pt x="2826" y="85"/>
                  <a:pt x="2826" y="86"/>
                </a:cubicBezTo>
                <a:cubicBezTo>
                  <a:pt x="2825" y="90"/>
                  <a:pt x="2822" y="91"/>
                  <a:pt x="2821" y="89"/>
                </a:cubicBezTo>
                <a:cubicBezTo>
                  <a:pt x="2818" y="87"/>
                  <a:pt x="2820" y="85"/>
                  <a:pt x="2823" y="85"/>
                </a:cubicBezTo>
                <a:close/>
                <a:moveTo>
                  <a:pt x="2786" y="81"/>
                </a:moveTo>
                <a:cubicBezTo>
                  <a:pt x="2785" y="81"/>
                  <a:pt x="2785" y="82"/>
                  <a:pt x="2786" y="83"/>
                </a:cubicBezTo>
                <a:cubicBezTo>
                  <a:pt x="2788" y="86"/>
                  <a:pt x="2788" y="85"/>
                  <a:pt x="2791" y="86"/>
                </a:cubicBezTo>
                <a:cubicBezTo>
                  <a:pt x="2800" y="90"/>
                  <a:pt x="2788" y="81"/>
                  <a:pt x="2786" y="81"/>
                </a:cubicBezTo>
                <a:close/>
                <a:moveTo>
                  <a:pt x="2717" y="79"/>
                </a:moveTo>
                <a:cubicBezTo>
                  <a:pt x="2714" y="79"/>
                  <a:pt x="2715" y="83"/>
                  <a:pt x="2715" y="83"/>
                </a:cubicBezTo>
                <a:cubicBezTo>
                  <a:pt x="2715" y="85"/>
                  <a:pt x="2722" y="90"/>
                  <a:pt x="2724" y="93"/>
                </a:cubicBezTo>
                <a:lnTo>
                  <a:pt x="2725" y="95"/>
                </a:lnTo>
                <a:lnTo>
                  <a:pt x="2725" y="95"/>
                </a:lnTo>
                <a:cubicBezTo>
                  <a:pt x="2725" y="95"/>
                  <a:pt x="2725" y="95"/>
                  <a:pt x="2725" y="95"/>
                </a:cubicBezTo>
                <a:lnTo>
                  <a:pt x="2725" y="95"/>
                </a:lnTo>
                <a:lnTo>
                  <a:pt x="2726" y="91"/>
                </a:lnTo>
                <a:cubicBezTo>
                  <a:pt x="2726" y="90"/>
                  <a:pt x="2726" y="88"/>
                  <a:pt x="2726" y="86"/>
                </a:cubicBezTo>
                <a:cubicBezTo>
                  <a:pt x="2726" y="84"/>
                  <a:pt x="2722" y="81"/>
                  <a:pt x="2721" y="80"/>
                </a:cubicBezTo>
                <a:cubicBezTo>
                  <a:pt x="2719" y="79"/>
                  <a:pt x="2718" y="79"/>
                  <a:pt x="2717" y="79"/>
                </a:cubicBezTo>
                <a:close/>
                <a:moveTo>
                  <a:pt x="2555" y="76"/>
                </a:moveTo>
                <a:cubicBezTo>
                  <a:pt x="2549" y="76"/>
                  <a:pt x="2545" y="77"/>
                  <a:pt x="2548" y="80"/>
                </a:cubicBezTo>
                <a:cubicBezTo>
                  <a:pt x="2551" y="83"/>
                  <a:pt x="2558" y="80"/>
                  <a:pt x="2558" y="80"/>
                </a:cubicBezTo>
                <a:lnTo>
                  <a:pt x="2558" y="80"/>
                </a:lnTo>
                <a:cubicBezTo>
                  <a:pt x="2579" y="85"/>
                  <a:pt x="2600" y="87"/>
                  <a:pt x="2621" y="86"/>
                </a:cubicBezTo>
                <a:cubicBezTo>
                  <a:pt x="2635" y="86"/>
                  <a:pt x="2631" y="81"/>
                  <a:pt x="2624" y="80"/>
                </a:cubicBezTo>
                <a:cubicBezTo>
                  <a:pt x="2604" y="77"/>
                  <a:pt x="2583" y="79"/>
                  <a:pt x="2570" y="77"/>
                </a:cubicBezTo>
                <a:cubicBezTo>
                  <a:pt x="2567" y="77"/>
                  <a:pt x="2560" y="76"/>
                  <a:pt x="2555" y="76"/>
                </a:cubicBezTo>
                <a:close/>
                <a:moveTo>
                  <a:pt x="2694" y="73"/>
                </a:moveTo>
                <a:cubicBezTo>
                  <a:pt x="2692" y="73"/>
                  <a:pt x="2691" y="74"/>
                  <a:pt x="2693" y="77"/>
                </a:cubicBezTo>
                <a:cubicBezTo>
                  <a:pt x="2695" y="79"/>
                  <a:pt x="2706" y="82"/>
                  <a:pt x="2705" y="77"/>
                </a:cubicBezTo>
                <a:cubicBezTo>
                  <a:pt x="2704" y="76"/>
                  <a:pt x="2697" y="73"/>
                  <a:pt x="2694" y="73"/>
                </a:cubicBezTo>
                <a:close/>
                <a:moveTo>
                  <a:pt x="2531" y="72"/>
                </a:moveTo>
                <a:cubicBezTo>
                  <a:pt x="2528" y="72"/>
                  <a:pt x="2523" y="75"/>
                  <a:pt x="2529" y="77"/>
                </a:cubicBezTo>
                <a:cubicBezTo>
                  <a:pt x="2530" y="77"/>
                  <a:pt x="2531" y="77"/>
                  <a:pt x="2532" y="77"/>
                </a:cubicBezTo>
                <a:cubicBezTo>
                  <a:pt x="2534" y="73"/>
                  <a:pt x="2533" y="72"/>
                  <a:pt x="2531" y="72"/>
                </a:cubicBezTo>
                <a:close/>
                <a:moveTo>
                  <a:pt x="2490" y="71"/>
                </a:moveTo>
                <a:cubicBezTo>
                  <a:pt x="2488" y="70"/>
                  <a:pt x="2484" y="73"/>
                  <a:pt x="2483" y="75"/>
                </a:cubicBezTo>
                <a:lnTo>
                  <a:pt x="2484" y="76"/>
                </a:lnTo>
                <a:lnTo>
                  <a:pt x="2488" y="77"/>
                </a:lnTo>
                <a:lnTo>
                  <a:pt x="2489" y="76"/>
                </a:lnTo>
                <a:cubicBezTo>
                  <a:pt x="2491" y="75"/>
                  <a:pt x="2492" y="73"/>
                  <a:pt x="2491" y="71"/>
                </a:cubicBezTo>
                <a:cubicBezTo>
                  <a:pt x="2490" y="71"/>
                  <a:pt x="2490" y="71"/>
                  <a:pt x="2490" y="71"/>
                </a:cubicBezTo>
                <a:close/>
                <a:moveTo>
                  <a:pt x="2678" y="70"/>
                </a:moveTo>
                <a:cubicBezTo>
                  <a:pt x="2677" y="70"/>
                  <a:pt x="2676" y="71"/>
                  <a:pt x="2675" y="71"/>
                </a:cubicBezTo>
                <a:cubicBezTo>
                  <a:pt x="2675" y="71"/>
                  <a:pt x="2677" y="71"/>
                  <a:pt x="2677" y="71"/>
                </a:cubicBezTo>
                <a:cubicBezTo>
                  <a:pt x="2676" y="73"/>
                  <a:pt x="2678" y="76"/>
                  <a:pt x="2678" y="77"/>
                </a:cubicBezTo>
                <a:cubicBezTo>
                  <a:pt x="2680" y="92"/>
                  <a:pt x="2680" y="83"/>
                  <a:pt x="2683" y="80"/>
                </a:cubicBezTo>
                <a:cubicBezTo>
                  <a:pt x="2686" y="77"/>
                  <a:pt x="2691" y="80"/>
                  <a:pt x="2690" y="74"/>
                </a:cubicBezTo>
                <a:cubicBezTo>
                  <a:pt x="2689" y="68"/>
                  <a:pt x="2684" y="72"/>
                  <a:pt x="2680" y="71"/>
                </a:cubicBezTo>
                <a:cubicBezTo>
                  <a:pt x="2679" y="71"/>
                  <a:pt x="2678" y="70"/>
                  <a:pt x="2678" y="70"/>
                </a:cubicBezTo>
                <a:close/>
                <a:moveTo>
                  <a:pt x="2660" y="64"/>
                </a:moveTo>
                <a:cubicBezTo>
                  <a:pt x="2650" y="65"/>
                  <a:pt x="2637" y="69"/>
                  <a:pt x="2634" y="71"/>
                </a:cubicBezTo>
                <a:lnTo>
                  <a:pt x="2636" y="71"/>
                </a:lnTo>
                <a:cubicBezTo>
                  <a:pt x="2637" y="81"/>
                  <a:pt x="2646" y="70"/>
                  <a:pt x="2649" y="71"/>
                </a:cubicBezTo>
                <a:cubicBezTo>
                  <a:pt x="2650" y="72"/>
                  <a:pt x="2650" y="78"/>
                  <a:pt x="2652" y="77"/>
                </a:cubicBezTo>
                <a:cubicBezTo>
                  <a:pt x="2654" y="77"/>
                  <a:pt x="2653" y="70"/>
                  <a:pt x="2657" y="71"/>
                </a:cubicBezTo>
                <a:cubicBezTo>
                  <a:pt x="2657" y="73"/>
                  <a:pt x="2658" y="75"/>
                  <a:pt x="2659" y="77"/>
                </a:cubicBezTo>
                <a:cubicBezTo>
                  <a:pt x="2663" y="81"/>
                  <a:pt x="2673" y="67"/>
                  <a:pt x="2673" y="68"/>
                </a:cubicBezTo>
                <a:cubicBezTo>
                  <a:pt x="2672" y="65"/>
                  <a:pt x="2667" y="64"/>
                  <a:pt x="2660" y="64"/>
                </a:cubicBezTo>
                <a:close/>
                <a:moveTo>
                  <a:pt x="2706" y="51"/>
                </a:moveTo>
                <a:cubicBezTo>
                  <a:pt x="2706" y="51"/>
                  <a:pt x="2706" y="53"/>
                  <a:pt x="2706" y="53"/>
                </a:cubicBezTo>
                <a:cubicBezTo>
                  <a:pt x="2709" y="58"/>
                  <a:pt x="2713" y="62"/>
                  <a:pt x="2716" y="62"/>
                </a:cubicBezTo>
                <a:cubicBezTo>
                  <a:pt x="2715" y="62"/>
                  <a:pt x="2726" y="60"/>
                  <a:pt x="2725" y="56"/>
                </a:cubicBezTo>
                <a:cubicBezTo>
                  <a:pt x="2724" y="55"/>
                  <a:pt x="2710" y="54"/>
                  <a:pt x="2706" y="53"/>
                </a:cubicBezTo>
                <a:cubicBezTo>
                  <a:pt x="2706" y="51"/>
                  <a:pt x="2706" y="51"/>
                  <a:pt x="2706" y="51"/>
                </a:cubicBezTo>
                <a:close/>
                <a:moveTo>
                  <a:pt x="2534" y="43"/>
                </a:moveTo>
                <a:cubicBezTo>
                  <a:pt x="2528" y="43"/>
                  <a:pt x="2517" y="45"/>
                  <a:pt x="2524" y="50"/>
                </a:cubicBezTo>
                <a:cubicBezTo>
                  <a:pt x="2528" y="53"/>
                  <a:pt x="2541" y="48"/>
                  <a:pt x="2538" y="44"/>
                </a:cubicBezTo>
                <a:cubicBezTo>
                  <a:pt x="2538" y="43"/>
                  <a:pt x="2536" y="43"/>
                  <a:pt x="2534" y="43"/>
                </a:cubicBezTo>
                <a:close/>
                <a:moveTo>
                  <a:pt x="1962" y="33"/>
                </a:moveTo>
                <a:lnTo>
                  <a:pt x="1959" y="33"/>
                </a:lnTo>
                <a:lnTo>
                  <a:pt x="1960" y="34"/>
                </a:lnTo>
                <a:cubicBezTo>
                  <a:pt x="1962" y="35"/>
                  <a:pt x="1965" y="38"/>
                  <a:pt x="1968" y="38"/>
                </a:cubicBezTo>
                <a:lnTo>
                  <a:pt x="1970" y="38"/>
                </a:lnTo>
                <a:lnTo>
                  <a:pt x="1970" y="37"/>
                </a:lnTo>
                <a:cubicBezTo>
                  <a:pt x="1971" y="36"/>
                  <a:pt x="1971" y="35"/>
                  <a:pt x="1970" y="33"/>
                </a:cubicBezTo>
                <a:cubicBezTo>
                  <a:pt x="1967" y="33"/>
                  <a:pt x="1965" y="33"/>
                  <a:pt x="1962" y="33"/>
                </a:cubicBezTo>
                <a:close/>
                <a:moveTo>
                  <a:pt x="1806" y="26"/>
                </a:moveTo>
                <a:cubicBezTo>
                  <a:pt x="1799" y="26"/>
                  <a:pt x="1795" y="28"/>
                  <a:pt x="1800" y="33"/>
                </a:cubicBezTo>
                <a:cubicBezTo>
                  <a:pt x="1808" y="40"/>
                  <a:pt x="1844" y="41"/>
                  <a:pt x="1840" y="33"/>
                </a:cubicBezTo>
                <a:cubicBezTo>
                  <a:pt x="1838" y="30"/>
                  <a:pt x="1821" y="27"/>
                  <a:pt x="1809" y="26"/>
                </a:cubicBezTo>
                <a:cubicBezTo>
                  <a:pt x="1808" y="26"/>
                  <a:pt x="1807" y="26"/>
                  <a:pt x="1806" y="26"/>
                </a:cubicBezTo>
                <a:close/>
                <a:moveTo>
                  <a:pt x="1915" y="25"/>
                </a:moveTo>
                <a:cubicBezTo>
                  <a:pt x="1909" y="25"/>
                  <a:pt x="1902" y="29"/>
                  <a:pt x="1895" y="29"/>
                </a:cubicBezTo>
                <a:cubicBezTo>
                  <a:pt x="1881" y="30"/>
                  <a:pt x="1874" y="26"/>
                  <a:pt x="1879" y="33"/>
                </a:cubicBezTo>
                <a:cubicBezTo>
                  <a:pt x="1880" y="35"/>
                  <a:pt x="1890" y="37"/>
                  <a:pt x="1901" y="39"/>
                </a:cubicBezTo>
                <a:lnTo>
                  <a:pt x="1910" y="40"/>
                </a:lnTo>
                <a:lnTo>
                  <a:pt x="1911" y="39"/>
                </a:lnTo>
                <a:cubicBezTo>
                  <a:pt x="1914" y="38"/>
                  <a:pt x="1916" y="37"/>
                  <a:pt x="1920" y="38"/>
                </a:cubicBezTo>
                <a:cubicBezTo>
                  <a:pt x="1922" y="39"/>
                  <a:pt x="1924" y="40"/>
                  <a:pt x="1925" y="42"/>
                </a:cubicBezTo>
                <a:lnTo>
                  <a:pt x="1926" y="43"/>
                </a:lnTo>
                <a:lnTo>
                  <a:pt x="1930" y="43"/>
                </a:lnTo>
                <a:cubicBezTo>
                  <a:pt x="1931" y="44"/>
                  <a:pt x="1933" y="44"/>
                  <a:pt x="1934" y="44"/>
                </a:cubicBezTo>
                <a:lnTo>
                  <a:pt x="1938" y="44"/>
                </a:lnTo>
                <a:lnTo>
                  <a:pt x="1938" y="44"/>
                </a:lnTo>
                <a:cubicBezTo>
                  <a:pt x="1939" y="43"/>
                  <a:pt x="1939" y="42"/>
                  <a:pt x="1939" y="41"/>
                </a:cubicBezTo>
                <a:cubicBezTo>
                  <a:pt x="1940" y="40"/>
                  <a:pt x="1942" y="33"/>
                  <a:pt x="1943" y="32"/>
                </a:cubicBezTo>
                <a:lnTo>
                  <a:pt x="1944" y="32"/>
                </a:lnTo>
                <a:lnTo>
                  <a:pt x="1934" y="31"/>
                </a:lnTo>
                <a:cubicBezTo>
                  <a:pt x="1928" y="29"/>
                  <a:pt x="1921" y="28"/>
                  <a:pt x="1915" y="25"/>
                </a:cubicBezTo>
                <a:close/>
                <a:moveTo>
                  <a:pt x="2483" y="20"/>
                </a:moveTo>
                <a:cubicBezTo>
                  <a:pt x="2480" y="20"/>
                  <a:pt x="2478" y="22"/>
                  <a:pt x="2481" y="26"/>
                </a:cubicBezTo>
                <a:cubicBezTo>
                  <a:pt x="2484" y="31"/>
                  <a:pt x="2499" y="31"/>
                  <a:pt x="2497" y="26"/>
                </a:cubicBezTo>
                <a:cubicBezTo>
                  <a:pt x="2496" y="23"/>
                  <a:pt x="2488" y="20"/>
                  <a:pt x="2483" y="20"/>
                </a:cubicBezTo>
                <a:close/>
                <a:moveTo>
                  <a:pt x="2529" y="20"/>
                </a:moveTo>
                <a:cubicBezTo>
                  <a:pt x="2526" y="20"/>
                  <a:pt x="2523" y="22"/>
                  <a:pt x="2520" y="23"/>
                </a:cubicBezTo>
                <a:cubicBezTo>
                  <a:pt x="2514" y="23"/>
                  <a:pt x="2512" y="20"/>
                  <a:pt x="2514" y="26"/>
                </a:cubicBezTo>
                <a:cubicBezTo>
                  <a:pt x="2515" y="29"/>
                  <a:pt x="2542" y="35"/>
                  <a:pt x="2540" y="35"/>
                </a:cubicBezTo>
                <a:cubicBezTo>
                  <a:pt x="2542" y="35"/>
                  <a:pt x="2554" y="32"/>
                  <a:pt x="2552" y="26"/>
                </a:cubicBezTo>
                <a:cubicBezTo>
                  <a:pt x="2549" y="25"/>
                  <a:pt x="2547" y="25"/>
                  <a:pt x="2545" y="26"/>
                </a:cubicBezTo>
                <a:cubicBezTo>
                  <a:pt x="2539" y="25"/>
                  <a:pt x="2534" y="23"/>
                  <a:pt x="2529" y="20"/>
                </a:cubicBezTo>
                <a:close/>
                <a:moveTo>
                  <a:pt x="1397" y="6"/>
                </a:moveTo>
                <a:lnTo>
                  <a:pt x="1397" y="6"/>
                </a:lnTo>
                <a:lnTo>
                  <a:pt x="1397" y="6"/>
                </a:lnTo>
                <a:cubicBezTo>
                  <a:pt x="1397" y="6"/>
                  <a:pt x="1397" y="6"/>
                  <a:pt x="1397" y="6"/>
                </a:cubicBezTo>
                <a:close/>
                <a:moveTo>
                  <a:pt x="1471" y="0"/>
                </a:moveTo>
                <a:cubicBezTo>
                  <a:pt x="1502" y="0"/>
                  <a:pt x="1537" y="2"/>
                  <a:pt x="1575" y="2"/>
                </a:cubicBezTo>
                <a:cubicBezTo>
                  <a:pt x="1634" y="2"/>
                  <a:pt x="1694" y="-1"/>
                  <a:pt x="1725" y="2"/>
                </a:cubicBezTo>
                <a:cubicBezTo>
                  <a:pt x="1734" y="2"/>
                  <a:pt x="1743" y="4"/>
                  <a:pt x="1752" y="6"/>
                </a:cubicBezTo>
                <a:cubicBezTo>
                  <a:pt x="1755" y="8"/>
                  <a:pt x="1747" y="17"/>
                  <a:pt x="1749" y="18"/>
                </a:cubicBezTo>
                <a:cubicBezTo>
                  <a:pt x="1750" y="18"/>
                  <a:pt x="1769" y="18"/>
                  <a:pt x="1768" y="18"/>
                </a:cubicBezTo>
                <a:cubicBezTo>
                  <a:pt x="1775" y="15"/>
                  <a:pt x="1774" y="7"/>
                  <a:pt x="1780" y="6"/>
                </a:cubicBezTo>
                <a:cubicBezTo>
                  <a:pt x="1831" y="1"/>
                  <a:pt x="1883" y="1"/>
                  <a:pt x="1935" y="6"/>
                </a:cubicBezTo>
                <a:cubicBezTo>
                  <a:pt x="1964" y="7"/>
                  <a:pt x="2009" y="4"/>
                  <a:pt x="2033" y="10"/>
                </a:cubicBezTo>
                <a:lnTo>
                  <a:pt x="2035" y="11"/>
                </a:lnTo>
                <a:lnTo>
                  <a:pt x="2036" y="11"/>
                </a:lnTo>
                <a:cubicBezTo>
                  <a:pt x="2050" y="12"/>
                  <a:pt x="2067" y="16"/>
                  <a:pt x="2081" y="17"/>
                </a:cubicBezTo>
                <a:cubicBezTo>
                  <a:pt x="2084" y="17"/>
                  <a:pt x="2086" y="13"/>
                  <a:pt x="2089" y="14"/>
                </a:cubicBezTo>
                <a:cubicBezTo>
                  <a:pt x="2092" y="14"/>
                  <a:pt x="2094" y="17"/>
                  <a:pt x="2098" y="17"/>
                </a:cubicBezTo>
                <a:cubicBezTo>
                  <a:pt x="2118" y="16"/>
                  <a:pt x="2140" y="10"/>
                  <a:pt x="2164" y="8"/>
                </a:cubicBezTo>
                <a:cubicBezTo>
                  <a:pt x="2181" y="6"/>
                  <a:pt x="2201" y="8"/>
                  <a:pt x="2218" y="8"/>
                </a:cubicBezTo>
                <a:cubicBezTo>
                  <a:pt x="2238" y="8"/>
                  <a:pt x="2257" y="4"/>
                  <a:pt x="2271" y="8"/>
                </a:cubicBezTo>
                <a:cubicBezTo>
                  <a:pt x="2276" y="9"/>
                  <a:pt x="2280" y="15"/>
                  <a:pt x="2284" y="17"/>
                </a:cubicBezTo>
                <a:cubicBezTo>
                  <a:pt x="2293" y="20"/>
                  <a:pt x="2302" y="20"/>
                  <a:pt x="2311" y="17"/>
                </a:cubicBezTo>
                <a:cubicBezTo>
                  <a:pt x="2312" y="16"/>
                  <a:pt x="2312" y="5"/>
                  <a:pt x="2312" y="4"/>
                </a:cubicBezTo>
                <a:cubicBezTo>
                  <a:pt x="2312" y="5"/>
                  <a:pt x="2320" y="2"/>
                  <a:pt x="2322" y="1"/>
                </a:cubicBezTo>
                <a:cubicBezTo>
                  <a:pt x="2339" y="-2"/>
                  <a:pt x="2362" y="1"/>
                  <a:pt x="2387" y="1"/>
                </a:cubicBezTo>
                <a:cubicBezTo>
                  <a:pt x="2411" y="1"/>
                  <a:pt x="2436" y="-1"/>
                  <a:pt x="2449" y="1"/>
                </a:cubicBezTo>
                <a:cubicBezTo>
                  <a:pt x="2453" y="2"/>
                  <a:pt x="2457" y="3"/>
                  <a:pt x="2461" y="4"/>
                </a:cubicBezTo>
                <a:cubicBezTo>
                  <a:pt x="2462" y="6"/>
                  <a:pt x="2459" y="13"/>
                  <a:pt x="2459" y="14"/>
                </a:cubicBezTo>
                <a:cubicBezTo>
                  <a:pt x="2460" y="14"/>
                  <a:pt x="2468" y="14"/>
                  <a:pt x="2467" y="14"/>
                </a:cubicBezTo>
                <a:cubicBezTo>
                  <a:pt x="2470" y="12"/>
                  <a:pt x="2470" y="5"/>
                  <a:pt x="2472" y="4"/>
                </a:cubicBezTo>
                <a:cubicBezTo>
                  <a:pt x="2494" y="1"/>
                  <a:pt x="2515" y="1"/>
                  <a:pt x="2537" y="4"/>
                </a:cubicBezTo>
                <a:cubicBezTo>
                  <a:pt x="2551" y="6"/>
                  <a:pt x="2574" y="2"/>
                  <a:pt x="2581" y="10"/>
                </a:cubicBezTo>
                <a:cubicBezTo>
                  <a:pt x="2586" y="16"/>
                  <a:pt x="2591" y="19"/>
                  <a:pt x="2596" y="20"/>
                </a:cubicBezTo>
                <a:cubicBezTo>
                  <a:pt x="2600" y="20"/>
                  <a:pt x="2602" y="15"/>
                  <a:pt x="2606" y="13"/>
                </a:cubicBezTo>
                <a:cubicBezTo>
                  <a:pt x="2614" y="12"/>
                  <a:pt x="2623" y="13"/>
                  <a:pt x="2631" y="17"/>
                </a:cubicBezTo>
                <a:cubicBezTo>
                  <a:pt x="2634" y="18"/>
                  <a:pt x="2636" y="24"/>
                  <a:pt x="2639" y="26"/>
                </a:cubicBezTo>
                <a:cubicBezTo>
                  <a:pt x="2644" y="28"/>
                  <a:pt x="2657" y="28"/>
                  <a:pt x="2649" y="35"/>
                </a:cubicBezTo>
                <a:cubicBezTo>
                  <a:pt x="2649" y="35"/>
                  <a:pt x="2644" y="35"/>
                  <a:pt x="2644" y="35"/>
                </a:cubicBezTo>
                <a:cubicBezTo>
                  <a:pt x="2643" y="45"/>
                  <a:pt x="2655" y="39"/>
                  <a:pt x="2661" y="41"/>
                </a:cubicBezTo>
                <a:cubicBezTo>
                  <a:pt x="2663" y="41"/>
                  <a:pt x="2677" y="51"/>
                  <a:pt x="2679" y="47"/>
                </a:cubicBezTo>
                <a:cubicBezTo>
                  <a:pt x="2674" y="42"/>
                  <a:pt x="2669" y="38"/>
                  <a:pt x="2664" y="35"/>
                </a:cubicBezTo>
                <a:cubicBezTo>
                  <a:pt x="2658" y="33"/>
                  <a:pt x="2655" y="36"/>
                  <a:pt x="2662" y="29"/>
                </a:cubicBezTo>
                <a:cubicBezTo>
                  <a:pt x="2664" y="27"/>
                  <a:pt x="2665" y="24"/>
                  <a:pt x="2667" y="23"/>
                </a:cubicBezTo>
                <a:cubicBezTo>
                  <a:pt x="2672" y="20"/>
                  <a:pt x="2685" y="23"/>
                  <a:pt x="2690" y="20"/>
                </a:cubicBezTo>
                <a:cubicBezTo>
                  <a:pt x="2691" y="19"/>
                  <a:pt x="2693" y="15"/>
                  <a:pt x="2695" y="17"/>
                </a:cubicBezTo>
                <a:cubicBezTo>
                  <a:pt x="2703" y="20"/>
                  <a:pt x="2698" y="27"/>
                  <a:pt x="2702" y="32"/>
                </a:cubicBezTo>
                <a:cubicBezTo>
                  <a:pt x="2705" y="37"/>
                  <a:pt x="2722" y="42"/>
                  <a:pt x="2730" y="44"/>
                </a:cubicBezTo>
                <a:cubicBezTo>
                  <a:pt x="2738" y="46"/>
                  <a:pt x="2748" y="54"/>
                  <a:pt x="2756" y="56"/>
                </a:cubicBezTo>
                <a:cubicBezTo>
                  <a:pt x="2762" y="56"/>
                  <a:pt x="2768" y="58"/>
                  <a:pt x="2773" y="62"/>
                </a:cubicBezTo>
                <a:cubicBezTo>
                  <a:pt x="2774" y="63"/>
                  <a:pt x="2776" y="64"/>
                  <a:pt x="2778" y="65"/>
                </a:cubicBezTo>
                <a:cubicBezTo>
                  <a:pt x="2780" y="68"/>
                  <a:pt x="2783" y="71"/>
                  <a:pt x="2786" y="74"/>
                </a:cubicBezTo>
                <a:cubicBezTo>
                  <a:pt x="2795" y="79"/>
                  <a:pt x="2798" y="75"/>
                  <a:pt x="2807" y="80"/>
                </a:cubicBezTo>
                <a:cubicBezTo>
                  <a:pt x="2815" y="84"/>
                  <a:pt x="2820" y="88"/>
                  <a:pt x="2809" y="86"/>
                </a:cubicBezTo>
                <a:cubicBezTo>
                  <a:pt x="2806" y="85"/>
                  <a:pt x="2804" y="85"/>
                  <a:pt x="2801" y="86"/>
                </a:cubicBezTo>
                <a:cubicBezTo>
                  <a:pt x="2796" y="90"/>
                  <a:pt x="2803" y="89"/>
                  <a:pt x="2803" y="95"/>
                </a:cubicBezTo>
                <a:cubicBezTo>
                  <a:pt x="2803" y="97"/>
                  <a:pt x="2798" y="103"/>
                  <a:pt x="2799" y="104"/>
                </a:cubicBezTo>
                <a:cubicBezTo>
                  <a:pt x="2800" y="106"/>
                  <a:pt x="2808" y="102"/>
                  <a:pt x="2811" y="104"/>
                </a:cubicBezTo>
                <a:cubicBezTo>
                  <a:pt x="2813" y="107"/>
                  <a:pt x="2810" y="116"/>
                  <a:pt x="2812" y="119"/>
                </a:cubicBezTo>
                <a:cubicBezTo>
                  <a:pt x="2814" y="123"/>
                  <a:pt x="2824" y="121"/>
                  <a:pt x="2830" y="122"/>
                </a:cubicBezTo>
                <a:lnTo>
                  <a:pt x="2832" y="122"/>
                </a:lnTo>
                <a:lnTo>
                  <a:pt x="2832" y="122"/>
                </a:lnTo>
                <a:cubicBezTo>
                  <a:pt x="2832" y="123"/>
                  <a:pt x="2832" y="123"/>
                  <a:pt x="2832" y="123"/>
                </a:cubicBezTo>
                <a:lnTo>
                  <a:pt x="2833" y="123"/>
                </a:lnTo>
                <a:lnTo>
                  <a:pt x="2833" y="123"/>
                </a:lnTo>
                <a:cubicBezTo>
                  <a:pt x="2833" y="124"/>
                  <a:pt x="2833" y="126"/>
                  <a:pt x="2833" y="126"/>
                </a:cubicBezTo>
                <a:cubicBezTo>
                  <a:pt x="2836" y="126"/>
                  <a:pt x="2850" y="125"/>
                  <a:pt x="2851" y="132"/>
                </a:cubicBezTo>
                <a:cubicBezTo>
                  <a:pt x="2852" y="141"/>
                  <a:pt x="2826" y="135"/>
                  <a:pt x="2819" y="135"/>
                </a:cubicBezTo>
                <a:cubicBezTo>
                  <a:pt x="2818" y="135"/>
                  <a:pt x="2806" y="132"/>
                  <a:pt x="2805" y="135"/>
                </a:cubicBezTo>
                <a:cubicBezTo>
                  <a:pt x="2803" y="138"/>
                  <a:pt x="2824" y="143"/>
                  <a:pt x="2829" y="144"/>
                </a:cubicBezTo>
                <a:cubicBezTo>
                  <a:pt x="2835" y="146"/>
                  <a:pt x="2856" y="152"/>
                  <a:pt x="2866" y="156"/>
                </a:cubicBezTo>
                <a:cubicBezTo>
                  <a:pt x="2868" y="157"/>
                  <a:pt x="2868" y="154"/>
                  <a:pt x="2871" y="156"/>
                </a:cubicBezTo>
                <a:cubicBezTo>
                  <a:pt x="2884" y="168"/>
                  <a:pt x="2849" y="159"/>
                  <a:pt x="2846" y="159"/>
                </a:cubicBezTo>
                <a:cubicBezTo>
                  <a:pt x="2844" y="159"/>
                  <a:pt x="2842" y="162"/>
                  <a:pt x="2839" y="162"/>
                </a:cubicBezTo>
                <a:cubicBezTo>
                  <a:pt x="2836" y="161"/>
                  <a:pt x="2833" y="160"/>
                  <a:pt x="2829" y="159"/>
                </a:cubicBezTo>
                <a:cubicBezTo>
                  <a:pt x="2821" y="159"/>
                  <a:pt x="2816" y="166"/>
                  <a:pt x="2826" y="171"/>
                </a:cubicBezTo>
                <a:cubicBezTo>
                  <a:pt x="2828" y="172"/>
                  <a:pt x="2830" y="174"/>
                  <a:pt x="2831" y="174"/>
                </a:cubicBezTo>
                <a:cubicBezTo>
                  <a:pt x="2832" y="174"/>
                  <a:pt x="2832" y="170"/>
                  <a:pt x="2834" y="171"/>
                </a:cubicBezTo>
                <a:cubicBezTo>
                  <a:pt x="2846" y="178"/>
                  <a:pt x="2833" y="179"/>
                  <a:pt x="2846" y="183"/>
                </a:cubicBezTo>
                <a:cubicBezTo>
                  <a:pt x="2846" y="183"/>
                  <a:pt x="2864" y="179"/>
                  <a:pt x="2873" y="184"/>
                </a:cubicBezTo>
                <a:lnTo>
                  <a:pt x="2875" y="185"/>
                </a:lnTo>
                <a:lnTo>
                  <a:pt x="2877" y="185"/>
                </a:lnTo>
                <a:cubicBezTo>
                  <a:pt x="2887" y="188"/>
                  <a:pt x="2893" y="190"/>
                  <a:pt x="2881" y="191"/>
                </a:cubicBezTo>
                <a:lnTo>
                  <a:pt x="2878" y="191"/>
                </a:lnTo>
                <a:lnTo>
                  <a:pt x="2878" y="192"/>
                </a:lnTo>
                <a:cubicBezTo>
                  <a:pt x="2875" y="194"/>
                  <a:pt x="2867" y="196"/>
                  <a:pt x="2867" y="198"/>
                </a:cubicBezTo>
                <a:cubicBezTo>
                  <a:pt x="2867" y="206"/>
                  <a:pt x="2891" y="202"/>
                  <a:pt x="2899" y="205"/>
                </a:cubicBezTo>
                <a:cubicBezTo>
                  <a:pt x="2909" y="208"/>
                  <a:pt x="2899" y="218"/>
                  <a:pt x="2890" y="214"/>
                </a:cubicBezTo>
                <a:cubicBezTo>
                  <a:pt x="2883" y="211"/>
                  <a:pt x="2876" y="208"/>
                  <a:pt x="2869" y="208"/>
                </a:cubicBezTo>
                <a:cubicBezTo>
                  <a:pt x="2866" y="208"/>
                  <a:pt x="2865" y="211"/>
                  <a:pt x="2862" y="211"/>
                </a:cubicBezTo>
                <a:cubicBezTo>
                  <a:pt x="2854" y="210"/>
                  <a:pt x="2846" y="204"/>
                  <a:pt x="2839" y="211"/>
                </a:cubicBezTo>
                <a:cubicBezTo>
                  <a:pt x="2837" y="213"/>
                  <a:pt x="2837" y="215"/>
                  <a:pt x="2836" y="220"/>
                </a:cubicBezTo>
                <a:cubicBezTo>
                  <a:pt x="2836" y="220"/>
                  <a:pt x="2839" y="223"/>
                  <a:pt x="2840" y="225"/>
                </a:cubicBezTo>
                <a:lnTo>
                  <a:pt x="2841" y="225"/>
                </a:lnTo>
                <a:lnTo>
                  <a:pt x="2841" y="226"/>
                </a:lnTo>
                <a:cubicBezTo>
                  <a:pt x="2841" y="226"/>
                  <a:pt x="2841" y="226"/>
                  <a:pt x="2841" y="226"/>
                </a:cubicBezTo>
                <a:cubicBezTo>
                  <a:pt x="2841" y="226"/>
                  <a:pt x="2841" y="226"/>
                  <a:pt x="2841" y="225"/>
                </a:cubicBezTo>
                <a:lnTo>
                  <a:pt x="2841" y="225"/>
                </a:lnTo>
                <a:lnTo>
                  <a:pt x="2841" y="225"/>
                </a:lnTo>
                <a:cubicBezTo>
                  <a:pt x="2841" y="222"/>
                  <a:pt x="2845" y="208"/>
                  <a:pt x="2851" y="217"/>
                </a:cubicBezTo>
                <a:cubicBezTo>
                  <a:pt x="2855" y="224"/>
                  <a:pt x="2844" y="223"/>
                  <a:pt x="2844" y="226"/>
                </a:cubicBezTo>
                <a:cubicBezTo>
                  <a:pt x="2844" y="229"/>
                  <a:pt x="2849" y="238"/>
                  <a:pt x="2851" y="241"/>
                </a:cubicBezTo>
                <a:cubicBezTo>
                  <a:pt x="2850" y="241"/>
                  <a:pt x="2852" y="242"/>
                  <a:pt x="2853" y="243"/>
                </a:cubicBezTo>
                <a:lnTo>
                  <a:pt x="2853" y="244"/>
                </a:lnTo>
                <a:lnTo>
                  <a:pt x="2852" y="244"/>
                </a:lnTo>
                <a:cubicBezTo>
                  <a:pt x="2853" y="244"/>
                  <a:pt x="2853" y="244"/>
                  <a:pt x="2853" y="244"/>
                </a:cubicBezTo>
                <a:lnTo>
                  <a:pt x="2853" y="244"/>
                </a:lnTo>
                <a:lnTo>
                  <a:pt x="2853" y="243"/>
                </a:lnTo>
                <a:cubicBezTo>
                  <a:pt x="2854" y="240"/>
                  <a:pt x="2853" y="231"/>
                  <a:pt x="2854" y="226"/>
                </a:cubicBezTo>
                <a:cubicBezTo>
                  <a:pt x="2854" y="224"/>
                  <a:pt x="2853" y="217"/>
                  <a:pt x="2859" y="220"/>
                </a:cubicBezTo>
                <a:cubicBezTo>
                  <a:pt x="2859" y="220"/>
                  <a:pt x="2862" y="226"/>
                  <a:pt x="2862" y="226"/>
                </a:cubicBezTo>
                <a:cubicBezTo>
                  <a:pt x="2864" y="226"/>
                  <a:pt x="2867" y="220"/>
                  <a:pt x="2870" y="220"/>
                </a:cubicBezTo>
                <a:cubicBezTo>
                  <a:pt x="2871" y="220"/>
                  <a:pt x="2873" y="226"/>
                  <a:pt x="2874" y="226"/>
                </a:cubicBezTo>
                <a:cubicBezTo>
                  <a:pt x="2877" y="226"/>
                  <a:pt x="2879" y="225"/>
                  <a:pt x="2882" y="223"/>
                </a:cubicBezTo>
                <a:cubicBezTo>
                  <a:pt x="2887" y="224"/>
                  <a:pt x="2893" y="230"/>
                  <a:pt x="2899" y="232"/>
                </a:cubicBezTo>
                <a:cubicBezTo>
                  <a:pt x="2900" y="232"/>
                  <a:pt x="2920" y="227"/>
                  <a:pt x="2924" y="232"/>
                </a:cubicBezTo>
                <a:cubicBezTo>
                  <a:pt x="2927" y="236"/>
                  <a:pt x="2907" y="238"/>
                  <a:pt x="2905" y="238"/>
                </a:cubicBezTo>
                <a:cubicBezTo>
                  <a:pt x="2899" y="238"/>
                  <a:pt x="2876" y="236"/>
                  <a:pt x="2869" y="238"/>
                </a:cubicBezTo>
                <a:cubicBezTo>
                  <a:pt x="2869" y="238"/>
                  <a:pt x="2863" y="240"/>
                  <a:pt x="2862" y="241"/>
                </a:cubicBezTo>
                <a:cubicBezTo>
                  <a:pt x="2862" y="242"/>
                  <a:pt x="2862" y="255"/>
                  <a:pt x="2861" y="256"/>
                </a:cubicBezTo>
                <a:cubicBezTo>
                  <a:pt x="2854" y="260"/>
                  <a:pt x="2842" y="249"/>
                  <a:pt x="2841" y="250"/>
                </a:cubicBezTo>
                <a:cubicBezTo>
                  <a:pt x="2836" y="256"/>
                  <a:pt x="2845" y="263"/>
                  <a:pt x="2849" y="265"/>
                </a:cubicBezTo>
                <a:cubicBezTo>
                  <a:pt x="2869" y="277"/>
                  <a:pt x="2823" y="271"/>
                  <a:pt x="2821" y="274"/>
                </a:cubicBezTo>
                <a:cubicBezTo>
                  <a:pt x="2814" y="290"/>
                  <a:pt x="2844" y="285"/>
                  <a:pt x="2825" y="292"/>
                </a:cubicBezTo>
                <a:cubicBezTo>
                  <a:pt x="2823" y="293"/>
                  <a:pt x="2822" y="294"/>
                  <a:pt x="2821" y="295"/>
                </a:cubicBezTo>
                <a:lnTo>
                  <a:pt x="2820" y="301"/>
                </a:lnTo>
                <a:lnTo>
                  <a:pt x="2820" y="301"/>
                </a:lnTo>
                <a:cubicBezTo>
                  <a:pt x="2836" y="300"/>
                  <a:pt x="2857" y="299"/>
                  <a:pt x="2861" y="303"/>
                </a:cubicBezTo>
                <a:cubicBezTo>
                  <a:pt x="2866" y="307"/>
                  <a:pt x="2846" y="309"/>
                  <a:pt x="2831" y="310"/>
                </a:cubicBezTo>
                <a:lnTo>
                  <a:pt x="2827" y="310"/>
                </a:lnTo>
                <a:lnTo>
                  <a:pt x="2829" y="311"/>
                </a:lnTo>
                <a:cubicBezTo>
                  <a:pt x="2835" y="313"/>
                  <a:pt x="2838" y="316"/>
                  <a:pt x="2826" y="315"/>
                </a:cubicBezTo>
                <a:cubicBezTo>
                  <a:pt x="2825" y="315"/>
                  <a:pt x="2820" y="316"/>
                  <a:pt x="2818" y="312"/>
                </a:cubicBezTo>
                <a:cubicBezTo>
                  <a:pt x="2818" y="312"/>
                  <a:pt x="2818" y="311"/>
                  <a:pt x="2818" y="311"/>
                </a:cubicBezTo>
                <a:lnTo>
                  <a:pt x="2818" y="310"/>
                </a:lnTo>
                <a:lnTo>
                  <a:pt x="2815" y="310"/>
                </a:lnTo>
                <a:cubicBezTo>
                  <a:pt x="2813" y="310"/>
                  <a:pt x="2811" y="310"/>
                  <a:pt x="2809" y="310"/>
                </a:cubicBezTo>
                <a:lnTo>
                  <a:pt x="2806" y="310"/>
                </a:lnTo>
                <a:lnTo>
                  <a:pt x="2806" y="311"/>
                </a:lnTo>
                <a:cubicBezTo>
                  <a:pt x="2807" y="313"/>
                  <a:pt x="2829" y="317"/>
                  <a:pt x="2829" y="317"/>
                </a:cubicBezTo>
                <a:cubicBezTo>
                  <a:pt x="2836" y="317"/>
                  <a:pt x="2848" y="312"/>
                  <a:pt x="2851" y="320"/>
                </a:cubicBezTo>
                <a:cubicBezTo>
                  <a:pt x="2853" y="325"/>
                  <a:pt x="2850" y="325"/>
                  <a:pt x="2846" y="329"/>
                </a:cubicBezTo>
                <a:cubicBezTo>
                  <a:pt x="2843" y="332"/>
                  <a:pt x="2840" y="334"/>
                  <a:pt x="2836" y="335"/>
                </a:cubicBezTo>
                <a:cubicBezTo>
                  <a:pt x="2835" y="335"/>
                  <a:pt x="2832" y="329"/>
                  <a:pt x="2831" y="329"/>
                </a:cubicBezTo>
                <a:cubicBezTo>
                  <a:pt x="2830" y="329"/>
                  <a:pt x="2827" y="332"/>
                  <a:pt x="2825" y="332"/>
                </a:cubicBezTo>
                <a:cubicBezTo>
                  <a:pt x="2821" y="332"/>
                  <a:pt x="2818" y="326"/>
                  <a:pt x="2815" y="332"/>
                </a:cubicBezTo>
                <a:cubicBezTo>
                  <a:pt x="2814" y="335"/>
                  <a:pt x="2814" y="338"/>
                  <a:pt x="2815" y="341"/>
                </a:cubicBezTo>
                <a:cubicBezTo>
                  <a:pt x="2813" y="342"/>
                  <a:pt x="2811" y="343"/>
                  <a:pt x="2810" y="344"/>
                </a:cubicBezTo>
                <a:cubicBezTo>
                  <a:pt x="2809" y="342"/>
                  <a:pt x="2808" y="340"/>
                  <a:pt x="2808" y="338"/>
                </a:cubicBezTo>
                <a:cubicBezTo>
                  <a:pt x="2807" y="338"/>
                  <a:pt x="2799" y="349"/>
                  <a:pt x="2792" y="344"/>
                </a:cubicBezTo>
                <a:cubicBezTo>
                  <a:pt x="2792" y="344"/>
                  <a:pt x="2788" y="334"/>
                  <a:pt x="2787" y="338"/>
                </a:cubicBezTo>
                <a:cubicBezTo>
                  <a:pt x="2787" y="337"/>
                  <a:pt x="2782" y="348"/>
                  <a:pt x="2782" y="344"/>
                </a:cubicBezTo>
                <a:cubicBezTo>
                  <a:pt x="2782" y="354"/>
                  <a:pt x="2784" y="342"/>
                  <a:pt x="2792" y="347"/>
                </a:cubicBezTo>
                <a:cubicBezTo>
                  <a:pt x="2793" y="348"/>
                  <a:pt x="2795" y="355"/>
                  <a:pt x="2796" y="356"/>
                </a:cubicBezTo>
                <a:cubicBezTo>
                  <a:pt x="2798" y="357"/>
                  <a:pt x="2801" y="353"/>
                  <a:pt x="2803" y="353"/>
                </a:cubicBezTo>
                <a:cubicBezTo>
                  <a:pt x="2804" y="353"/>
                  <a:pt x="2807" y="357"/>
                  <a:pt x="2810" y="356"/>
                </a:cubicBezTo>
                <a:cubicBezTo>
                  <a:pt x="2813" y="355"/>
                  <a:pt x="2818" y="343"/>
                  <a:pt x="2820" y="353"/>
                </a:cubicBezTo>
                <a:cubicBezTo>
                  <a:pt x="2820" y="354"/>
                  <a:pt x="2819" y="359"/>
                  <a:pt x="2820" y="359"/>
                </a:cubicBezTo>
                <a:cubicBezTo>
                  <a:pt x="2828" y="367"/>
                  <a:pt x="2846" y="353"/>
                  <a:pt x="2853" y="362"/>
                </a:cubicBezTo>
                <a:cubicBezTo>
                  <a:pt x="2853" y="362"/>
                  <a:pt x="2845" y="367"/>
                  <a:pt x="2844" y="374"/>
                </a:cubicBezTo>
                <a:cubicBezTo>
                  <a:pt x="2844" y="386"/>
                  <a:pt x="2848" y="370"/>
                  <a:pt x="2854" y="371"/>
                </a:cubicBezTo>
                <a:cubicBezTo>
                  <a:pt x="2853" y="371"/>
                  <a:pt x="2856" y="377"/>
                  <a:pt x="2856" y="377"/>
                </a:cubicBezTo>
                <a:cubicBezTo>
                  <a:pt x="2856" y="377"/>
                  <a:pt x="2866" y="376"/>
                  <a:pt x="2866" y="380"/>
                </a:cubicBezTo>
                <a:cubicBezTo>
                  <a:pt x="2864" y="393"/>
                  <a:pt x="2832" y="380"/>
                  <a:pt x="2823" y="386"/>
                </a:cubicBezTo>
                <a:cubicBezTo>
                  <a:pt x="2821" y="387"/>
                  <a:pt x="2819" y="392"/>
                  <a:pt x="2818" y="392"/>
                </a:cubicBezTo>
                <a:cubicBezTo>
                  <a:pt x="2811" y="395"/>
                  <a:pt x="2801" y="396"/>
                  <a:pt x="2793" y="397"/>
                </a:cubicBezTo>
                <a:lnTo>
                  <a:pt x="2792" y="397"/>
                </a:lnTo>
                <a:lnTo>
                  <a:pt x="2794" y="399"/>
                </a:lnTo>
                <a:cubicBezTo>
                  <a:pt x="2796" y="400"/>
                  <a:pt x="2797" y="400"/>
                  <a:pt x="2799" y="401"/>
                </a:cubicBezTo>
                <a:cubicBezTo>
                  <a:pt x="2800" y="401"/>
                  <a:pt x="2820" y="396"/>
                  <a:pt x="2824" y="401"/>
                </a:cubicBezTo>
                <a:cubicBezTo>
                  <a:pt x="2826" y="404"/>
                  <a:pt x="2815" y="406"/>
                  <a:pt x="2809" y="407"/>
                </a:cubicBezTo>
                <a:lnTo>
                  <a:pt x="2809" y="407"/>
                </a:lnTo>
                <a:lnTo>
                  <a:pt x="2813" y="407"/>
                </a:lnTo>
                <a:cubicBezTo>
                  <a:pt x="2824" y="410"/>
                  <a:pt x="2835" y="411"/>
                  <a:pt x="2846" y="410"/>
                </a:cubicBezTo>
                <a:cubicBezTo>
                  <a:pt x="2848" y="410"/>
                  <a:pt x="2850" y="410"/>
                  <a:pt x="2852" y="410"/>
                </a:cubicBezTo>
                <a:cubicBezTo>
                  <a:pt x="2856" y="411"/>
                  <a:pt x="2859" y="416"/>
                  <a:pt x="2861" y="417"/>
                </a:cubicBezTo>
                <a:cubicBezTo>
                  <a:pt x="2867" y="418"/>
                  <a:pt x="2859" y="409"/>
                  <a:pt x="2869" y="414"/>
                </a:cubicBezTo>
                <a:cubicBezTo>
                  <a:pt x="2873" y="415"/>
                  <a:pt x="2868" y="422"/>
                  <a:pt x="2874" y="420"/>
                </a:cubicBezTo>
                <a:cubicBezTo>
                  <a:pt x="2874" y="420"/>
                  <a:pt x="2879" y="420"/>
                  <a:pt x="2879" y="420"/>
                </a:cubicBezTo>
                <a:cubicBezTo>
                  <a:pt x="2877" y="436"/>
                  <a:pt x="2862" y="421"/>
                  <a:pt x="2854" y="432"/>
                </a:cubicBezTo>
                <a:cubicBezTo>
                  <a:pt x="2847" y="441"/>
                  <a:pt x="2871" y="423"/>
                  <a:pt x="2865" y="441"/>
                </a:cubicBezTo>
                <a:cubicBezTo>
                  <a:pt x="2866" y="439"/>
                  <a:pt x="2857" y="444"/>
                  <a:pt x="2859" y="444"/>
                </a:cubicBezTo>
                <a:cubicBezTo>
                  <a:pt x="2849" y="446"/>
                  <a:pt x="2834" y="442"/>
                  <a:pt x="2819" y="447"/>
                </a:cubicBezTo>
                <a:cubicBezTo>
                  <a:pt x="2820" y="447"/>
                  <a:pt x="2817" y="450"/>
                  <a:pt x="2815" y="450"/>
                </a:cubicBezTo>
                <a:lnTo>
                  <a:pt x="2815" y="450"/>
                </a:lnTo>
                <a:lnTo>
                  <a:pt x="2814" y="450"/>
                </a:lnTo>
                <a:cubicBezTo>
                  <a:pt x="2814" y="450"/>
                  <a:pt x="2814" y="450"/>
                  <a:pt x="2814" y="450"/>
                </a:cubicBezTo>
                <a:lnTo>
                  <a:pt x="2815" y="450"/>
                </a:lnTo>
                <a:lnTo>
                  <a:pt x="2817" y="452"/>
                </a:lnTo>
                <a:cubicBezTo>
                  <a:pt x="2820" y="454"/>
                  <a:pt x="2824" y="456"/>
                  <a:pt x="2827" y="456"/>
                </a:cubicBezTo>
                <a:cubicBezTo>
                  <a:pt x="2825" y="460"/>
                  <a:pt x="2826" y="461"/>
                  <a:pt x="2817" y="462"/>
                </a:cubicBezTo>
                <a:cubicBezTo>
                  <a:pt x="2811" y="463"/>
                  <a:pt x="2804" y="465"/>
                  <a:pt x="2807" y="456"/>
                </a:cubicBezTo>
                <a:cubicBezTo>
                  <a:pt x="2811" y="447"/>
                  <a:pt x="2806" y="451"/>
                  <a:pt x="2798" y="453"/>
                </a:cubicBezTo>
                <a:cubicBezTo>
                  <a:pt x="2794" y="454"/>
                  <a:pt x="2788" y="456"/>
                  <a:pt x="2788" y="456"/>
                </a:cubicBezTo>
                <a:cubicBezTo>
                  <a:pt x="2784" y="463"/>
                  <a:pt x="2790" y="458"/>
                  <a:pt x="2791" y="467"/>
                </a:cubicBezTo>
                <a:cubicBezTo>
                  <a:pt x="2792" y="481"/>
                  <a:pt x="2787" y="479"/>
                  <a:pt x="2788" y="480"/>
                </a:cubicBezTo>
                <a:cubicBezTo>
                  <a:pt x="2788" y="480"/>
                  <a:pt x="2797" y="484"/>
                  <a:pt x="2794" y="489"/>
                </a:cubicBezTo>
                <a:cubicBezTo>
                  <a:pt x="2791" y="492"/>
                  <a:pt x="2788" y="493"/>
                  <a:pt x="2784" y="492"/>
                </a:cubicBezTo>
                <a:cubicBezTo>
                  <a:pt x="2783" y="492"/>
                  <a:pt x="2780" y="486"/>
                  <a:pt x="2778" y="486"/>
                </a:cubicBezTo>
                <a:cubicBezTo>
                  <a:pt x="2776" y="486"/>
                  <a:pt x="2774" y="491"/>
                  <a:pt x="2770" y="492"/>
                </a:cubicBezTo>
                <a:cubicBezTo>
                  <a:pt x="2769" y="492"/>
                  <a:pt x="2768" y="492"/>
                  <a:pt x="2768" y="492"/>
                </a:cubicBezTo>
                <a:lnTo>
                  <a:pt x="2767" y="492"/>
                </a:lnTo>
                <a:lnTo>
                  <a:pt x="2768" y="493"/>
                </a:lnTo>
                <a:cubicBezTo>
                  <a:pt x="2768" y="495"/>
                  <a:pt x="2767" y="496"/>
                  <a:pt x="2762" y="498"/>
                </a:cubicBezTo>
                <a:cubicBezTo>
                  <a:pt x="2762" y="498"/>
                  <a:pt x="2756" y="497"/>
                  <a:pt x="2754" y="492"/>
                </a:cubicBezTo>
                <a:lnTo>
                  <a:pt x="2754" y="491"/>
                </a:lnTo>
                <a:lnTo>
                  <a:pt x="2753" y="491"/>
                </a:lnTo>
                <a:lnTo>
                  <a:pt x="2752" y="491"/>
                </a:lnTo>
                <a:lnTo>
                  <a:pt x="2752" y="492"/>
                </a:lnTo>
                <a:cubicBezTo>
                  <a:pt x="2751" y="494"/>
                  <a:pt x="2749" y="495"/>
                  <a:pt x="2746" y="498"/>
                </a:cubicBezTo>
                <a:cubicBezTo>
                  <a:pt x="2743" y="501"/>
                  <a:pt x="2740" y="503"/>
                  <a:pt x="2736" y="504"/>
                </a:cubicBezTo>
                <a:cubicBezTo>
                  <a:pt x="2735" y="504"/>
                  <a:pt x="2732" y="499"/>
                  <a:pt x="2731" y="498"/>
                </a:cubicBezTo>
                <a:lnTo>
                  <a:pt x="2731" y="498"/>
                </a:lnTo>
                <a:lnTo>
                  <a:pt x="2731" y="498"/>
                </a:lnTo>
                <a:lnTo>
                  <a:pt x="2730" y="498"/>
                </a:lnTo>
                <a:cubicBezTo>
                  <a:pt x="2729" y="499"/>
                  <a:pt x="2727" y="501"/>
                  <a:pt x="2725" y="501"/>
                </a:cubicBezTo>
                <a:cubicBezTo>
                  <a:pt x="2724" y="501"/>
                  <a:pt x="2724" y="501"/>
                  <a:pt x="2723" y="501"/>
                </a:cubicBezTo>
                <a:lnTo>
                  <a:pt x="2722" y="500"/>
                </a:lnTo>
                <a:lnTo>
                  <a:pt x="2721" y="501"/>
                </a:lnTo>
                <a:cubicBezTo>
                  <a:pt x="2720" y="502"/>
                  <a:pt x="2718" y="504"/>
                  <a:pt x="2717" y="504"/>
                </a:cubicBezTo>
                <a:cubicBezTo>
                  <a:pt x="2716" y="504"/>
                  <a:pt x="2716" y="504"/>
                  <a:pt x="2716" y="503"/>
                </a:cubicBezTo>
                <a:lnTo>
                  <a:pt x="2715" y="502"/>
                </a:lnTo>
                <a:lnTo>
                  <a:pt x="2715" y="502"/>
                </a:lnTo>
                <a:lnTo>
                  <a:pt x="2714" y="505"/>
                </a:lnTo>
                <a:cubicBezTo>
                  <a:pt x="2714" y="507"/>
                  <a:pt x="2715" y="508"/>
                  <a:pt x="2715" y="510"/>
                </a:cubicBezTo>
                <a:cubicBezTo>
                  <a:pt x="2713" y="511"/>
                  <a:pt x="2711" y="512"/>
                  <a:pt x="2710" y="513"/>
                </a:cubicBezTo>
                <a:lnTo>
                  <a:pt x="2709" y="510"/>
                </a:lnTo>
                <a:lnTo>
                  <a:pt x="2709" y="510"/>
                </a:lnTo>
                <a:cubicBezTo>
                  <a:pt x="2709" y="509"/>
                  <a:pt x="2708" y="509"/>
                  <a:pt x="2708" y="509"/>
                </a:cubicBezTo>
                <a:lnTo>
                  <a:pt x="2708" y="508"/>
                </a:lnTo>
                <a:lnTo>
                  <a:pt x="2708" y="507"/>
                </a:lnTo>
                <a:cubicBezTo>
                  <a:pt x="2708" y="507"/>
                  <a:pt x="2707" y="508"/>
                  <a:pt x="2706" y="509"/>
                </a:cubicBezTo>
                <a:lnTo>
                  <a:pt x="2705" y="510"/>
                </a:lnTo>
                <a:lnTo>
                  <a:pt x="2705" y="510"/>
                </a:lnTo>
                <a:cubicBezTo>
                  <a:pt x="2705" y="511"/>
                  <a:pt x="2704" y="512"/>
                  <a:pt x="2704" y="513"/>
                </a:cubicBezTo>
                <a:cubicBezTo>
                  <a:pt x="2702" y="514"/>
                  <a:pt x="2700" y="516"/>
                  <a:pt x="2697" y="517"/>
                </a:cubicBezTo>
                <a:lnTo>
                  <a:pt x="2693" y="519"/>
                </a:lnTo>
                <a:lnTo>
                  <a:pt x="2694" y="521"/>
                </a:lnTo>
                <a:cubicBezTo>
                  <a:pt x="2695" y="523"/>
                  <a:pt x="2696" y="525"/>
                  <a:pt x="2696" y="525"/>
                </a:cubicBezTo>
                <a:cubicBezTo>
                  <a:pt x="2698" y="526"/>
                  <a:pt x="2701" y="522"/>
                  <a:pt x="2703" y="522"/>
                </a:cubicBezTo>
                <a:cubicBezTo>
                  <a:pt x="2704" y="522"/>
                  <a:pt x="2707" y="526"/>
                  <a:pt x="2710" y="525"/>
                </a:cubicBezTo>
                <a:cubicBezTo>
                  <a:pt x="2713" y="524"/>
                  <a:pt x="2718" y="512"/>
                  <a:pt x="2720" y="522"/>
                </a:cubicBezTo>
                <a:cubicBezTo>
                  <a:pt x="2720" y="523"/>
                  <a:pt x="2719" y="528"/>
                  <a:pt x="2720" y="528"/>
                </a:cubicBezTo>
                <a:cubicBezTo>
                  <a:pt x="2728" y="536"/>
                  <a:pt x="2746" y="522"/>
                  <a:pt x="2753" y="531"/>
                </a:cubicBezTo>
                <a:cubicBezTo>
                  <a:pt x="2753" y="531"/>
                  <a:pt x="2745" y="536"/>
                  <a:pt x="2744" y="543"/>
                </a:cubicBezTo>
                <a:cubicBezTo>
                  <a:pt x="2744" y="555"/>
                  <a:pt x="2748" y="539"/>
                  <a:pt x="2754" y="540"/>
                </a:cubicBezTo>
                <a:cubicBezTo>
                  <a:pt x="2753" y="540"/>
                  <a:pt x="2756" y="546"/>
                  <a:pt x="2756" y="546"/>
                </a:cubicBezTo>
                <a:cubicBezTo>
                  <a:pt x="2756" y="546"/>
                  <a:pt x="2766" y="545"/>
                  <a:pt x="2766" y="549"/>
                </a:cubicBezTo>
                <a:cubicBezTo>
                  <a:pt x="2765" y="554"/>
                  <a:pt x="2760" y="555"/>
                  <a:pt x="2754" y="555"/>
                </a:cubicBezTo>
                <a:lnTo>
                  <a:pt x="2750" y="555"/>
                </a:lnTo>
                <a:lnTo>
                  <a:pt x="2748" y="556"/>
                </a:lnTo>
                <a:cubicBezTo>
                  <a:pt x="2744" y="558"/>
                  <a:pt x="2737" y="558"/>
                  <a:pt x="2730" y="558"/>
                </a:cubicBezTo>
                <a:lnTo>
                  <a:pt x="2721" y="558"/>
                </a:lnTo>
                <a:lnTo>
                  <a:pt x="2720" y="558"/>
                </a:lnTo>
                <a:cubicBezTo>
                  <a:pt x="2719" y="560"/>
                  <a:pt x="2718" y="561"/>
                  <a:pt x="2718" y="561"/>
                </a:cubicBezTo>
                <a:cubicBezTo>
                  <a:pt x="2711" y="564"/>
                  <a:pt x="2701" y="565"/>
                  <a:pt x="2693" y="566"/>
                </a:cubicBezTo>
                <a:lnTo>
                  <a:pt x="2691" y="566"/>
                </a:lnTo>
                <a:lnTo>
                  <a:pt x="2691" y="567"/>
                </a:lnTo>
                <a:cubicBezTo>
                  <a:pt x="2691" y="571"/>
                  <a:pt x="2734" y="555"/>
                  <a:pt x="2721" y="575"/>
                </a:cubicBezTo>
                <a:cubicBezTo>
                  <a:pt x="2722" y="575"/>
                  <a:pt x="2719" y="575"/>
                  <a:pt x="2716" y="576"/>
                </a:cubicBezTo>
                <a:lnTo>
                  <a:pt x="2713" y="577"/>
                </a:lnTo>
                <a:lnTo>
                  <a:pt x="2721" y="578"/>
                </a:lnTo>
                <a:cubicBezTo>
                  <a:pt x="2729" y="579"/>
                  <a:pt x="2738" y="580"/>
                  <a:pt x="2746" y="579"/>
                </a:cubicBezTo>
                <a:cubicBezTo>
                  <a:pt x="2748" y="579"/>
                  <a:pt x="2750" y="579"/>
                  <a:pt x="2752" y="579"/>
                </a:cubicBezTo>
                <a:cubicBezTo>
                  <a:pt x="2756" y="580"/>
                  <a:pt x="2759" y="585"/>
                  <a:pt x="2761" y="586"/>
                </a:cubicBezTo>
                <a:cubicBezTo>
                  <a:pt x="2767" y="587"/>
                  <a:pt x="2759" y="578"/>
                  <a:pt x="2769" y="583"/>
                </a:cubicBezTo>
                <a:cubicBezTo>
                  <a:pt x="2773" y="584"/>
                  <a:pt x="2768" y="591"/>
                  <a:pt x="2774" y="589"/>
                </a:cubicBezTo>
                <a:cubicBezTo>
                  <a:pt x="2774" y="589"/>
                  <a:pt x="2779" y="589"/>
                  <a:pt x="2779" y="589"/>
                </a:cubicBezTo>
                <a:cubicBezTo>
                  <a:pt x="2777" y="605"/>
                  <a:pt x="2762" y="590"/>
                  <a:pt x="2754" y="601"/>
                </a:cubicBezTo>
                <a:cubicBezTo>
                  <a:pt x="2747" y="610"/>
                  <a:pt x="2771" y="592"/>
                  <a:pt x="2765" y="610"/>
                </a:cubicBezTo>
                <a:cubicBezTo>
                  <a:pt x="2766" y="608"/>
                  <a:pt x="2757" y="613"/>
                  <a:pt x="2759" y="613"/>
                </a:cubicBezTo>
                <a:cubicBezTo>
                  <a:pt x="2749" y="615"/>
                  <a:pt x="2734" y="611"/>
                  <a:pt x="2719" y="616"/>
                </a:cubicBezTo>
                <a:cubicBezTo>
                  <a:pt x="2720" y="616"/>
                  <a:pt x="2717" y="619"/>
                  <a:pt x="2715" y="619"/>
                </a:cubicBezTo>
                <a:lnTo>
                  <a:pt x="2715" y="619"/>
                </a:lnTo>
                <a:lnTo>
                  <a:pt x="2714" y="619"/>
                </a:lnTo>
                <a:cubicBezTo>
                  <a:pt x="2714" y="619"/>
                  <a:pt x="2714" y="619"/>
                  <a:pt x="2714" y="619"/>
                </a:cubicBezTo>
                <a:lnTo>
                  <a:pt x="2715" y="619"/>
                </a:lnTo>
                <a:lnTo>
                  <a:pt x="2717" y="621"/>
                </a:lnTo>
                <a:cubicBezTo>
                  <a:pt x="2720" y="623"/>
                  <a:pt x="2724" y="625"/>
                  <a:pt x="2727" y="625"/>
                </a:cubicBezTo>
                <a:cubicBezTo>
                  <a:pt x="2725" y="629"/>
                  <a:pt x="2726" y="630"/>
                  <a:pt x="2717" y="631"/>
                </a:cubicBezTo>
                <a:cubicBezTo>
                  <a:pt x="2711" y="632"/>
                  <a:pt x="2704" y="634"/>
                  <a:pt x="2707" y="625"/>
                </a:cubicBezTo>
                <a:cubicBezTo>
                  <a:pt x="2711" y="616"/>
                  <a:pt x="2706" y="620"/>
                  <a:pt x="2698" y="622"/>
                </a:cubicBezTo>
                <a:cubicBezTo>
                  <a:pt x="2694" y="623"/>
                  <a:pt x="2688" y="625"/>
                  <a:pt x="2688" y="625"/>
                </a:cubicBezTo>
                <a:cubicBezTo>
                  <a:pt x="2684" y="632"/>
                  <a:pt x="2690" y="627"/>
                  <a:pt x="2691" y="636"/>
                </a:cubicBezTo>
                <a:cubicBezTo>
                  <a:pt x="2692" y="650"/>
                  <a:pt x="2687" y="648"/>
                  <a:pt x="2688" y="649"/>
                </a:cubicBezTo>
                <a:cubicBezTo>
                  <a:pt x="2688" y="649"/>
                  <a:pt x="2697" y="653"/>
                  <a:pt x="2694" y="658"/>
                </a:cubicBezTo>
                <a:cubicBezTo>
                  <a:pt x="2691" y="661"/>
                  <a:pt x="2688" y="662"/>
                  <a:pt x="2684" y="661"/>
                </a:cubicBezTo>
                <a:cubicBezTo>
                  <a:pt x="2683" y="661"/>
                  <a:pt x="2680" y="655"/>
                  <a:pt x="2678" y="655"/>
                </a:cubicBezTo>
                <a:cubicBezTo>
                  <a:pt x="2676" y="655"/>
                  <a:pt x="2674" y="660"/>
                  <a:pt x="2670" y="661"/>
                </a:cubicBezTo>
                <a:cubicBezTo>
                  <a:pt x="2664" y="662"/>
                  <a:pt x="2657" y="659"/>
                  <a:pt x="2650" y="661"/>
                </a:cubicBezTo>
                <a:cubicBezTo>
                  <a:pt x="2646" y="661"/>
                  <a:pt x="2642" y="666"/>
                  <a:pt x="2638" y="667"/>
                </a:cubicBezTo>
                <a:cubicBezTo>
                  <a:pt x="2635" y="668"/>
                  <a:pt x="2630" y="666"/>
                  <a:pt x="2627" y="667"/>
                </a:cubicBezTo>
                <a:cubicBezTo>
                  <a:pt x="2623" y="668"/>
                  <a:pt x="2620" y="673"/>
                  <a:pt x="2617" y="673"/>
                </a:cubicBezTo>
                <a:cubicBezTo>
                  <a:pt x="2615" y="673"/>
                  <a:pt x="2614" y="667"/>
                  <a:pt x="2612" y="667"/>
                </a:cubicBezTo>
                <a:cubicBezTo>
                  <a:pt x="2609" y="667"/>
                  <a:pt x="2607" y="668"/>
                  <a:pt x="2604" y="670"/>
                </a:cubicBezTo>
                <a:cubicBezTo>
                  <a:pt x="2598" y="674"/>
                  <a:pt x="2608" y="673"/>
                  <a:pt x="2604" y="682"/>
                </a:cubicBezTo>
                <a:cubicBezTo>
                  <a:pt x="2595" y="688"/>
                  <a:pt x="2586" y="691"/>
                  <a:pt x="2577" y="691"/>
                </a:cubicBezTo>
                <a:cubicBezTo>
                  <a:pt x="2573" y="690"/>
                  <a:pt x="2565" y="678"/>
                  <a:pt x="2561" y="688"/>
                </a:cubicBezTo>
                <a:cubicBezTo>
                  <a:pt x="2560" y="691"/>
                  <a:pt x="2562" y="692"/>
                  <a:pt x="2559" y="694"/>
                </a:cubicBezTo>
                <a:cubicBezTo>
                  <a:pt x="2556" y="695"/>
                  <a:pt x="2553" y="695"/>
                  <a:pt x="2549" y="694"/>
                </a:cubicBezTo>
                <a:cubicBezTo>
                  <a:pt x="2546" y="692"/>
                  <a:pt x="2544" y="690"/>
                  <a:pt x="2541" y="688"/>
                </a:cubicBezTo>
                <a:cubicBezTo>
                  <a:pt x="2538" y="688"/>
                  <a:pt x="2537" y="695"/>
                  <a:pt x="2531" y="697"/>
                </a:cubicBezTo>
                <a:cubicBezTo>
                  <a:pt x="2526" y="699"/>
                  <a:pt x="2520" y="695"/>
                  <a:pt x="2515" y="697"/>
                </a:cubicBezTo>
                <a:cubicBezTo>
                  <a:pt x="2503" y="702"/>
                  <a:pt x="2517" y="703"/>
                  <a:pt x="2523" y="706"/>
                </a:cubicBezTo>
                <a:cubicBezTo>
                  <a:pt x="2537" y="715"/>
                  <a:pt x="2510" y="712"/>
                  <a:pt x="2505" y="712"/>
                </a:cubicBezTo>
                <a:cubicBezTo>
                  <a:pt x="2500" y="712"/>
                  <a:pt x="2489" y="709"/>
                  <a:pt x="2480" y="709"/>
                </a:cubicBezTo>
                <a:cubicBezTo>
                  <a:pt x="2473" y="711"/>
                  <a:pt x="2467" y="712"/>
                  <a:pt x="2460" y="712"/>
                </a:cubicBezTo>
                <a:cubicBezTo>
                  <a:pt x="2453" y="711"/>
                  <a:pt x="2444" y="714"/>
                  <a:pt x="2434" y="712"/>
                </a:cubicBezTo>
                <a:cubicBezTo>
                  <a:pt x="2427" y="709"/>
                  <a:pt x="2420" y="707"/>
                  <a:pt x="2412" y="706"/>
                </a:cubicBezTo>
                <a:cubicBezTo>
                  <a:pt x="2403" y="706"/>
                  <a:pt x="2377" y="712"/>
                  <a:pt x="2366" y="712"/>
                </a:cubicBezTo>
                <a:cubicBezTo>
                  <a:pt x="2363" y="712"/>
                  <a:pt x="2363" y="709"/>
                  <a:pt x="2360" y="709"/>
                </a:cubicBezTo>
                <a:cubicBezTo>
                  <a:pt x="2357" y="709"/>
                  <a:pt x="2353" y="712"/>
                  <a:pt x="2350" y="712"/>
                </a:cubicBezTo>
                <a:cubicBezTo>
                  <a:pt x="2342" y="713"/>
                  <a:pt x="2337" y="706"/>
                  <a:pt x="2331" y="712"/>
                </a:cubicBezTo>
                <a:cubicBezTo>
                  <a:pt x="2331" y="714"/>
                  <a:pt x="2329" y="715"/>
                  <a:pt x="2328" y="715"/>
                </a:cubicBezTo>
                <a:cubicBezTo>
                  <a:pt x="2306" y="724"/>
                  <a:pt x="2274" y="711"/>
                  <a:pt x="2249" y="715"/>
                </a:cubicBezTo>
                <a:cubicBezTo>
                  <a:pt x="2227" y="717"/>
                  <a:pt x="2205" y="717"/>
                  <a:pt x="2183" y="715"/>
                </a:cubicBezTo>
                <a:cubicBezTo>
                  <a:pt x="2170" y="714"/>
                  <a:pt x="2156" y="718"/>
                  <a:pt x="2143" y="718"/>
                </a:cubicBezTo>
                <a:cubicBezTo>
                  <a:pt x="2136" y="717"/>
                  <a:pt x="2129" y="716"/>
                  <a:pt x="2122" y="715"/>
                </a:cubicBezTo>
                <a:cubicBezTo>
                  <a:pt x="2119" y="715"/>
                  <a:pt x="2082" y="733"/>
                  <a:pt x="2081" y="712"/>
                </a:cubicBezTo>
                <a:cubicBezTo>
                  <a:pt x="2081" y="711"/>
                  <a:pt x="2081" y="709"/>
                  <a:pt x="2082" y="708"/>
                </a:cubicBezTo>
                <a:lnTo>
                  <a:pt x="2082" y="708"/>
                </a:lnTo>
                <a:lnTo>
                  <a:pt x="2079" y="708"/>
                </a:lnTo>
                <a:cubicBezTo>
                  <a:pt x="2067" y="706"/>
                  <a:pt x="2052" y="705"/>
                  <a:pt x="2038" y="705"/>
                </a:cubicBezTo>
                <a:cubicBezTo>
                  <a:pt x="2034" y="706"/>
                  <a:pt x="2030" y="706"/>
                  <a:pt x="2026" y="707"/>
                </a:cubicBezTo>
                <a:lnTo>
                  <a:pt x="2022" y="707"/>
                </a:lnTo>
                <a:lnTo>
                  <a:pt x="2022" y="709"/>
                </a:lnTo>
                <a:cubicBezTo>
                  <a:pt x="2020" y="714"/>
                  <a:pt x="2015" y="720"/>
                  <a:pt x="2013" y="716"/>
                </a:cubicBezTo>
                <a:cubicBezTo>
                  <a:pt x="2011" y="714"/>
                  <a:pt x="2011" y="712"/>
                  <a:pt x="2011" y="710"/>
                </a:cubicBezTo>
                <a:lnTo>
                  <a:pt x="2011" y="708"/>
                </a:lnTo>
                <a:lnTo>
                  <a:pt x="2003" y="709"/>
                </a:lnTo>
                <a:cubicBezTo>
                  <a:pt x="1999" y="709"/>
                  <a:pt x="1995" y="709"/>
                  <a:pt x="1991" y="709"/>
                </a:cubicBezTo>
                <a:cubicBezTo>
                  <a:pt x="1986" y="709"/>
                  <a:pt x="1982" y="708"/>
                  <a:pt x="1977" y="709"/>
                </a:cubicBezTo>
                <a:lnTo>
                  <a:pt x="1977" y="709"/>
                </a:lnTo>
                <a:lnTo>
                  <a:pt x="1976" y="710"/>
                </a:lnTo>
                <a:cubicBezTo>
                  <a:pt x="1975" y="710"/>
                  <a:pt x="1974" y="710"/>
                  <a:pt x="1973" y="710"/>
                </a:cubicBezTo>
                <a:lnTo>
                  <a:pt x="1972" y="709"/>
                </a:lnTo>
                <a:lnTo>
                  <a:pt x="1970" y="709"/>
                </a:lnTo>
                <a:cubicBezTo>
                  <a:pt x="1957" y="709"/>
                  <a:pt x="1943" y="710"/>
                  <a:pt x="1928" y="709"/>
                </a:cubicBezTo>
                <a:cubicBezTo>
                  <a:pt x="1911" y="706"/>
                  <a:pt x="1893" y="703"/>
                  <a:pt x="1876" y="701"/>
                </a:cubicBezTo>
                <a:cubicBezTo>
                  <a:pt x="1854" y="701"/>
                  <a:pt x="1791" y="708"/>
                  <a:pt x="1765" y="709"/>
                </a:cubicBezTo>
                <a:cubicBezTo>
                  <a:pt x="1758" y="709"/>
                  <a:pt x="1757" y="705"/>
                  <a:pt x="1750" y="705"/>
                </a:cubicBezTo>
                <a:cubicBezTo>
                  <a:pt x="1742" y="705"/>
                  <a:pt x="1735" y="709"/>
                  <a:pt x="1726" y="709"/>
                </a:cubicBezTo>
                <a:cubicBezTo>
                  <a:pt x="1708" y="710"/>
                  <a:pt x="1695" y="702"/>
                  <a:pt x="1682" y="709"/>
                </a:cubicBezTo>
                <a:cubicBezTo>
                  <a:pt x="1680" y="711"/>
                  <a:pt x="1677" y="712"/>
                  <a:pt x="1674" y="713"/>
                </a:cubicBezTo>
                <a:cubicBezTo>
                  <a:pt x="1621" y="724"/>
                  <a:pt x="1546" y="708"/>
                  <a:pt x="1485" y="713"/>
                </a:cubicBezTo>
                <a:cubicBezTo>
                  <a:pt x="1432" y="716"/>
                  <a:pt x="1379" y="716"/>
                  <a:pt x="1326" y="713"/>
                </a:cubicBezTo>
                <a:cubicBezTo>
                  <a:pt x="1295" y="712"/>
                  <a:pt x="1263" y="717"/>
                  <a:pt x="1232" y="717"/>
                </a:cubicBezTo>
                <a:cubicBezTo>
                  <a:pt x="1214" y="715"/>
                  <a:pt x="1197" y="713"/>
                  <a:pt x="1180" y="713"/>
                </a:cubicBezTo>
                <a:cubicBezTo>
                  <a:pt x="1173" y="713"/>
                  <a:pt x="1083" y="736"/>
                  <a:pt x="1081" y="709"/>
                </a:cubicBezTo>
                <a:cubicBezTo>
                  <a:pt x="1081" y="702"/>
                  <a:pt x="1097" y="694"/>
                  <a:pt x="1097" y="693"/>
                </a:cubicBezTo>
                <a:cubicBezTo>
                  <a:pt x="1089" y="687"/>
                  <a:pt x="1038" y="697"/>
                  <a:pt x="998" y="689"/>
                </a:cubicBezTo>
                <a:cubicBezTo>
                  <a:pt x="993" y="688"/>
                  <a:pt x="986" y="682"/>
                  <a:pt x="983" y="681"/>
                </a:cubicBezTo>
                <a:cubicBezTo>
                  <a:pt x="971" y="681"/>
                  <a:pt x="958" y="685"/>
                  <a:pt x="936" y="685"/>
                </a:cubicBezTo>
                <a:cubicBezTo>
                  <a:pt x="927" y="685"/>
                  <a:pt x="916" y="690"/>
                  <a:pt x="912" y="689"/>
                </a:cubicBezTo>
                <a:cubicBezTo>
                  <a:pt x="903" y="688"/>
                  <a:pt x="899" y="679"/>
                  <a:pt x="892" y="677"/>
                </a:cubicBezTo>
                <a:cubicBezTo>
                  <a:pt x="888" y="676"/>
                  <a:pt x="856" y="673"/>
                  <a:pt x="853" y="673"/>
                </a:cubicBezTo>
                <a:cubicBezTo>
                  <a:pt x="836" y="675"/>
                  <a:pt x="830" y="685"/>
                  <a:pt x="809" y="677"/>
                </a:cubicBezTo>
                <a:cubicBezTo>
                  <a:pt x="802" y="675"/>
                  <a:pt x="794" y="669"/>
                  <a:pt x="794" y="670"/>
                </a:cubicBezTo>
                <a:cubicBezTo>
                  <a:pt x="789" y="670"/>
                  <a:pt x="789" y="680"/>
                  <a:pt x="786" y="681"/>
                </a:cubicBezTo>
                <a:cubicBezTo>
                  <a:pt x="778" y="684"/>
                  <a:pt x="770" y="684"/>
                  <a:pt x="762" y="681"/>
                </a:cubicBezTo>
                <a:cubicBezTo>
                  <a:pt x="759" y="683"/>
                  <a:pt x="751" y="698"/>
                  <a:pt x="750" y="697"/>
                </a:cubicBezTo>
                <a:cubicBezTo>
                  <a:pt x="737" y="694"/>
                  <a:pt x="744" y="699"/>
                  <a:pt x="738" y="681"/>
                </a:cubicBezTo>
                <a:cubicBezTo>
                  <a:pt x="735" y="673"/>
                  <a:pt x="738" y="654"/>
                  <a:pt x="718" y="662"/>
                </a:cubicBezTo>
                <a:cubicBezTo>
                  <a:pt x="711" y="664"/>
                  <a:pt x="715" y="678"/>
                  <a:pt x="707" y="681"/>
                </a:cubicBezTo>
                <a:cubicBezTo>
                  <a:pt x="695" y="686"/>
                  <a:pt x="692" y="673"/>
                  <a:pt x="683" y="673"/>
                </a:cubicBezTo>
                <a:cubicBezTo>
                  <a:pt x="671" y="674"/>
                  <a:pt x="669" y="692"/>
                  <a:pt x="647" y="685"/>
                </a:cubicBezTo>
                <a:cubicBezTo>
                  <a:pt x="638" y="679"/>
                  <a:pt x="629" y="674"/>
                  <a:pt x="620" y="670"/>
                </a:cubicBezTo>
                <a:cubicBezTo>
                  <a:pt x="612" y="668"/>
                  <a:pt x="603" y="675"/>
                  <a:pt x="596" y="673"/>
                </a:cubicBezTo>
                <a:cubicBezTo>
                  <a:pt x="594" y="673"/>
                  <a:pt x="590" y="667"/>
                  <a:pt x="586" y="663"/>
                </a:cubicBezTo>
                <a:lnTo>
                  <a:pt x="584" y="661"/>
                </a:lnTo>
                <a:lnTo>
                  <a:pt x="584" y="662"/>
                </a:lnTo>
                <a:cubicBezTo>
                  <a:pt x="584" y="663"/>
                  <a:pt x="584" y="664"/>
                  <a:pt x="584" y="665"/>
                </a:cubicBezTo>
                <a:cubicBezTo>
                  <a:pt x="580" y="672"/>
                  <a:pt x="575" y="676"/>
                  <a:pt x="570" y="676"/>
                </a:cubicBezTo>
                <a:cubicBezTo>
                  <a:pt x="568" y="675"/>
                  <a:pt x="564" y="661"/>
                  <a:pt x="562" y="672"/>
                </a:cubicBezTo>
                <a:cubicBezTo>
                  <a:pt x="561" y="676"/>
                  <a:pt x="562" y="678"/>
                  <a:pt x="561" y="679"/>
                </a:cubicBezTo>
                <a:cubicBezTo>
                  <a:pt x="559" y="681"/>
                  <a:pt x="558" y="681"/>
                  <a:pt x="556" y="679"/>
                </a:cubicBezTo>
                <a:cubicBezTo>
                  <a:pt x="555" y="678"/>
                  <a:pt x="553" y="675"/>
                  <a:pt x="552" y="672"/>
                </a:cubicBezTo>
                <a:cubicBezTo>
                  <a:pt x="550" y="672"/>
                  <a:pt x="550" y="681"/>
                  <a:pt x="547" y="683"/>
                </a:cubicBezTo>
                <a:cubicBezTo>
                  <a:pt x="544" y="685"/>
                  <a:pt x="541" y="680"/>
                  <a:pt x="538" y="683"/>
                </a:cubicBezTo>
                <a:cubicBezTo>
                  <a:pt x="532" y="689"/>
                  <a:pt x="540" y="689"/>
                  <a:pt x="543" y="694"/>
                </a:cubicBezTo>
                <a:cubicBezTo>
                  <a:pt x="550" y="703"/>
                  <a:pt x="536" y="701"/>
                  <a:pt x="533" y="701"/>
                </a:cubicBezTo>
                <a:cubicBezTo>
                  <a:pt x="531" y="700"/>
                  <a:pt x="526" y="697"/>
                  <a:pt x="521" y="697"/>
                </a:cubicBezTo>
                <a:cubicBezTo>
                  <a:pt x="518" y="699"/>
                  <a:pt x="514" y="700"/>
                  <a:pt x="511" y="701"/>
                </a:cubicBezTo>
                <a:cubicBezTo>
                  <a:pt x="507" y="699"/>
                  <a:pt x="503" y="702"/>
                  <a:pt x="497" y="701"/>
                </a:cubicBezTo>
                <a:cubicBezTo>
                  <a:pt x="494" y="697"/>
                  <a:pt x="490" y="695"/>
                  <a:pt x="486" y="694"/>
                </a:cubicBezTo>
                <a:cubicBezTo>
                  <a:pt x="482" y="694"/>
                  <a:pt x="468" y="700"/>
                  <a:pt x="463" y="701"/>
                </a:cubicBezTo>
                <a:cubicBezTo>
                  <a:pt x="461" y="701"/>
                  <a:pt x="461" y="697"/>
                  <a:pt x="460" y="697"/>
                </a:cubicBezTo>
                <a:cubicBezTo>
                  <a:pt x="458" y="697"/>
                  <a:pt x="456" y="700"/>
                  <a:pt x="455" y="701"/>
                </a:cubicBezTo>
                <a:cubicBezTo>
                  <a:pt x="451" y="701"/>
                  <a:pt x="448" y="694"/>
                  <a:pt x="445" y="701"/>
                </a:cubicBezTo>
                <a:cubicBezTo>
                  <a:pt x="445" y="702"/>
                  <a:pt x="444" y="703"/>
                  <a:pt x="444" y="704"/>
                </a:cubicBezTo>
                <a:cubicBezTo>
                  <a:pt x="432" y="714"/>
                  <a:pt x="416" y="699"/>
                  <a:pt x="403" y="704"/>
                </a:cubicBezTo>
                <a:cubicBezTo>
                  <a:pt x="392" y="707"/>
                  <a:pt x="381" y="707"/>
                  <a:pt x="370" y="704"/>
                </a:cubicBezTo>
                <a:cubicBezTo>
                  <a:pt x="363" y="703"/>
                  <a:pt x="356" y="708"/>
                  <a:pt x="350" y="708"/>
                </a:cubicBezTo>
                <a:cubicBezTo>
                  <a:pt x="346" y="706"/>
                  <a:pt x="342" y="704"/>
                  <a:pt x="339" y="704"/>
                </a:cubicBezTo>
                <a:cubicBezTo>
                  <a:pt x="337" y="704"/>
                  <a:pt x="318" y="724"/>
                  <a:pt x="318" y="701"/>
                </a:cubicBezTo>
                <a:cubicBezTo>
                  <a:pt x="318" y="694"/>
                  <a:pt x="321" y="687"/>
                  <a:pt x="321" y="686"/>
                </a:cubicBezTo>
                <a:cubicBezTo>
                  <a:pt x="319" y="681"/>
                  <a:pt x="309" y="690"/>
                  <a:pt x="300" y="683"/>
                </a:cubicBezTo>
                <a:cubicBezTo>
                  <a:pt x="299" y="682"/>
                  <a:pt x="298" y="676"/>
                  <a:pt x="297" y="676"/>
                </a:cubicBezTo>
                <a:cubicBezTo>
                  <a:pt x="294" y="676"/>
                  <a:pt x="292" y="679"/>
                  <a:pt x="287" y="679"/>
                </a:cubicBezTo>
                <a:cubicBezTo>
                  <a:pt x="285" y="679"/>
                  <a:pt x="283" y="683"/>
                  <a:pt x="282" y="683"/>
                </a:cubicBezTo>
                <a:cubicBezTo>
                  <a:pt x="280" y="682"/>
                  <a:pt x="279" y="674"/>
                  <a:pt x="278" y="672"/>
                </a:cubicBezTo>
                <a:cubicBezTo>
                  <a:pt x="277" y="671"/>
                  <a:pt x="270" y="669"/>
                  <a:pt x="269" y="669"/>
                </a:cubicBezTo>
                <a:cubicBezTo>
                  <a:pt x="266" y="670"/>
                  <a:pt x="265" y="679"/>
                  <a:pt x="260" y="672"/>
                </a:cubicBezTo>
                <a:cubicBezTo>
                  <a:pt x="259" y="670"/>
                  <a:pt x="257" y="665"/>
                  <a:pt x="257" y="665"/>
                </a:cubicBezTo>
                <a:cubicBezTo>
                  <a:pt x="256" y="665"/>
                  <a:pt x="256" y="674"/>
                  <a:pt x="255" y="676"/>
                </a:cubicBezTo>
                <a:cubicBezTo>
                  <a:pt x="253" y="678"/>
                  <a:pt x="252" y="678"/>
                  <a:pt x="250" y="676"/>
                </a:cubicBezTo>
                <a:cubicBezTo>
                  <a:pt x="249" y="677"/>
                  <a:pt x="248" y="690"/>
                  <a:pt x="247" y="690"/>
                </a:cubicBezTo>
                <a:cubicBezTo>
                  <a:pt x="245" y="687"/>
                  <a:pt x="246" y="692"/>
                  <a:pt x="245" y="676"/>
                </a:cubicBezTo>
                <a:cubicBezTo>
                  <a:pt x="244" y="669"/>
                  <a:pt x="245" y="651"/>
                  <a:pt x="241" y="658"/>
                </a:cubicBezTo>
                <a:cubicBezTo>
                  <a:pt x="239" y="661"/>
                  <a:pt x="240" y="673"/>
                  <a:pt x="238" y="676"/>
                </a:cubicBezTo>
                <a:cubicBezTo>
                  <a:pt x="236" y="680"/>
                  <a:pt x="235" y="668"/>
                  <a:pt x="233" y="669"/>
                </a:cubicBezTo>
                <a:cubicBezTo>
                  <a:pt x="231" y="670"/>
                  <a:pt x="230" y="685"/>
                  <a:pt x="226" y="679"/>
                </a:cubicBezTo>
                <a:cubicBezTo>
                  <a:pt x="224" y="674"/>
                  <a:pt x="222" y="669"/>
                  <a:pt x="220" y="665"/>
                </a:cubicBezTo>
                <a:cubicBezTo>
                  <a:pt x="218" y="664"/>
                  <a:pt x="216" y="671"/>
                  <a:pt x="215" y="669"/>
                </a:cubicBezTo>
                <a:cubicBezTo>
                  <a:pt x="214" y="668"/>
                  <a:pt x="212" y="655"/>
                  <a:pt x="211" y="655"/>
                </a:cubicBezTo>
                <a:cubicBezTo>
                  <a:pt x="210" y="652"/>
                  <a:pt x="208" y="656"/>
                  <a:pt x="206" y="655"/>
                </a:cubicBezTo>
                <a:cubicBezTo>
                  <a:pt x="204" y="655"/>
                  <a:pt x="204" y="650"/>
                  <a:pt x="202" y="648"/>
                </a:cubicBezTo>
                <a:cubicBezTo>
                  <a:pt x="200" y="646"/>
                  <a:pt x="198" y="649"/>
                  <a:pt x="197" y="648"/>
                </a:cubicBezTo>
                <a:cubicBezTo>
                  <a:pt x="197" y="647"/>
                  <a:pt x="195" y="638"/>
                  <a:pt x="195" y="637"/>
                </a:cubicBezTo>
                <a:cubicBezTo>
                  <a:pt x="193" y="635"/>
                  <a:pt x="192" y="638"/>
                  <a:pt x="191" y="634"/>
                </a:cubicBezTo>
                <a:cubicBezTo>
                  <a:pt x="191" y="629"/>
                  <a:pt x="193" y="619"/>
                  <a:pt x="191" y="616"/>
                </a:cubicBezTo>
                <a:cubicBezTo>
                  <a:pt x="190" y="614"/>
                  <a:pt x="186" y="619"/>
                  <a:pt x="183" y="616"/>
                </a:cubicBezTo>
                <a:cubicBezTo>
                  <a:pt x="181" y="615"/>
                  <a:pt x="179" y="609"/>
                  <a:pt x="179" y="609"/>
                </a:cubicBezTo>
                <a:cubicBezTo>
                  <a:pt x="176" y="608"/>
                  <a:pt x="175" y="613"/>
                  <a:pt x="171" y="609"/>
                </a:cubicBezTo>
                <a:cubicBezTo>
                  <a:pt x="170" y="608"/>
                  <a:pt x="169" y="603"/>
                  <a:pt x="168" y="602"/>
                </a:cubicBezTo>
                <a:cubicBezTo>
                  <a:pt x="165" y="599"/>
                  <a:pt x="163" y="604"/>
                  <a:pt x="162" y="602"/>
                </a:cubicBezTo>
                <a:cubicBezTo>
                  <a:pt x="159" y="596"/>
                  <a:pt x="164" y="592"/>
                  <a:pt x="164" y="588"/>
                </a:cubicBezTo>
                <a:cubicBezTo>
                  <a:pt x="163" y="581"/>
                  <a:pt x="156" y="584"/>
                  <a:pt x="152" y="581"/>
                </a:cubicBezTo>
                <a:cubicBezTo>
                  <a:pt x="146" y="576"/>
                  <a:pt x="141" y="568"/>
                  <a:pt x="141" y="560"/>
                </a:cubicBezTo>
                <a:cubicBezTo>
                  <a:pt x="141" y="555"/>
                  <a:pt x="142" y="551"/>
                  <a:pt x="143" y="549"/>
                </a:cubicBezTo>
                <a:cubicBezTo>
                  <a:pt x="144" y="549"/>
                  <a:pt x="145" y="549"/>
                  <a:pt x="146" y="549"/>
                </a:cubicBezTo>
                <a:cubicBezTo>
                  <a:pt x="145" y="539"/>
                  <a:pt x="141" y="549"/>
                  <a:pt x="138" y="542"/>
                </a:cubicBezTo>
                <a:cubicBezTo>
                  <a:pt x="137" y="540"/>
                  <a:pt x="138" y="530"/>
                  <a:pt x="136" y="528"/>
                </a:cubicBezTo>
                <a:cubicBezTo>
                  <a:pt x="134" y="526"/>
                  <a:pt x="129" y="529"/>
                  <a:pt x="126" y="528"/>
                </a:cubicBezTo>
                <a:cubicBezTo>
                  <a:pt x="125" y="528"/>
                  <a:pt x="123" y="522"/>
                  <a:pt x="121" y="521"/>
                </a:cubicBezTo>
                <a:cubicBezTo>
                  <a:pt x="115" y="517"/>
                  <a:pt x="107" y="524"/>
                  <a:pt x="110" y="510"/>
                </a:cubicBezTo>
                <a:cubicBezTo>
                  <a:pt x="110" y="508"/>
                  <a:pt x="110" y="508"/>
                  <a:pt x="111" y="507"/>
                </a:cubicBezTo>
                <a:cubicBezTo>
                  <a:pt x="111" y="506"/>
                  <a:pt x="113" y="509"/>
                  <a:pt x="114" y="507"/>
                </a:cubicBezTo>
                <a:lnTo>
                  <a:pt x="114" y="506"/>
                </a:lnTo>
                <a:lnTo>
                  <a:pt x="111" y="506"/>
                </a:lnTo>
                <a:cubicBezTo>
                  <a:pt x="99" y="505"/>
                  <a:pt x="93" y="503"/>
                  <a:pt x="101" y="496"/>
                </a:cubicBezTo>
                <a:cubicBezTo>
                  <a:pt x="103" y="493"/>
                  <a:pt x="101" y="493"/>
                  <a:pt x="105" y="492"/>
                </a:cubicBezTo>
                <a:cubicBezTo>
                  <a:pt x="106" y="491"/>
                  <a:pt x="107" y="491"/>
                  <a:pt x="108" y="491"/>
                </a:cubicBezTo>
                <a:lnTo>
                  <a:pt x="109" y="491"/>
                </a:lnTo>
                <a:lnTo>
                  <a:pt x="110" y="490"/>
                </a:lnTo>
                <a:cubicBezTo>
                  <a:pt x="111" y="488"/>
                  <a:pt x="113" y="488"/>
                  <a:pt x="114" y="490"/>
                </a:cubicBezTo>
                <a:cubicBezTo>
                  <a:pt x="114" y="490"/>
                  <a:pt x="114" y="491"/>
                  <a:pt x="114" y="491"/>
                </a:cubicBezTo>
                <a:lnTo>
                  <a:pt x="114" y="492"/>
                </a:lnTo>
                <a:lnTo>
                  <a:pt x="117" y="492"/>
                </a:lnTo>
                <a:lnTo>
                  <a:pt x="118" y="492"/>
                </a:lnTo>
                <a:lnTo>
                  <a:pt x="119" y="489"/>
                </a:lnTo>
                <a:cubicBezTo>
                  <a:pt x="121" y="487"/>
                  <a:pt x="122" y="488"/>
                  <a:pt x="123" y="488"/>
                </a:cubicBezTo>
                <a:lnTo>
                  <a:pt x="124" y="488"/>
                </a:lnTo>
                <a:lnTo>
                  <a:pt x="126" y="486"/>
                </a:lnTo>
                <a:lnTo>
                  <a:pt x="126" y="486"/>
                </a:lnTo>
                <a:lnTo>
                  <a:pt x="127" y="483"/>
                </a:lnTo>
                <a:cubicBezTo>
                  <a:pt x="128" y="477"/>
                  <a:pt x="126" y="464"/>
                  <a:pt x="131" y="465"/>
                </a:cubicBezTo>
                <a:cubicBezTo>
                  <a:pt x="131" y="465"/>
                  <a:pt x="132" y="470"/>
                  <a:pt x="133" y="468"/>
                </a:cubicBezTo>
                <a:cubicBezTo>
                  <a:pt x="134" y="467"/>
                  <a:pt x="134" y="460"/>
                  <a:pt x="135" y="458"/>
                </a:cubicBezTo>
                <a:cubicBezTo>
                  <a:pt x="136" y="455"/>
                  <a:pt x="137" y="457"/>
                  <a:pt x="138" y="454"/>
                </a:cubicBezTo>
                <a:cubicBezTo>
                  <a:pt x="140" y="449"/>
                  <a:pt x="143" y="447"/>
                  <a:pt x="146" y="448"/>
                </a:cubicBezTo>
                <a:cubicBezTo>
                  <a:pt x="146" y="448"/>
                  <a:pt x="146" y="452"/>
                  <a:pt x="147" y="452"/>
                </a:cubicBezTo>
                <a:cubicBezTo>
                  <a:pt x="149" y="449"/>
                  <a:pt x="151" y="449"/>
                  <a:pt x="153" y="452"/>
                </a:cubicBezTo>
                <a:cubicBezTo>
                  <a:pt x="155" y="454"/>
                  <a:pt x="155" y="461"/>
                  <a:pt x="159" y="455"/>
                </a:cubicBezTo>
                <a:cubicBezTo>
                  <a:pt x="159" y="455"/>
                  <a:pt x="160" y="453"/>
                  <a:pt x="160" y="451"/>
                </a:cubicBezTo>
                <a:lnTo>
                  <a:pt x="160" y="450"/>
                </a:lnTo>
                <a:lnTo>
                  <a:pt x="157" y="450"/>
                </a:lnTo>
                <a:cubicBezTo>
                  <a:pt x="149" y="448"/>
                  <a:pt x="141" y="445"/>
                  <a:pt x="139" y="445"/>
                </a:cubicBezTo>
                <a:cubicBezTo>
                  <a:pt x="125" y="445"/>
                  <a:pt x="129" y="457"/>
                  <a:pt x="116" y="445"/>
                </a:cubicBezTo>
                <a:lnTo>
                  <a:pt x="115" y="444"/>
                </a:lnTo>
                <a:lnTo>
                  <a:pt x="115" y="445"/>
                </a:lnTo>
                <a:cubicBezTo>
                  <a:pt x="116" y="448"/>
                  <a:pt x="116" y="455"/>
                  <a:pt x="114" y="452"/>
                </a:cubicBezTo>
                <a:cubicBezTo>
                  <a:pt x="113" y="452"/>
                  <a:pt x="112" y="447"/>
                  <a:pt x="113" y="445"/>
                </a:cubicBezTo>
                <a:cubicBezTo>
                  <a:pt x="113" y="444"/>
                  <a:pt x="113" y="443"/>
                  <a:pt x="114" y="443"/>
                </a:cubicBezTo>
                <a:lnTo>
                  <a:pt x="114" y="443"/>
                </a:lnTo>
                <a:lnTo>
                  <a:pt x="113" y="442"/>
                </a:lnTo>
                <a:cubicBezTo>
                  <a:pt x="109" y="437"/>
                  <a:pt x="112" y="436"/>
                  <a:pt x="117" y="437"/>
                </a:cubicBezTo>
                <a:lnTo>
                  <a:pt x="121" y="438"/>
                </a:lnTo>
                <a:lnTo>
                  <a:pt x="121" y="436"/>
                </a:lnTo>
                <a:cubicBezTo>
                  <a:pt x="121" y="433"/>
                  <a:pt x="124" y="436"/>
                  <a:pt x="124" y="437"/>
                </a:cubicBezTo>
                <a:lnTo>
                  <a:pt x="124" y="439"/>
                </a:lnTo>
                <a:lnTo>
                  <a:pt x="126" y="439"/>
                </a:lnTo>
                <a:lnTo>
                  <a:pt x="127" y="440"/>
                </a:lnTo>
                <a:lnTo>
                  <a:pt x="128" y="439"/>
                </a:lnTo>
                <a:cubicBezTo>
                  <a:pt x="128" y="438"/>
                  <a:pt x="128" y="437"/>
                  <a:pt x="129" y="437"/>
                </a:cubicBezTo>
                <a:cubicBezTo>
                  <a:pt x="129" y="438"/>
                  <a:pt x="129" y="439"/>
                  <a:pt x="129" y="440"/>
                </a:cubicBezTo>
                <a:lnTo>
                  <a:pt x="129" y="440"/>
                </a:lnTo>
                <a:lnTo>
                  <a:pt x="129" y="440"/>
                </a:lnTo>
                <a:cubicBezTo>
                  <a:pt x="130" y="441"/>
                  <a:pt x="131" y="441"/>
                  <a:pt x="132" y="441"/>
                </a:cubicBezTo>
                <a:cubicBezTo>
                  <a:pt x="140" y="441"/>
                  <a:pt x="144" y="437"/>
                  <a:pt x="150" y="436"/>
                </a:cubicBezTo>
                <a:lnTo>
                  <a:pt x="150" y="436"/>
                </a:lnTo>
                <a:lnTo>
                  <a:pt x="149" y="435"/>
                </a:lnTo>
                <a:cubicBezTo>
                  <a:pt x="148" y="434"/>
                  <a:pt x="147" y="432"/>
                  <a:pt x="146" y="431"/>
                </a:cubicBezTo>
                <a:cubicBezTo>
                  <a:pt x="144" y="428"/>
                  <a:pt x="139" y="431"/>
                  <a:pt x="133" y="427"/>
                </a:cubicBezTo>
                <a:cubicBezTo>
                  <a:pt x="132" y="426"/>
                  <a:pt x="131" y="422"/>
                  <a:pt x="129" y="420"/>
                </a:cubicBezTo>
                <a:cubicBezTo>
                  <a:pt x="124" y="416"/>
                  <a:pt x="121" y="426"/>
                  <a:pt x="124" y="409"/>
                </a:cubicBezTo>
                <a:cubicBezTo>
                  <a:pt x="125" y="402"/>
                  <a:pt x="125" y="405"/>
                  <a:pt x="128" y="402"/>
                </a:cubicBezTo>
                <a:cubicBezTo>
                  <a:pt x="130" y="400"/>
                  <a:pt x="130" y="395"/>
                  <a:pt x="126" y="392"/>
                </a:cubicBezTo>
                <a:cubicBezTo>
                  <a:pt x="126" y="392"/>
                  <a:pt x="122" y="392"/>
                  <a:pt x="122" y="388"/>
                </a:cubicBezTo>
                <a:cubicBezTo>
                  <a:pt x="122" y="386"/>
                  <a:pt x="123" y="384"/>
                  <a:pt x="123" y="383"/>
                </a:cubicBezTo>
                <a:lnTo>
                  <a:pt x="124" y="381"/>
                </a:lnTo>
                <a:lnTo>
                  <a:pt x="119" y="381"/>
                </a:lnTo>
                <a:cubicBezTo>
                  <a:pt x="108" y="380"/>
                  <a:pt x="99" y="378"/>
                  <a:pt x="96" y="373"/>
                </a:cubicBezTo>
                <a:lnTo>
                  <a:pt x="92" y="373"/>
                </a:lnTo>
                <a:cubicBezTo>
                  <a:pt x="105" y="369"/>
                  <a:pt x="118" y="366"/>
                  <a:pt x="132" y="366"/>
                </a:cubicBezTo>
                <a:cubicBezTo>
                  <a:pt x="134" y="366"/>
                  <a:pt x="138" y="367"/>
                  <a:pt x="141" y="369"/>
                </a:cubicBezTo>
                <a:lnTo>
                  <a:pt x="142" y="370"/>
                </a:lnTo>
                <a:lnTo>
                  <a:pt x="142" y="369"/>
                </a:lnTo>
                <a:cubicBezTo>
                  <a:pt x="142" y="368"/>
                  <a:pt x="142" y="368"/>
                  <a:pt x="142" y="367"/>
                </a:cubicBezTo>
                <a:cubicBezTo>
                  <a:pt x="139" y="355"/>
                  <a:pt x="132" y="368"/>
                  <a:pt x="128" y="357"/>
                </a:cubicBezTo>
                <a:cubicBezTo>
                  <a:pt x="125" y="348"/>
                  <a:pt x="117" y="367"/>
                  <a:pt x="112" y="367"/>
                </a:cubicBezTo>
                <a:cubicBezTo>
                  <a:pt x="111" y="367"/>
                  <a:pt x="101" y="357"/>
                  <a:pt x="100" y="353"/>
                </a:cubicBezTo>
                <a:cubicBezTo>
                  <a:pt x="100" y="349"/>
                  <a:pt x="102" y="343"/>
                  <a:pt x="103" y="343"/>
                </a:cubicBezTo>
                <a:cubicBezTo>
                  <a:pt x="104" y="342"/>
                  <a:pt x="105" y="344"/>
                  <a:pt x="106" y="346"/>
                </a:cubicBezTo>
                <a:cubicBezTo>
                  <a:pt x="108" y="345"/>
                  <a:pt x="109" y="336"/>
                  <a:pt x="113" y="339"/>
                </a:cubicBezTo>
                <a:cubicBezTo>
                  <a:pt x="113" y="339"/>
                  <a:pt x="113" y="352"/>
                  <a:pt x="113" y="353"/>
                </a:cubicBezTo>
                <a:cubicBezTo>
                  <a:pt x="114" y="357"/>
                  <a:pt x="119" y="353"/>
                  <a:pt x="120" y="353"/>
                </a:cubicBezTo>
                <a:cubicBezTo>
                  <a:pt x="120" y="353"/>
                  <a:pt x="122" y="342"/>
                  <a:pt x="121" y="335"/>
                </a:cubicBezTo>
                <a:lnTo>
                  <a:pt x="121" y="334"/>
                </a:lnTo>
                <a:lnTo>
                  <a:pt x="116" y="334"/>
                </a:lnTo>
                <a:cubicBezTo>
                  <a:pt x="115" y="335"/>
                  <a:pt x="113" y="335"/>
                  <a:pt x="112" y="335"/>
                </a:cubicBezTo>
                <a:cubicBezTo>
                  <a:pt x="109" y="335"/>
                  <a:pt x="58" y="324"/>
                  <a:pt x="56" y="319"/>
                </a:cubicBezTo>
                <a:cubicBezTo>
                  <a:pt x="55" y="314"/>
                  <a:pt x="63" y="308"/>
                  <a:pt x="68" y="307"/>
                </a:cubicBezTo>
                <a:cubicBezTo>
                  <a:pt x="74" y="307"/>
                  <a:pt x="79" y="308"/>
                  <a:pt x="84" y="311"/>
                </a:cubicBezTo>
                <a:cubicBezTo>
                  <a:pt x="89" y="310"/>
                  <a:pt x="92" y="306"/>
                  <a:pt x="99" y="304"/>
                </a:cubicBezTo>
                <a:lnTo>
                  <a:pt x="102" y="303"/>
                </a:lnTo>
                <a:lnTo>
                  <a:pt x="101" y="300"/>
                </a:lnTo>
                <a:lnTo>
                  <a:pt x="99" y="297"/>
                </a:lnTo>
                <a:cubicBezTo>
                  <a:pt x="99" y="294"/>
                  <a:pt x="99" y="291"/>
                  <a:pt x="100" y="289"/>
                </a:cubicBezTo>
                <a:lnTo>
                  <a:pt x="100" y="286"/>
                </a:lnTo>
                <a:lnTo>
                  <a:pt x="100" y="286"/>
                </a:lnTo>
                <a:cubicBezTo>
                  <a:pt x="97" y="285"/>
                  <a:pt x="94" y="284"/>
                  <a:pt x="92" y="283"/>
                </a:cubicBezTo>
                <a:cubicBezTo>
                  <a:pt x="88" y="282"/>
                  <a:pt x="86" y="274"/>
                  <a:pt x="80" y="271"/>
                </a:cubicBezTo>
                <a:cubicBezTo>
                  <a:pt x="73" y="269"/>
                  <a:pt x="66" y="265"/>
                  <a:pt x="60" y="259"/>
                </a:cubicBezTo>
                <a:lnTo>
                  <a:pt x="52" y="256"/>
                </a:lnTo>
                <a:cubicBezTo>
                  <a:pt x="51" y="243"/>
                  <a:pt x="64" y="232"/>
                  <a:pt x="80" y="232"/>
                </a:cubicBezTo>
                <a:cubicBezTo>
                  <a:pt x="96" y="232"/>
                  <a:pt x="135" y="232"/>
                  <a:pt x="100" y="224"/>
                </a:cubicBezTo>
                <a:cubicBezTo>
                  <a:pt x="95" y="223"/>
                  <a:pt x="79" y="224"/>
                  <a:pt x="80" y="220"/>
                </a:cubicBezTo>
                <a:cubicBezTo>
                  <a:pt x="82" y="208"/>
                  <a:pt x="91" y="223"/>
                  <a:pt x="104" y="220"/>
                </a:cubicBezTo>
                <a:cubicBezTo>
                  <a:pt x="104" y="220"/>
                  <a:pt x="104" y="220"/>
                  <a:pt x="106" y="219"/>
                </a:cubicBezTo>
                <a:lnTo>
                  <a:pt x="107" y="219"/>
                </a:lnTo>
                <a:lnTo>
                  <a:pt x="107" y="219"/>
                </a:lnTo>
                <a:cubicBezTo>
                  <a:pt x="109" y="213"/>
                  <a:pt x="114" y="206"/>
                  <a:pt x="115" y="205"/>
                </a:cubicBezTo>
                <a:cubicBezTo>
                  <a:pt x="116" y="205"/>
                  <a:pt x="117" y="205"/>
                  <a:pt x="118" y="206"/>
                </a:cubicBezTo>
                <a:lnTo>
                  <a:pt x="118" y="207"/>
                </a:lnTo>
                <a:lnTo>
                  <a:pt x="118" y="206"/>
                </a:lnTo>
                <a:cubicBezTo>
                  <a:pt x="119" y="204"/>
                  <a:pt x="120" y="204"/>
                  <a:pt x="123" y="206"/>
                </a:cubicBezTo>
                <a:lnTo>
                  <a:pt x="124" y="206"/>
                </a:lnTo>
                <a:lnTo>
                  <a:pt x="126" y="205"/>
                </a:lnTo>
                <a:cubicBezTo>
                  <a:pt x="128" y="203"/>
                  <a:pt x="130" y="202"/>
                  <a:pt x="131" y="202"/>
                </a:cubicBezTo>
                <a:cubicBezTo>
                  <a:pt x="134" y="202"/>
                  <a:pt x="136" y="206"/>
                  <a:pt x="138" y="208"/>
                </a:cubicBezTo>
                <a:lnTo>
                  <a:pt x="138" y="208"/>
                </a:lnTo>
                <a:lnTo>
                  <a:pt x="139" y="206"/>
                </a:lnTo>
                <a:cubicBezTo>
                  <a:pt x="140" y="204"/>
                  <a:pt x="141" y="202"/>
                  <a:pt x="143" y="200"/>
                </a:cubicBezTo>
                <a:cubicBezTo>
                  <a:pt x="146" y="198"/>
                  <a:pt x="158" y="199"/>
                  <a:pt x="155" y="192"/>
                </a:cubicBezTo>
                <a:cubicBezTo>
                  <a:pt x="147" y="190"/>
                  <a:pt x="139" y="189"/>
                  <a:pt x="131" y="188"/>
                </a:cubicBezTo>
                <a:cubicBezTo>
                  <a:pt x="136" y="185"/>
                  <a:pt x="138" y="183"/>
                  <a:pt x="140" y="181"/>
                </a:cubicBezTo>
                <a:lnTo>
                  <a:pt x="140" y="181"/>
                </a:lnTo>
                <a:lnTo>
                  <a:pt x="140" y="181"/>
                </a:lnTo>
                <a:cubicBezTo>
                  <a:pt x="141" y="178"/>
                  <a:pt x="142" y="175"/>
                  <a:pt x="142" y="173"/>
                </a:cubicBezTo>
                <a:cubicBezTo>
                  <a:pt x="142" y="173"/>
                  <a:pt x="142" y="173"/>
                  <a:pt x="142" y="172"/>
                </a:cubicBezTo>
                <a:lnTo>
                  <a:pt x="142" y="172"/>
                </a:lnTo>
                <a:lnTo>
                  <a:pt x="142" y="172"/>
                </a:lnTo>
                <a:cubicBezTo>
                  <a:pt x="136" y="175"/>
                  <a:pt x="130" y="177"/>
                  <a:pt x="127" y="177"/>
                </a:cubicBezTo>
                <a:cubicBezTo>
                  <a:pt x="124" y="177"/>
                  <a:pt x="85" y="177"/>
                  <a:pt x="84" y="173"/>
                </a:cubicBezTo>
                <a:cubicBezTo>
                  <a:pt x="82" y="168"/>
                  <a:pt x="119" y="154"/>
                  <a:pt x="127" y="153"/>
                </a:cubicBezTo>
                <a:cubicBezTo>
                  <a:pt x="135" y="152"/>
                  <a:pt x="139" y="156"/>
                  <a:pt x="147" y="157"/>
                </a:cubicBezTo>
                <a:lnTo>
                  <a:pt x="150" y="157"/>
                </a:lnTo>
                <a:lnTo>
                  <a:pt x="150" y="156"/>
                </a:lnTo>
                <a:cubicBezTo>
                  <a:pt x="148" y="153"/>
                  <a:pt x="147" y="151"/>
                  <a:pt x="146" y="152"/>
                </a:cubicBezTo>
                <a:cubicBezTo>
                  <a:pt x="148" y="142"/>
                  <a:pt x="152" y="145"/>
                  <a:pt x="157" y="142"/>
                </a:cubicBezTo>
                <a:cubicBezTo>
                  <a:pt x="159" y="141"/>
                  <a:pt x="160" y="136"/>
                  <a:pt x="161" y="135"/>
                </a:cubicBezTo>
                <a:cubicBezTo>
                  <a:pt x="165" y="132"/>
                  <a:pt x="167" y="137"/>
                  <a:pt x="167" y="135"/>
                </a:cubicBezTo>
                <a:cubicBezTo>
                  <a:pt x="169" y="131"/>
                  <a:pt x="166" y="118"/>
                  <a:pt x="167" y="117"/>
                </a:cubicBezTo>
                <a:cubicBezTo>
                  <a:pt x="169" y="116"/>
                  <a:pt x="170" y="117"/>
                  <a:pt x="172" y="121"/>
                </a:cubicBezTo>
                <a:cubicBezTo>
                  <a:pt x="173" y="125"/>
                  <a:pt x="171" y="130"/>
                  <a:pt x="172" y="131"/>
                </a:cubicBezTo>
                <a:cubicBezTo>
                  <a:pt x="173" y="132"/>
                  <a:pt x="174" y="132"/>
                  <a:pt x="175" y="130"/>
                </a:cubicBezTo>
                <a:lnTo>
                  <a:pt x="176" y="130"/>
                </a:lnTo>
                <a:lnTo>
                  <a:pt x="175" y="129"/>
                </a:lnTo>
                <a:cubicBezTo>
                  <a:pt x="174" y="129"/>
                  <a:pt x="172" y="121"/>
                  <a:pt x="175" y="121"/>
                </a:cubicBezTo>
                <a:cubicBezTo>
                  <a:pt x="176" y="121"/>
                  <a:pt x="177" y="122"/>
                  <a:pt x="177" y="124"/>
                </a:cubicBezTo>
                <a:lnTo>
                  <a:pt x="177" y="124"/>
                </a:lnTo>
                <a:lnTo>
                  <a:pt x="178" y="122"/>
                </a:lnTo>
                <a:cubicBezTo>
                  <a:pt x="180" y="116"/>
                  <a:pt x="182" y="111"/>
                  <a:pt x="185" y="114"/>
                </a:cubicBezTo>
                <a:cubicBezTo>
                  <a:pt x="190" y="117"/>
                  <a:pt x="191" y="133"/>
                  <a:pt x="195" y="117"/>
                </a:cubicBezTo>
                <a:cubicBezTo>
                  <a:pt x="196" y="115"/>
                  <a:pt x="196" y="107"/>
                  <a:pt x="197" y="107"/>
                </a:cubicBezTo>
                <a:cubicBezTo>
                  <a:pt x="199" y="105"/>
                  <a:pt x="202" y="105"/>
                  <a:pt x="204" y="107"/>
                </a:cubicBezTo>
                <a:cubicBezTo>
                  <a:pt x="206" y="107"/>
                  <a:pt x="208" y="113"/>
                  <a:pt x="209" y="114"/>
                </a:cubicBezTo>
                <a:cubicBezTo>
                  <a:pt x="211" y="113"/>
                  <a:pt x="213" y="112"/>
                  <a:pt x="214" y="110"/>
                </a:cubicBezTo>
                <a:cubicBezTo>
                  <a:pt x="219" y="108"/>
                  <a:pt x="224" y="111"/>
                  <a:pt x="227" y="107"/>
                </a:cubicBezTo>
                <a:cubicBezTo>
                  <a:pt x="230" y="102"/>
                  <a:pt x="231" y="87"/>
                  <a:pt x="234" y="85"/>
                </a:cubicBezTo>
                <a:cubicBezTo>
                  <a:pt x="241" y="76"/>
                  <a:pt x="255" y="87"/>
                  <a:pt x="267" y="88"/>
                </a:cubicBezTo>
                <a:cubicBezTo>
                  <a:pt x="269" y="88"/>
                  <a:pt x="270" y="84"/>
                  <a:pt x="271" y="85"/>
                </a:cubicBezTo>
                <a:cubicBezTo>
                  <a:pt x="273" y="85"/>
                  <a:pt x="274" y="88"/>
                  <a:pt x="276" y="88"/>
                </a:cubicBezTo>
                <a:cubicBezTo>
                  <a:pt x="286" y="87"/>
                  <a:pt x="297" y="81"/>
                  <a:pt x="309" y="78"/>
                </a:cubicBezTo>
                <a:cubicBezTo>
                  <a:pt x="316" y="76"/>
                  <a:pt x="323" y="77"/>
                  <a:pt x="330" y="77"/>
                </a:cubicBezTo>
                <a:lnTo>
                  <a:pt x="335" y="78"/>
                </a:lnTo>
                <a:lnTo>
                  <a:pt x="340" y="75"/>
                </a:lnTo>
                <a:cubicBezTo>
                  <a:pt x="341" y="75"/>
                  <a:pt x="343" y="74"/>
                  <a:pt x="345" y="74"/>
                </a:cubicBezTo>
                <a:cubicBezTo>
                  <a:pt x="360" y="71"/>
                  <a:pt x="370" y="76"/>
                  <a:pt x="372" y="74"/>
                </a:cubicBezTo>
                <a:cubicBezTo>
                  <a:pt x="378" y="69"/>
                  <a:pt x="365" y="55"/>
                  <a:pt x="372" y="54"/>
                </a:cubicBezTo>
                <a:cubicBezTo>
                  <a:pt x="379" y="52"/>
                  <a:pt x="387" y="54"/>
                  <a:pt x="392" y="58"/>
                </a:cubicBezTo>
                <a:cubicBezTo>
                  <a:pt x="397" y="62"/>
                  <a:pt x="391" y="67"/>
                  <a:pt x="394" y="69"/>
                </a:cubicBezTo>
                <a:lnTo>
                  <a:pt x="395" y="69"/>
                </a:lnTo>
                <a:lnTo>
                  <a:pt x="397" y="69"/>
                </a:lnTo>
                <a:cubicBezTo>
                  <a:pt x="399" y="69"/>
                  <a:pt x="402" y="69"/>
                  <a:pt x="405" y="69"/>
                </a:cubicBezTo>
                <a:lnTo>
                  <a:pt x="406" y="70"/>
                </a:lnTo>
                <a:lnTo>
                  <a:pt x="409" y="69"/>
                </a:lnTo>
                <a:cubicBezTo>
                  <a:pt x="424" y="64"/>
                  <a:pt x="429" y="45"/>
                  <a:pt x="456" y="50"/>
                </a:cubicBezTo>
                <a:cubicBezTo>
                  <a:pt x="478" y="54"/>
                  <a:pt x="485" y="72"/>
                  <a:pt x="504" y="54"/>
                </a:cubicBezTo>
                <a:cubicBezTo>
                  <a:pt x="506" y="52"/>
                  <a:pt x="509" y="43"/>
                  <a:pt x="512" y="42"/>
                </a:cubicBezTo>
                <a:cubicBezTo>
                  <a:pt x="523" y="40"/>
                  <a:pt x="535" y="40"/>
                  <a:pt x="547" y="42"/>
                </a:cubicBezTo>
                <a:cubicBezTo>
                  <a:pt x="553" y="43"/>
                  <a:pt x="562" y="50"/>
                  <a:pt x="571" y="50"/>
                </a:cubicBezTo>
                <a:cubicBezTo>
                  <a:pt x="579" y="49"/>
                  <a:pt x="587" y="48"/>
                  <a:pt x="595" y="46"/>
                </a:cubicBezTo>
                <a:cubicBezTo>
                  <a:pt x="614" y="44"/>
                  <a:pt x="640" y="47"/>
                  <a:pt x="654" y="42"/>
                </a:cubicBezTo>
                <a:cubicBezTo>
                  <a:pt x="668" y="38"/>
                  <a:pt x="675" y="21"/>
                  <a:pt x="685" y="18"/>
                </a:cubicBezTo>
                <a:cubicBezTo>
                  <a:pt x="718" y="8"/>
                  <a:pt x="788" y="20"/>
                  <a:pt x="843" y="22"/>
                </a:cubicBezTo>
                <a:cubicBezTo>
                  <a:pt x="851" y="22"/>
                  <a:pt x="856" y="17"/>
                  <a:pt x="863" y="18"/>
                </a:cubicBezTo>
                <a:cubicBezTo>
                  <a:pt x="870" y="18"/>
                  <a:pt x="875" y="22"/>
                  <a:pt x="883" y="22"/>
                </a:cubicBezTo>
                <a:cubicBezTo>
                  <a:pt x="932" y="21"/>
                  <a:pt x="985" y="13"/>
                  <a:pt x="1041" y="10"/>
                </a:cubicBezTo>
                <a:cubicBezTo>
                  <a:pt x="1083" y="7"/>
                  <a:pt x="1130" y="10"/>
                  <a:pt x="1171" y="10"/>
                </a:cubicBezTo>
                <a:cubicBezTo>
                  <a:pt x="1218" y="10"/>
                  <a:pt x="1264" y="5"/>
                  <a:pt x="1298" y="10"/>
                </a:cubicBezTo>
                <a:cubicBezTo>
                  <a:pt x="1310" y="11"/>
                  <a:pt x="1319" y="19"/>
                  <a:pt x="1329" y="22"/>
                </a:cubicBezTo>
                <a:cubicBezTo>
                  <a:pt x="1350" y="26"/>
                  <a:pt x="1372" y="26"/>
                  <a:pt x="1393" y="22"/>
                </a:cubicBezTo>
                <a:cubicBezTo>
                  <a:pt x="1396" y="21"/>
                  <a:pt x="1395" y="10"/>
                  <a:pt x="1396" y="7"/>
                </a:cubicBezTo>
                <a:lnTo>
                  <a:pt x="1397" y="6"/>
                </a:lnTo>
                <a:lnTo>
                  <a:pt x="1397" y="6"/>
                </a:lnTo>
                <a:cubicBezTo>
                  <a:pt x="1400" y="6"/>
                  <a:pt x="1415" y="2"/>
                  <a:pt x="1421" y="2"/>
                </a:cubicBezTo>
                <a:cubicBezTo>
                  <a:pt x="1436" y="0"/>
                  <a:pt x="1453" y="0"/>
                  <a:pt x="1471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11"/>
          <p:cNvSpPr/>
          <p:nvPr>
            <p:custDataLst>
              <p:tags r:id="rId3"/>
            </p:custDataLst>
          </p:nvPr>
        </p:nvSpPr>
        <p:spPr>
          <a:xfrm>
            <a:off x="8436997" y="1714654"/>
            <a:ext cx="3059044" cy="432000"/>
          </a:xfrm>
          <a:custGeom>
            <a:avLst/>
            <a:gdLst>
              <a:gd name="connsiteX0" fmla="*/ 612 w 1884867"/>
              <a:gd name="connsiteY0" fmla="*/ 262185 h 458511"/>
              <a:gd name="connsiteX1" fmla="*/ 15661 w 1884867"/>
              <a:gd name="connsiteY1" fmla="*/ 267233 h 458511"/>
              <a:gd name="connsiteX2" fmla="*/ 612 w 1884867"/>
              <a:gd name="connsiteY2" fmla="*/ 262185 h 458511"/>
              <a:gd name="connsiteX3" fmla="*/ 18138 w 1884867"/>
              <a:gd name="connsiteY3" fmla="*/ 242087 h 458511"/>
              <a:gd name="connsiteX4" fmla="*/ 25663 w 1884867"/>
              <a:gd name="connsiteY4" fmla="*/ 239611 h 458511"/>
              <a:gd name="connsiteX5" fmla="*/ 18138 w 1884867"/>
              <a:gd name="connsiteY5" fmla="*/ 242087 h 458511"/>
              <a:gd name="connsiteX6" fmla="*/ 28234 w 1884867"/>
              <a:gd name="connsiteY6" fmla="*/ 274758 h 458511"/>
              <a:gd name="connsiteX7" fmla="*/ 43284 w 1884867"/>
              <a:gd name="connsiteY7" fmla="*/ 272282 h 458511"/>
              <a:gd name="connsiteX8" fmla="*/ 28234 w 1884867"/>
              <a:gd name="connsiteY8" fmla="*/ 274758 h 458511"/>
              <a:gd name="connsiteX9" fmla="*/ 55857 w 1884867"/>
              <a:gd name="connsiteY9" fmla="*/ 264757 h 458511"/>
              <a:gd name="connsiteX10" fmla="*/ 60810 w 1884867"/>
              <a:gd name="connsiteY10" fmla="*/ 264757 h 458511"/>
              <a:gd name="connsiteX11" fmla="*/ 55857 w 1884867"/>
              <a:gd name="connsiteY11" fmla="*/ 264757 h 458511"/>
              <a:gd name="connsiteX12" fmla="*/ 60810 w 1884867"/>
              <a:gd name="connsiteY12" fmla="*/ 237134 h 458511"/>
              <a:gd name="connsiteX13" fmla="*/ 58334 w 1884867"/>
              <a:gd name="connsiteY13" fmla="*/ 237134 h 458511"/>
              <a:gd name="connsiteX14" fmla="*/ 83479 w 1884867"/>
              <a:gd name="connsiteY14" fmla="*/ 232086 h 458511"/>
              <a:gd name="connsiteX15" fmla="*/ 93481 w 1884867"/>
              <a:gd name="connsiteY15" fmla="*/ 237134 h 458511"/>
              <a:gd name="connsiteX16" fmla="*/ 98529 w 1884867"/>
              <a:gd name="connsiteY16" fmla="*/ 234563 h 458511"/>
              <a:gd name="connsiteX17" fmla="*/ 103482 w 1884867"/>
              <a:gd name="connsiteY17" fmla="*/ 237134 h 458511"/>
              <a:gd name="connsiteX18" fmla="*/ 60810 w 1884867"/>
              <a:gd name="connsiteY18" fmla="*/ 237134 h 458511"/>
              <a:gd name="connsiteX19" fmla="*/ 63382 w 1884867"/>
              <a:gd name="connsiteY19" fmla="*/ 304857 h 458511"/>
              <a:gd name="connsiteX20" fmla="*/ 75859 w 1884867"/>
              <a:gd name="connsiteY20" fmla="*/ 299904 h 458511"/>
              <a:gd name="connsiteX21" fmla="*/ 63382 w 1884867"/>
              <a:gd name="connsiteY21" fmla="*/ 304857 h 458511"/>
              <a:gd name="connsiteX22" fmla="*/ 73383 w 1884867"/>
              <a:gd name="connsiteY22" fmla="*/ 282283 h 458511"/>
              <a:gd name="connsiteX23" fmla="*/ 83479 w 1884867"/>
              <a:gd name="connsiteY23" fmla="*/ 279807 h 458511"/>
              <a:gd name="connsiteX24" fmla="*/ 98529 w 1884867"/>
              <a:gd name="connsiteY24" fmla="*/ 277235 h 458511"/>
              <a:gd name="connsiteX25" fmla="*/ 106054 w 1884867"/>
              <a:gd name="connsiteY25" fmla="*/ 284855 h 458511"/>
              <a:gd name="connsiteX26" fmla="*/ 88433 w 1884867"/>
              <a:gd name="connsiteY26" fmla="*/ 282283 h 458511"/>
              <a:gd name="connsiteX27" fmla="*/ 73383 w 1884867"/>
              <a:gd name="connsiteY27" fmla="*/ 282283 h 458511"/>
              <a:gd name="connsiteX28" fmla="*/ 75859 w 1884867"/>
              <a:gd name="connsiteY28" fmla="*/ 272758 h 458511"/>
              <a:gd name="connsiteX29" fmla="*/ 73383 w 1884867"/>
              <a:gd name="connsiteY29" fmla="*/ 267710 h 458511"/>
              <a:gd name="connsiteX30" fmla="*/ 75859 w 1884867"/>
              <a:gd name="connsiteY30" fmla="*/ 272758 h 458511"/>
              <a:gd name="connsiteX31" fmla="*/ 101006 w 1884867"/>
              <a:gd name="connsiteY31" fmla="*/ 265233 h 458511"/>
              <a:gd name="connsiteX32" fmla="*/ 98529 w 1884867"/>
              <a:gd name="connsiteY32" fmla="*/ 265233 h 458511"/>
              <a:gd name="connsiteX33" fmla="*/ 106054 w 1884867"/>
              <a:gd name="connsiteY33" fmla="*/ 262661 h 458511"/>
              <a:gd name="connsiteX34" fmla="*/ 101006 w 1884867"/>
              <a:gd name="connsiteY34" fmla="*/ 265233 h 458511"/>
              <a:gd name="connsiteX35" fmla="*/ 111102 w 1884867"/>
              <a:gd name="connsiteY35" fmla="*/ 81877 h 458511"/>
              <a:gd name="connsiteX36" fmla="*/ 111102 w 1884867"/>
              <a:gd name="connsiteY36" fmla="*/ 76924 h 458511"/>
              <a:gd name="connsiteX37" fmla="*/ 111102 w 1884867"/>
              <a:gd name="connsiteY37" fmla="*/ 81877 h 458511"/>
              <a:gd name="connsiteX38" fmla="*/ 118627 w 1884867"/>
              <a:gd name="connsiteY38" fmla="*/ 265233 h 458511"/>
              <a:gd name="connsiteX39" fmla="*/ 121103 w 1884867"/>
              <a:gd name="connsiteY39" fmla="*/ 262661 h 458511"/>
              <a:gd name="connsiteX40" fmla="*/ 118627 w 1884867"/>
              <a:gd name="connsiteY40" fmla="*/ 265233 h 458511"/>
              <a:gd name="connsiteX41" fmla="*/ 128628 w 1884867"/>
              <a:gd name="connsiteY41" fmla="*/ 335528 h 458511"/>
              <a:gd name="connsiteX42" fmla="*/ 131104 w 1884867"/>
              <a:gd name="connsiteY42" fmla="*/ 332956 h 458511"/>
              <a:gd name="connsiteX43" fmla="*/ 128628 w 1884867"/>
              <a:gd name="connsiteY43" fmla="*/ 335528 h 458511"/>
              <a:gd name="connsiteX44" fmla="*/ 520296 w 1884867"/>
              <a:gd name="connsiteY44" fmla="*/ 446018 h 458511"/>
              <a:gd name="connsiteX45" fmla="*/ 530393 w 1884867"/>
              <a:gd name="connsiteY45" fmla="*/ 440969 h 458511"/>
              <a:gd name="connsiteX46" fmla="*/ 526668 w 1884867"/>
              <a:gd name="connsiteY46" fmla="*/ 448142 h 458511"/>
              <a:gd name="connsiteX47" fmla="*/ 520296 w 1884867"/>
              <a:gd name="connsiteY47" fmla="*/ 446018 h 458511"/>
              <a:gd name="connsiteX48" fmla="*/ 583066 w 1884867"/>
              <a:gd name="connsiteY48" fmla="*/ 453542 h 458511"/>
              <a:gd name="connsiteX49" fmla="*/ 598115 w 1884867"/>
              <a:gd name="connsiteY49" fmla="*/ 443446 h 458511"/>
              <a:gd name="connsiteX50" fmla="*/ 583066 w 1884867"/>
              <a:gd name="connsiteY50" fmla="*/ 453542 h 458511"/>
              <a:gd name="connsiteX51" fmla="*/ 613165 w 1884867"/>
              <a:gd name="connsiteY51" fmla="*/ 448494 h 458511"/>
              <a:gd name="connsiteX52" fmla="*/ 618213 w 1884867"/>
              <a:gd name="connsiteY52" fmla="*/ 446018 h 458511"/>
              <a:gd name="connsiteX53" fmla="*/ 613165 w 1884867"/>
              <a:gd name="connsiteY53" fmla="*/ 448494 h 458511"/>
              <a:gd name="connsiteX54" fmla="*/ 1276010 w 1884867"/>
              <a:gd name="connsiteY54" fmla="*/ 387725 h 458511"/>
              <a:gd name="connsiteX55" fmla="*/ 1278581 w 1884867"/>
              <a:gd name="connsiteY55" fmla="*/ 385248 h 458511"/>
              <a:gd name="connsiteX56" fmla="*/ 1276010 w 1884867"/>
              <a:gd name="connsiteY56" fmla="*/ 387725 h 458511"/>
              <a:gd name="connsiteX57" fmla="*/ 1449269 w 1884867"/>
              <a:gd name="connsiteY57" fmla="*/ 442970 h 458511"/>
              <a:gd name="connsiteX58" fmla="*/ 1446793 w 1884867"/>
              <a:gd name="connsiteY58" fmla="*/ 442970 h 458511"/>
              <a:gd name="connsiteX59" fmla="*/ 1471844 w 1884867"/>
              <a:gd name="connsiteY59" fmla="*/ 440493 h 458511"/>
              <a:gd name="connsiteX60" fmla="*/ 1489465 w 1884867"/>
              <a:gd name="connsiteY60" fmla="*/ 440493 h 458511"/>
              <a:gd name="connsiteX61" fmla="*/ 1461842 w 1884867"/>
              <a:gd name="connsiteY61" fmla="*/ 442970 h 458511"/>
              <a:gd name="connsiteX62" fmla="*/ 1449269 w 1884867"/>
              <a:gd name="connsiteY62" fmla="*/ 442970 h 458511"/>
              <a:gd name="connsiteX63" fmla="*/ 1491941 w 1884867"/>
              <a:gd name="connsiteY63" fmla="*/ 422872 h 458511"/>
              <a:gd name="connsiteX64" fmla="*/ 1496990 w 1884867"/>
              <a:gd name="connsiteY64" fmla="*/ 417919 h 458511"/>
              <a:gd name="connsiteX65" fmla="*/ 1491941 w 1884867"/>
              <a:gd name="connsiteY65" fmla="*/ 422872 h 458511"/>
              <a:gd name="connsiteX66" fmla="*/ 1494513 w 1884867"/>
              <a:gd name="connsiteY66" fmla="*/ 445542 h 458511"/>
              <a:gd name="connsiteX67" fmla="*/ 1506991 w 1884867"/>
              <a:gd name="connsiteY67" fmla="*/ 440493 h 458511"/>
              <a:gd name="connsiteX68" fmla="*/ 1494513 w 1884867"/>
              <a:gd name="connsiteY68" fmla="*/ 445542 h 458511"/>
              <a:gd name="connsiteX69" fmla="*/ 1660153 w 1884867"/>
              <a:gd name="connsiteY69" fmla="*/ 74066 h 458511"/>
              <a:gd name="connsiteX70" fmla="*/ 1667678 w 1884867"/>
              <a:gd name="connsiteY70" fmla="*/ 71590 h 458511"/>
              <a:gd name="connsiteX71" fmla="*/ 1660153 w 1884867"/>
              <a:gd name="connsiteY71" fmla="*/ 74066 h 458511"/>
              <a:gd name="connsiteX72" fmla="*/ 1677774 w 1884867"/>
              <a:gd name="connsiteY72" fmla="*/ 101689 h 458511"/>
              <a:gd name="connsiteX73" fmla="*/ 1672726 w 1884867"/>
              <a:gd name="connsiteY73" fmla="*/ 91688 h 458511"/>
              <a:gd name="connsiteX74" fmla="*/ 1690347 w 1884867"/>
              <a:gd name="connsiteY74" fmla="*/ 99212 h 458511"/>
              <a:gd name="connsiteX75" fmla="*/ 1677774 w 1884867"/>
              <a:gd name="connsiteY75" fmla="*/ 101689 h 458511"/>
              <a:gd name="connsiteX76" fmla="*/ 1690347 w 1884867"/>
              <a:gd name="connsiteY76" fmla="*/ 76638 h 458511"/>
              <a:gd name="connsiteX77" fmla="*/ 1692824 w 1884867"/>
              <a:gd name="connsiteY77" fmla="*/ 74066 h 458511"/>
              <a:gd name="connsiteX78" fmla="*/ 1690347 w 1884867"/>
              <a:gd name="connsiteY78" fmla="*/ 76638 h 458511"/>
              <a:gd name="connsiteX79" fmla="*/ 1702825 w 1884867"/>
              <a:gd name="connsiteY79" fmla="*/ 104261 h 458511"/>
              <a:gd name="connsiteX80" fmla="*/ 1710350 w 1884867"/>
              <a:gd name="connsiteY80" fmla="*/ 99212 h 458511"/>
              <a:gd name="connsiteX81" fmla="*/ 1702825 w 1884867"/>
              <a:gd name="connsiteY81" fmla="*/ 104261 h 458511"/>
              <a:gd name="connsiteX82" fmla="*/ 1710350 w 1884867"/>
              <a:gd name="connsiteY82" fmla="*/ 267424 h 458511"/>
              <a:gd name="connsiteX83" fmla="*/ 1722923 w 1884867"/>
              <a:gd name="connsiteY83" fmla="*/ 272472 h 458511"/>
              <a:gd name="connsiteX84" fmla="*/ 1710350 w 1884867"/>
              <a:gd name="connsiteY84" fmla="*/ 267424 h 458511"/>
              <a:gd name="connsiteX85" fmla="*/ 1733210 w 1884867"/>
              <a:gd name="connsiteY85" fmla="*/ 104070 h 458511"/>
              <a:gd name="connsiteX86" fmla="*/ 1730638 w 1884867"/>
              <a:gd name="connsiteY86" fmla="*/ 104070 h 458511"/>
              <a:gd name="connsiteX87" fmla="*/ 1738162 w 1884867"/>
              <a:gd name="connsiteY87" fmla="*/ 101499 h 458511"/>
              <a:gd name="connsiteX88" fmla="*/ 1755784 w 1884867"/>
              <a:gd name="connsiteY88" fmla="*/ 104070 h 458511"/>
              <a:gd name="connsiteX89" fmla="*/ 1742525 w 1884867"/>
              <a:gd name="connsiteY89" fmla="*/ 116719 h 458511"/>
              <a:gd name="connsiteX90" fmla="*/ 1740734 w 1884867"/>
              <a:gd name="connsiteY90" fmla="*/ 116548 h 458511"/>
              <a:gd name="connsiteX91" fmla="*/ 1740734 w 1884867"/>
              <a:gd name="connsiteY91" fmla="*/ 109023 h 458511"/>
              <a:gd name="connsiteX92" fmla="*/ 1733210 w 1884867"/>
              <a:gd name="connsiteY92" fmla="*/ 104070 h 458511"/>
              <a:gd name="connsiteX93" fmla="*/ 1738162 w 1884867"/>
              <a:gd name="connsiteY93" fmla="*/ 211989 h 458511"/>
              <a:gd name="connsiteX94" fmla="*/ 1738162 w 1884867"/>
              <a:gd name="connsiteY94" fmla="*/ 206940 h 458511"/>
              <a:gd name="connsiteX95" fmla="*/ 1738162 w 1884867"/>
              <a:gd name="connsiteY95" fmla="*/ 211989 h 458511"/>
              <a:gd name="connsiteX96" fmla="*/ 1748259 w 1884867"/>
              <a:gd name="connsiteY96" fmla="*/ 224561 h 458511"/>
              <a:gd name="connsiteX97" fmla="*/ 1745687 w 1884867"/>
              <a:gd name="connsiteY97" fmla="*/ 224561 h 458511"/>
              <a:gd name="connsiteX98" fmla="*/ 1753307 w 1884867"/>
              <a:gd name="connsiteY98" fmla="*/ 227038 h 458511"/>
              <a:gd name="connsiteX99" fmla="*/ 1748259 w 1884867"/>
              <a:gd name="connsiteY99" fmla="*/ 224561 h 458511"/>
              <a:gd name="connsiteX100" fmla="*/ 1750736 w 1884867"/>
              <a:gd name="connsiteY100" fmla="*/ 134169 h 458511"/>
              <a:gd name="connsiteX101" fmla="*/ 1760832 w 1884867"/>
              <a:gd name="connsiteY101" fmla="*/ 131693 h 458511"/>
              <a:gd name="connsiteX102" fmla="*/ 1750736 w 1884867"/>
              <a:gd name="connsiteY102" fmla="*/ 134169 h 458511"/>
              <a:gd name="connsiteX103" fmla="*/ 1760832 w 1884867"/>
              <a:gd name="connsiteY103" fmla="*/ 395250 h 458511"/>
              <a:gd name="connsiteX104" fmla="*/ 1768357 w 1884867"/>
              <a:gd name="connsiteY104" fmla="*/ 390296 h 458511"/>
              <a:gd name="connsiteX105" fmla="*/ 1760832 w 1884867"/>
              <a:gd name="connsiteY105" fmla="*/ 395250 h 458511"/>
              <a:gd name="connsiteX106" fmla="*/ 1783406 w 1884867"/>
              <a:gd name="connsiteY106" fmla="*/ 309525 h 458511"/>
              <a:gd name="connsiteX107" fmla="*/ 1780930 w 1884867"/>
              <a:gd name="connsiteY107" fmla="*/ 302000 h 458511"/>
              <a:gd name="connsiteX108" fmla="*/ 1783406 w 1884867"/>
              <a:gd name="connsiteY108" fmla="*/ 309525 h 458511"/>
              <a:gd name="connsiteX109" fmla="*/ 1798456 w 1884867"/>
              <a:gd name="connsiteY109" fmla="*/ 302000 h 458511"/>
              <a:gd name="connsiteX110" fmla="*/ 1795979 w 1884867"/>
              <a:gd name="connsiteY110" fmla="*/ 302000 h 458511"/>
              <a:gd name="connsiteX111" fmla="*/ 1803504 w 1884867"/>
              <a:gd name="connsiteY111" fmla="*/ 302000 h 458511"/>
              <a:gd name="connsiteX112" fmla="*/ 1803894 w 1884867"/>
              <a:gd name="connsiteY112" fmla="*/ 308458 h 458511"/>
              <a:gd name="connsiteX113" fmla="*/ 1798456 w 1884867"/>
              <a:gd name="connsiteY113" fmla="*/ 309525 h 458511"/>
              <a:gd name="connsiteX114" fmla="*/ 1798456 w 1884867"/>
              <a:gd name="connsiteY114" fmla="*/ 302000 h 458511"/>
              <a:gd name="connsiteX115" fmla="*/ 1808457 w 1884867"/>
              <a:gd name="connsiteY115" fmla="*/ 118739 h 458511"/>
              <a:gd name="connsiteX116" fmla="*/ 1821030 w 1884867"/>
              <a:gd name="connsiteY116" fmla="*/ 121215 h 458511"/>
              <a:gd name="connsiteX117" fmla="*/ 1808457 w 1884867"/>
              <a:gd name="connsiteY117" fmla="*/ 118739 h 458511"/>
              <a:gd name="connsiteX118" fmla="*/ 1811029 w 1884867"/>
              <a:gd name="connsiteY118" fmla="*/ 307048 h 458511"/>
              <a:gd name="connsiteX119" fmla="*/ 1811029 w 1884867"/>
              <a:gd name="connsiteY119" fmla="*/ 302000 h 458511"/>
              <a:gd name="connsiteX120" fmla="*/ 1811029 w 1884867"/>
              <a:gd name="connsiteY120" fmla="*/ 307048 h 458511"/>
              <a:gd name="connsiteX121" fmla="*/ 1876085 w 1884867"/>
              <a:gd name="connsiteY121" fmla="*/ 191891 h 458511"/>
              <a:gd name="connsiteX122" fmla="*/ 1883609 w 1884867"/>
              <a:gd name="connsiteY122" fmla="*/ 194462 h 458511"/>
              <a:gd name="connsiteX123" fmla="*/ 1876085 w 1884867"/>
              <a:gd name="connsiteY123" fmla="*/ 191891 h 458511"/>
              <a:gd name="connsiteX124" fmla="*/ 1680251 w 1884867"/>
              <a:gd name="connsiteY124" fmla="*/ 307429 h 458511"/>
              <a:gd name="connsiteX125" fmla="*/ 1677774 w 1884867"/>
              <a:gd name="connsiteY125" fmla="*/ 309906 h 458511"/>
              <a:gd name="connsiteX126" fmla="*/ 1680251 w 1884867"/>
              <a:gd name="connsiteY126" fmla="*/ 307429 h 458511"/>
              <a:gd name="connsiteX127" fmla="*/ 1680251 w 1884867"/>
              <a:gd name="connsiteY127" fmla="*/ 174079 h 458511"/>
              <a:gd name="connsiteX128" fmla="*/ 1667678 w 1884867"/>
              <a:gd name="connsiteY128" fmla="*/ 176556 h 458511"/>
              <a:gd name="connsiteX129" fmla="*/ 1680251 w 1884867"/>
              <a:gd name="connsiteY129" fmla="*/ 174079 h 458511"/>
              <a:gd name="connsiteX130" fmla="*/ 1672726 w 1884867"/>
              <a:gd name="connsiteY130" fmla="*/ 199130 h 458511"/>
              <a:gd name="connsiteX131" fmla="*/ 1667678 w 1884867"/>
              <a:gd name="connsiteY131" fmla="*/ 204178 h 458511"/>
              <a:gd name="connsiteX132" fmla="*/ 1672726 w 1884867"/>
              <a:gd name="connsiteY132" fmla="*/ 199130 h 458511"/>
              <a:gd name="connsiteX133" fmla="*/ 1655200 w 1884867"/>
              <a:gd name="connsiteY133" fmla="*/ 226752 h 458511"/>
              <a:gd name="connsiteX134" fmla="*/ 1650152 w 1884867"/>
              <a:gd name="connsiteY134" fmla="*/ 231800 h 458511"/>
              <a:gd name="connsiteX135" fmla="*/ 1655200 w 1884867"/>
              <a:gd name="connsiteY135" fmla="*/ 226752 h 458511"/>
              <a:gd name="connsiteX136" fmla="*/ 1655200 w 1884867"/>
              <a:gd name="connsiteY136" fmla="*/ 171507 h 458511"/>
              <a:gd name="connsiteX137" fmla="*/ 1642627 w 1884867"/>
              <a:gd name="connsiteY137" fmla="*/ 174079 h 458511"/>
              <a:gd name="connsiteX138" fmla="*/ 1655200 w 1884867"/>
              <a:gd name="connsiteY138" fmla="*/ 171507 h 458511"/>
              <a:gd name="connsiteX139" fmla="*/ 1645103 w 1884867"/>
              <a:gd name="connsiteY139" fmla="*/ 229324 h 458511"/>
              <a:gd name="connsiteX140" fmla="*/ 1627577 w 1884867"/>
              <a:gd name="connsiteY140" fmla="*/ 231800 h 458511"/>
              <a:gd name="connsiteX141" fmla="*/ 1630054 w 1884867"/>
              <a:gd name="connsiteY141" fmla="*/ 231800 h 458511"/>
              <a:gd name="connsiteX142" fmla="*/ 1645103 w 1884867"/>
              <a:gd name="connsiteY142" fmla="*/ 229324 h 458511"/>
              <a:gd name="connsiteX143" fmla="*/ 1615004 w 1884867"/>
              <a:gd name="connsiteY143" fmla="*/ 71114 h 458511"/>
              <a:gd name="connsiteX144" fmla="*/ 1607479 w 1884867"/>
              <a:gd name="connsiteY144" fmla="*/ 68637 h 458511"/>
              <a:gd name="connsiteX145" fmla="*/ 1615004 w 1884867"/>
              <a:gd name="connsiteY145" fmla="*/ 71114 h 458511"/>
              <a:gd name="connsiteX146" fmla="*/ 1604908 w 1884867"/>
              <a:gd name="connsiteY146" fmla="*/ 83687 h 458511"/>
              <a:gd name="connsiteX147" fmla="*/ 1602431 w 1884867"/>
              <a:gd name="connsiteY147" fmla="*/ 91211 h 458511"/>
              <a:gd name="connsiteX148" fmla="*/ 1604908 w 1884867"/>
              <a:gd name="connsiteY148" fmla="*/ 83687 h 458511"/>
              <a:gd name="connsiteX149" fmla="*/ 1564808 w 1884867"/>
              <a:gd name="connsiteY149" fmla="*/ 379914 h 458511"/>
              <a:gd name="connsiteX150" fmla="*/ 1577285 w 1884867"/>
              <a:gd name="connsiteY150" fmla="*/ 379914 h 458511"/>
              <a:gd name="connsiteX151" fmla="*/ 1559759 w 1884867"/>
              <a:gd name="connsiteY151" fmla="*/ 377438 h 458511"/>
              <a:gd name="connsiteX152" fmla="*/ 1564808 w 1884867"/>
              <a:gd name="connsiteY152" fmla="*/ 379914 h 458511"/>
              <a:gd name="connsiteX153" fmla="*/ 1572332 w 1884867"/>
              <a:gd name="connsiteY153" fmla="*/ 86163 h 458511"/>
              <a:gd name="connsiteX154" fmla="*/ 1589858 w 1884867"/>
              <a:gd name="connsiteY154" fmla="*/ 88640 h 458511"/>
              <a:gd name="connsiteX155" fmla="*/ 1579857 w 1884867"/>
              <a:gd name="connsiteY155" fmla="*/ 78639 h 458511"/>
              <a:gd name="connsiteX156" fmla="*/ 1562236 w 1884867"/>
              <a:gd name="connsiteY156" fmla="*/ 83687 h 458511"/>
              <a:gd name="connsiteX157" fmla="*/ 1557283 w 1884867"/>
              <a:gd name="connsiteY157" fmla="*/ 78639 h 458511"/>
              <a:gd name="connsiteX158" fmla="*/ 1552235 w 1884867"/>
              <a:gd name="connsiteY158" fmla="*/ 81115 h 458511"/>
              <a:gd name="connsiteX159" fmla="*/ 1572332 w 1884867"/>
              <a:gd name="connsiteY159" fmla="*/ 86163 h 458511"/>
              <a:gd name="connsiteX160" fmla="*/ 1519564 w 1884867"/>
              <a:gd name="connsiteY160" fmla="*/ 372390 h 458511"/>
              <a:gd name="connsiteX161" fmla="*/ 1517087 w 1884867"/>
              <a:gd name="connsiteY161" fmla="*/ 377438 h 458511"/>
              <a:gd name="connsiteX162" fmla="*/ 1519564 w 1884867"/>
              <a:gd name="connsiteY162" fmla="*/ 372390 h 458511"/>
              <a:gd name="connsiteX163" fmla="*/ 1514135 w 1884867"/>
              <a:gd name="connsiteY163" fmla="*/ 78924 h 458511"/>
              <a:gd name="connsiteX164" fmla="*/ 1516706 w 1884867"/>
              <a:gd name="connsiteY164" fmla="*/ 71400 h 458511"/>
              <a:gd name="connsiteX165" fmla="*/ 1509182 w 1884867"/>
              <a:gd name="connsiteY165" fmla="*/ 66351 h 458511"/>
              <a:gd name="connsiteX166" fmla="*/ 1499085 w 1884867"/>
              <a:gd name="connsiteY166" fmla="*/ 68923 h 458511"/>
              <a:gd name="connsiteX167" fmla="*/ 1514135 w 1884867"/>
              <a:gd name="connsiteY167" fmla="*/ 78924 h 458511"/>
              <a:gd name="connsiteX168" fmla="*/ 1496609 w 1884867"/>
              <a:gd name="connsiteY168" fmla="*/ 382772 h 458511"/>
              <a:gd name="connsiteX169" fmla="*/ 1509182 w 1884867"/>
              <a:gd name="connsiteY169" fmla="*/ 380200 h 458511"/>
              <a:gd name="connsiteX170" fmla="*/ 1499085 w 1884867"/>
              <a:gd name="connsiteY170" fmla="*/ 375152 h 458511"/>
              <a:gd name="connsiteX171" fmla="*/ 1489560 w 1884867"/>
              <a:gd name="connsiteY171" fmla="*/ 377724 h 458511"/>
              <a:gd name="connsiteX172" fmla="*/ 1497085 w 1884867"/>
              <a:gd name="connsiteY172" fmla="*/ 382772 h 458511"/>
              <a:gd name="connsiteX173" fmla="*/ 1501657 w 1884867"/>
              <a:gd name="connsiteY173" fmla="*/ 51302 h 458511"/>
              <a:gd name="connsiteX174" fmla="*/ 1514135 w 1884867"/>
              <a:gd name="connsiteY174" fmla="*/ 46253 h 458511"/>
              <a:gd name="connsiteX175" fmla="*/ 1486512 w 1884867"/>
              <a:gd name="connsiteY175" fmla="*/ 43777 h 458511"/>
              <a:gd name="connsiteX176" fmla="*/ 1486512 w 1884867"/>
              <a:gd name="connsiteY176" fmla="*/ 43777 h 458511"/>
              <a:gd name="connsiteX177" fmla="*/ 1501657 w 1884867"/>
              <a:gd name="connsiteY177" fmla="*/ 51302 h 458511"/>
              <a:gd name="connsiteX178" fmla="*/ 1484036 w 1884867"/>
              <a:gd name="connsiteY178" fmla="*/ 63875 h 458511"/>
              <a:gd name="connsiteX179" fmla="*/ 1466510 w 1884867"/>
              <a:gd name="connsiteY179" fmla="*/ 63875 h 458511"/>
              <a:gd name="connsiteX180" fmla="*/ 1484036 w 1884867"/>
              <a:gd name="connsiteY180" fmla="*/ 63875 h 458511"/>
              <a:gd name="connsiteX181" fmla="*/ 1443840 w 1884867"/>
              <a:gd name="connsiteY181" fmla="*/ 63875 h 458511"/>
              <a:gd name="connsiteX182" fmla="*/ 1451365 w 1884867"/>
              <a:gd name="connsiteY182" fmla="*/ 66351 h 458511"/>
              <a:gd name="connsiteX183" fmla="*/ 1461461 w 1884867"/>
              <a:gd name="connsiteY183" fmla="*/ 61398 h 458511"/>
              <a:gd name="connsiteX184" fmla="*/ 1446412 w 1884867"/>
              <a:gd name="connsiteY184" fmla="*/ 58826 h 458511"/>
              <a:gd name="connsiteX185" fmla="*/ 1438887 w 1884867"/>
              <a:gd name="connsiteY185" fmla="*/ 58826 h 458511"/>
              <a:gd name="connsiteX186" fmla="*/ 1441363 w 1884867"/>
              <a:gd name="connsiteY186" fmla="*/ 58826 h 458511"/>
              <a:gd name="connsiteX187" fmla="*/ 1443840 w 1884867"/>
              <a:gd name="connsiteY187" fmla="*/ 63875 h 458511"/>
              <a:gd name="connsiteX188" fmla="*/ 1391167 w 1884867"/>
              <a:gd name="connsiteY188" fmla="*/ 382772 h 458511"/>
              <a:gd name="connsiteX189" fmla="*/ 1393643 w 1884867"/>
              <a:gd name="connsiteY189" fmla="*/ 382772 h 458511"/>
              <a:gd name="connsiteX190" fmla="*/ 1391167 w 1884867"/>
              <a:gd name="connsiteY190" fmla="*/ 382772 h 458511"/>
              <a:gd name="connsiteX191" fmla="*/ 1398692 w 1884867"/>
              <a:gd name="connsiteY191" fmla="*/ 58922 h 458511"/>
              <a:gd name="connsiteX192" fmla="*/ 1403740 w 1884867"/>
              <a:gd name="connsiteY192" fmla="*/ 63970 h 458511"/>
              <a:gd name="connsiteX193" fmla="*/ 1411265 w 1884867"/>
              <a:gd name="connsiteY193" fmla="*/ 58922 h 458511"/>
              <a:gd name="connsiteX194" fmla="*/ 1413741 w 1884867"/>
              <a:gd name="connsiteY194" fmla="*/ 63970 h 458511"/>
              <a:gd name="connsiteX195" fmla="*/ 1436315 w 1884867"/>
              <a:gd name="connsiteY195" fmla="*/ 56445 h 458511"/>
              <a:gd name="connsiteX196" fmla="*/ 1376117 w 1884867"/>
              <a:gd name="connsiteY196" fmla="*/ 58922 h 458511"/>
              <a:gd name="connsiteX197" fmla="*/ 1378594 w 1884867"/>
              <a:gd name="connsiteY197" fmla="*/ 58922 h 458511"/>
              <a:gd name="connsiteX198" fmla="*/ 1398692 w 1884867"/>
              <a:gd name="connsiteY198" fmla="*/ 58922 h 458511"/>
              <a:gd name="connsiteX199" fmla="*/ 1386119 w 1884867"/>
              <a:gd name="connsiteY199" fmla="*/ 407918 h 458511"/>
              <a:gd name="connsiteX200" fmla="*/ 1393643 w 1884867"/>
              <a:gd name="connsiteY200" fmla="*/ 415442 h 458511"/>
              <a:gd name="connsiteX201" fmla="*/ 1466510 w 1884867"/>
              <a:gd name="connsiteY201" fmla="*/ 418014 h 458511"/>
              <a:gd name="connsiteX202" fmla="*/ 1476035 w 1884867"/>
              <a:gd name="connsiteY202" fmla="*/ 405441 h 458511"/>
              <a:gd name="connsiteX203" fmla="*/ 1493656 w 1884867"/>
              <a:gd name="connsiteY203" fmla="*/ 407918 h 458511"/>
              <a:gd name="connsiteX204" fmla="*/ 1501181 w 1884867"/>
              <a:gd name="connsiteY204" fmla="*/ 402869 h 458511"/>
              <a:gd name="connsiteX205" fmla="*/ 1516230 w 1884867"/>
              <a:gd name="connsiteY205" fmla="*/ 402869 h 458511"/>
              <a:gd name="connsiteX206" fmla="*/ 1513658 w 1884867"/>
              <a:gd name="connsiteY206" fmla="*/ 400393 h 458511"/>
              <a:gd name="connsiteX207" fmla="*/ 1486036 w 1884867"/>
              <a:gd name="connsiteY207" fmla="*/ 397917 h 458511"/>
              <a:gd name="connsiteX208" fmla="*/ 1470986 w 1884867"/>
              <a:gd name="connsiteY208" fmla="*/ 402869 h 458511"/>
              <a:gd name="connsiteX209" fmla="*/ 1455937 w 1884867"/>
              <a:gd name="connsiteY209" fmla="*/ 395345 h 458511"/>
              <a:gd name="connsiteX210" fmla="*/ 1443364 w 1884867"/>
              <a:gd name="connsiteY210" fmla="*/ 400393 h 458511"/>
              <a:gd name="connsiteX211" fmla="*/ 1403263 w 1884867"/>
              <a:gd name="connsiteY211" fmla="*/ 397917 h 458511"/>
              <a:gd name="connsiteX212" fmla="*/ 1395739 w 1884867"/>
              <a:gd name="connsiteY212" fmla="*/ 402869 h 458511"/>
              <a:gd name="connsiteX213" fmla="*/ 1383166 w 1884867"/>
              <a:gd name="connsiteY213" fmla="*/ 405441 h 458511"/>
              <a:gd name="connsiteX214" fmla="*/ 1365544 w 1884867"/>
              <a:gd name="connsiteY214" fmla="*/ 402869 h 458511"/>
              <a:gd name="connsiteX215" fmla="*/ 1385642 w 1884867"/>
              <a:gd name="connsiteY215" fmla="*/ 407918 h 458511"/>
              <a:gd name="connsiteX216" fmla="*/ 1371260 w 1884867"/>
              <a:gd name="connsiteY216" fmla="*/ 234563 h 458511"/>
              <a:gd name="connsiteX217" fmla="*/ 1383833 w 1884867"/>
              <a:gd name="connsiteY217" fmla="*/ 237134 h 458511"/>
              <a:gd name="connsiteX218" fmla="*/ 1376308 w 1884867"/>
              <a:gd name="connsiteY218" fmla="*/ 232086 h 458511"/>
              <a:gd name="connsiteX219" fmla="*/ 1353638 w 1884867"/>
              <a:gd name="connsiteY219" fmla="*/ 234563 h 458511"/>
              <a:gd name="connsiteX220" fmla="*/ 1371260 w 1884867"/>
              <a:gd name="connsiteY220" fmla="*/ 234563 h 458511"/>
              <a:gd name="connsiteX221" fmla="*/ 1346113 w 1884867"/>
              <a:gd name="connsiteY221" fmla="*/ 289808 h 458511"/>
              <a:gd name="connsiteX222" fmla="*/ 1361258 w 1884867"/>
              <a:gd name="connsiteY222" fmla="*/ 292379 h 458511"/>
              <a:gd name="connsiteX223" fmla="*/ 1396406 w 1884867"/>
              <a:gd name="connsiteY223" fmla="*/ 289808 h 458511"/>
              <a:gd name="connsiteX224" fmla="*/ 1411455 w 1884867"/>
              <a:gd name="connsiteY224" fmla="*/ 292379 h 458511"/>
              <a:gd name="connsiteX225" fmla="*/ 1431553 w 1884867"/>
              <a:gd name="connsiteY225" fmla="*/ 287331 h 458511"/>
              <a:gd name="connsiteX226" fmla="*/ 1456603 w 1884867"/>
              <a:gd name="connsiteY226" fmla="*/ 289808 h 458511"/>
              <a:gd name="connsiteX227" fmla="*/ 1474225 w 1884867"/>
              <a:gd name="connsiteY227" fmla="*/ 287331 h 458511"/>
              <a:gd name="connsiteX228" fmla="*/ 1494323 w 1884867"/>
              <a:gd name="connsiteY228" fmla="*/ 284855 h 458511"/>
              <a:gd name="connsiteX229" fmla="*/ 1428981 w 1884867"/>
              <a:gd name="connsiteY229" fmla="*/ 284855 h 458511"/>
              <a:gd name="connsiteX230" fmla="*/ 1393834 w 1884867"/>
              <a:gd name="connsiteY230" fmla="*/ 282283 h 458511"/>
              <a:gd name="connsiteX231" fmla="*/ 1378784 w 1884867"/>
              <a:gd name="connsiteY231" fmla="*/ 287331 h 458511"/>
              <a:gd name="connsiteX232" fmla="*/ 1358686 w 1884867"/>
              <a:gd name="connsiteY232" fmla="*/ 282283 h 458511"/>
              <a:gd name="connsiteX233" fmla="*/ 1348685 w 1884867"/>
              <a:gd name="connsiteY233" fmla="*/ 272758 h 458511"/>
              <a:gd name="connsiteX234" fmla="*/ 1326016 w 1884867"/>
              <a:gd name="connsiteY234" fmla="*/ 280283 h 458511"/>
              <a:gd name="connsiteX235" fmla="*/ 1295917 w 1884867"/>
              <a:gd name="connsiteY235" fmla="*/ 285331 h 458511"/>
              <a:gd name="connsiteX236" fmla="*/ 1346113 w 1884867"/>
              <a:gd name="connsiteY236" fmla="*/ 290284 h 458511"/>
              <a:gd name="connsiteX237" fmla="*/ 1286106 w 1884867"/>
              <a:gd name="connsiteY237" fmla="*/ 279711 h 458511"/>
              <a:gd name="connsiteX238" fmla="*/ 1278581 w 1884867"/>
              <a:gd name="connsiteY238" fmla="*/ 282188 h 458511"/>
              <a:gd name="connsiteX239" fmla="*/ 1286106 w 1884867"/>
              <a:gd name="connsiteY239" fmla="*/ 279711 h 458511"/>
              <a:gd name="connsiteX240" fmla="*/ 1260960 w 1884867"/>
              <a:gd name="connsiteY240" fmla="*/ 232086 h 458511"/>
              <a:gd name="connsiteX241" fmla="*/ 1306204 w 1884867"/>
              <a:gd name="connsiteY241" fmla="*/ 229610 h 458511"/>
              <a:gd name="connsiteX242" fmla="*/ 1296107 w 1884867"/>
              <a:gd name="connsiteY242" fmla="*/ 229610 h 458511"/>
              <a:gd name="connsiteX243" fmla="*/ 1271057 w 1884867"/>
              <a:gd name="connsiteY243" fmla="*/ 229610 h 458511"/>
              <a:gd name="connsiteX244" fmla="*/ 1258484 w 1884867"/>
              <a:gd name="connsiteY244" fmla="*/ 232086 h 458511"/>
              <a:gd name="connsiteX245" fmla="*/ 1260960 w 1884867"/>
              <a:gd name="connsiteY245" fmla="*/ 232086 h 458511"/>
              <a:gd name="connsiteX246" fmla="*/ 1260960 w 1884867"/>
              <a:gd name="connsiteY246" fmla="*/ 66351 h 458511"/>
              <a:gd name="connsiteX247" fmla="*/ 1356210 w 1884867"/>
              <a:gd name="connsiteY247" fmla="*/ 71400 h 458511"/>
              <a:gd name="connsiteX248" fmla="*/ 1361258 w 1884867"/>
              <a:gd name="connsiteY248" fmla="*/ 66351 h 458511"/>
              <a:gd name="connsiteX249" fmla="*/ 1278391 w 1884867"/>
              <a:gd name="connsiteY249" fmla="*/ 63875 h 458511"/>
              <a:gd name="connsiteX250" fmla="*/ 1245720 w 1884867"/>
              <a:gd name="connsiteY250" fmla="*/ 66351 h 458511"/>
              <a:gd name="connsiteX251" fmla="*/ 1260769 w 1884867"/>
              <a:gd name="connsiteY251" fmla="*/ 66351 h 458511"/>
              <a:gd name="connsiteX252" fmla="*/ 1220765 w 1884867"/>
              <a:gd name="connsiteY252" fmla="*/ 63875 h 458511"/>
              <a:gd name="connsiteX253" fmla="*/ 1215811 w 1884867"/>
              <a:gd name="connsiteY253" fmla="*/ 63875 h 458511"/>
              <a:gd name="connsiteX254" fmla="*/ 1220765 w 1884867"/>
              <a:gd name="connsiteY254" fmla="*/ 63875 h 458511"/>
              <a:gd name="connsiteX255" fmla="*/ 1230861 w 1884867"/>
              <a:gd name="connsiteY255" fmla="*/ 36252 h 458511"/>
              <a:gd name="connsiteX256" fmla="*/ 1208287 w 1884867"/>
              <a:gd name="connsiteY256" fmla="*/ 41300 h 458511"/>
              <a:gd name="connsiteX257" fmla="*/ 1230861 w 1884867"/>
              <a:gd name="connsiteY257" fmla="*/ 36252 h 458511"/>
              <a:gd name="connsiteX258" fmla="*/ 1208287 w 1884867"/>
              <a:gd name="connsiteY258" fmla="*/ 277235 h 458511"/>
              <a:gd name="connsiteX259" fmla="*/ 1203238 w 1884867"/>
              <a:gd name="connsiteY259" fmla="*/ 279807 h 458511"/>
              <a:gd name="connsiteX260" fmla="*/ 1208287 w 1884867"/>
              <a:gd name="connsiteY260" fmla="*/ 277235 h 458511"/>
              <a:gd name="connsiteX261" fmla="*/ 1233337 w 1884867"/>
              <a:gd name="connsiteY261" fmla="*/ 28727 h 458511"/>
              <a:gd name="connsiteX262" fmla="*/ 1250959 w 1884867"/>
              <a:gd name="connsiteY262" fmla="*/ 21203 h 458511"/>
              <a:gd name="connsiteX263" fmla="*/ 1240862 w 1884867"/>
              <a:gd name="connsiteY263" fmla="*/ 21203 h 458511"/>
              <a:gd name="connsiteX264" fmla="*/ 1215811 w 1884867"/>
              <a:gd name="connsiteY264" fmla="*/ 16154 h 458511"/>
              <a:gd name="connsiteX265" fmla="*/ 1203238 w 1884867"/>
              <a:gd name="connsiteY265" fmla="*/ 18631 h 458511"/>
              <a:gd name="connsiteX266" fmla="*/ 1193142 w 1884867"/>
              <a:gd name="connsiteY266" fmla="*/ 21203 h 458511"/>
              <a:gd name="connsiteX267" fmla="*/ 1233337 w 1884867"/>
              <a:gd name="connsiteY267" fmla="*/ 28727 h 458511"/>
              <a:gd name="connsiteX268" fmla="*/ 1178093 w 1884867"/>
              <a:gd name="connsiteY268" fmla="*/ 279711 h 458511"/>
              <a:gd name="connsiteX269" fmla="*/ 1170568 w 1884867"/>
              <a:gd name="connsiteY269" fmla="*/ 282188 h 458511"/>
              <a:gd name="connsiteX270" fmla="*/ 1178093 w 1884867"/>
              <a:gd name="connsiteY270" fmla="*/ 279711 h 458511"/>
              <a:gd name="connsiteX271" fmla="*/ 1157995 w 1884867"/>
              <a:gd name="connsiteY271" fmla="*/ 58731 h 458511"/>
              <a:gd name="connsiteX272" fmla="*/ 1150470 w 1884867"/>
              <a:gd name="connsiteY272" fmla="*/ 63779 h 458511"/>
              <a:gd name="connsiteX273" fmla="*/ 1157995 w 1884867"/>
              <a:gd name="connsiteY273" fmla="*/ 58731 h 458511"/>
              <a:gd name="connsiteX274" fmla="*/ 1168091 w 1884867"/>
              <a:gd name="connsiteY274" fmla="*/ 21108 h 458511"/>
              <a:gd name="connsiteX275" fmla="*/ 1142945 w 1884867"/>
              <a:gd name="connsiteY275" fmla="*/ 21108 h 458511"/>
              <a:gd name="connsiteX276" fmla="*/ 1168091 w 1884867"/>
              <a:gd name="connsiteY276" fmla="*/ 21108 h 458511"/>
              <a:gd name="connsiteX277" fmla="*/ 1215716 w 1884867"/>
              <a:gd name="connsiteY277" fmla="*/ 81306 h 458511"/>
              <a:gd name="connsiteX278" fmla="*/ 1393929 w 1884867"/>
              <a:gd name="connsiteY278" fmla="*/ 96450 h 458511"/>
              <a:gd name="connsiteX279" fmla="*/ 1429076 w 1884867"/>
              <a:gd name="connsiteY279" fmla="*/ 101403 h 458511"/>
              <a:gd name="connsiteX280" fmla="*/ 1444126 w 1884867"/>
              <a:gd name="connsiteY280" fmla="*/ 98927 h 458511"/>
              <a:gd name="connsiteX281" fmla="*/ 1461747 w 1884867"/>
              <a:gd name="connsiteY281" fmla="*/ 101403 h 458511"/>
              <a:gd name="connsiteX282" fmla="*/ 1481845 w 1884867"/>
              <a:gd name="connsiteY282" fmla="*/ 103975 h 458511"/>
              <a:gd name="connsiteX283" fmla="*/ 1494418 w 1884867"/>
              <a:gd name="connsiteY283" fmla="*/ 101403 h 458511"/>
              <a:gd name="connsiteX284" fmla="*/ 1532042 w 1884867"/>
              <a:gd name="connsiteY284" fmla="*/ 108928 h 458511"/>
              <a:gd name="connsiteX285" fmla="*/ 1564712 w 1884867"/>
              <a:gd name="connsiteY285" fmla="*/ 108928 h 458511"/>
              <a:gd name="connsiteX286" fmla="*/ 1569665 w 1884867"/>
              <a:gd name="connsiteY286" fmla="*/ 103975 h 458511"/>
              <a:gd name="connsiteX287" fmla="*/ 1542043 w 1884867"/>
              <a:gd name="connsiteY287" fmla="*/ 101403 h 458511"/>
              <a:gd name="connsiteX288" fmla="*/ 1511944 w 1884867"/>
              <a:gd name="connsiteY288" fmla="*/ 93878 h 458511"/>
              <a:gd name="connsiteX289" fmla="*/ 1486798 w 1884867"/>
              <a:gd name="connsiteY289" fmla="*/ 96450 h 458511"/>
              <a:gd name="connsiteX290" fmla="*/ 1404026 w 1884867"/>
              <a:gd name="connsiteY290" fmla="*/ 86354 h 458511"/>
              <a:gd name="connsiteX291" fmla="*/ 1358782 w 1884867"/>
              <a:gd name="connsiteY291" fmla="*/ 86354 h 458511"/>
              <a:gd name="connsiteX292" fmla="*/ 1225432 w 1884867"/>
              <a:gd name="connsiteY292" fmla="*/ 78829 h 458511"/>
              <a:gd name="connsiteX293" fmla="*/ 1142564 w 1884867"/>
              <a:gd name="connsiteY293" fmla="*/ 76352 h 458511"/>
              <a:gd name="connsiteX294" fmla="*/ 1140088 w 1884867"/>
              <a:gd name="connsiteY294" fmla="*/ 78829 h 458511"/>
              <a:gd name="connsiteX295" fmla="*/ 1215431 w 1884867"/>
              <a:gd name="connsiteY295" fmla="*/ 81306 h 458511"/>
              <a:gd name="connsiteX296" fmla="*/ 1137992 w 1884867"/>
              <a:gd name="connsiteY296" fmla="*/ 279711 h 458511"/>
              <a:gd name="connsiteX297" fmla="*/ 1127896 w 1884867"/>
              <a:gd name="connsiteY297" fmla="*/ 279711 h 458511"/>
              <a:gd name="connsiteX298" fmla="*/ 1137992 w 1884867"/>
              <a:gd name="connsiteY298" fmla="*/ 279711 h 458511"/>
              <a:gd name="connsiteX299" fmla="*/ 1122848 w 1884867"/>
              <a:gd name="connsiteY299" fmla="*/ 365436 h 458511"/>
              <a:gd name="connsiteX300" fmla="*/ 1122848 w 1884867"/>
              <a:gd name="connsiteY300" fmla="*/ 370484 h 458511"/>
              <a:gd name="connsiteX301" fmla="*/ 1140469 w 1884867"/>
              <a:gd name="connsiteY301" fmla="*/ 372961 h 458511"/>
              <a:gd name="connsiteX302" fmla="*/ 1142945 w 1884867"/>
              <a:gd name="connsiteY302" fmla="*/ 365436 h 458511"/>
              <a:gd name="connsiteX303" fmla="*/ 1185617 w 1884867"/>
              <a:gd name="connsiteY303" fmla="*/ 370484 h 458511"/>
              <a:gd name="connsiteX304" fmla="*/ 1175616 w 1884867"/>
              <a:gd name="connsiteY304" fmla="*/ 378009 h 458511"/>
              <a:gd name="connsiteX305" fmla="*/ 1198190 w 1884867"/>
              <a:gd name="connsiteY305" fmla="*/ 375437 h 458511"/>
              <a:gd name="connsiteX306" fmla="*/ 1193142 w 1884867"/>
              <a:gd name="connsiteY306" fmla="*/ 367913 h 458511"/>
              <a:gd name="connsiteX307" fmla="*/ 1203238 w 1884867"/>
              <a:gd name="connsiteY307" fmla="*/ 365436 h 458511"/>
              <a:gd name="connsiteX308" fmla="*/ 1230861 w 1884867"/>
              <a:gd name="connsiteY308" fmla="*/ 367913 h 458511"/>
              <a:gd name="connsiteX309" fmla="*/ 1235909 w 1884867"/>
              <a:gd name="connsiteY309" fmla="*/ 372961 h 458511"/>
              <a:gd name="connsiteX310" fmla="*/ 1255912 w 1884867"/>
              <a:gd name="connsiteY310" fmla="*/ 383058 h 458511"/>
              <a:gd name="connsiteX311" fmla="*/ 1253435 w 1884867"/>
              <a:gd name="connsiteY311" fmla="*/ 393059 h 458511"/>
              <a:gd name="connsiteX312" fmla="*/ 1268485 w 1884867"/>
              <a:gd name="connsiteY312" fmla="*/ 400583 h 458511"/>
              <a:gd name="connsiteX313" fmla="*/ 1281058 w 1884867"/>
              <a:gd name="connsiteY313" fmla="*/ 408108 h 458511"/>
              <a:gd name="connsiteX314" fmla="*/ 1313728 w 1884867"/>
              <a:gd name="connsiteY314" fmla="*/ 408108 h 458511"/>
              <a:gd name="connsiteX315" fmla="*/ 1313728 w 1884867"/>
              <a:gd name="connsiteY315" fmla="*/ 405632 h 458511"/>
              <a:gd name="connsiteX316" fmla="*/ 1333826 w 1884867"/>
              <a:gd name="connsiteY316" fmla="*/ 405632 h 458511"/>
              <a:gd name="connsiteX317" fmla="*/ 1288583 w 1884867"/>
              <a:gd name="connsiteY317" fmla="*/ 390582 h 458511"/>
              <a:gd name="connsiteX318" fmla="*/ 1308680 w 1884867"/>
              <a:gd name="connsiteY318" fmla="*/ 385534 h 458511"/>
              <a:gd name="connsiteX319" fmla="*/ 1333826 w 1884867"/>
              <a:gd name="connsiteY319" fmla="*/ 375437 h 458511"/>
              <a:gd name="connsiteX320" fmla="*/ 1338779 w 1884867"/>
              <a:gd name="connsiteY320" fmla="*/ 380486 h 458511"/>
              <a:gd name="connsiteX321" fmla="*/ 1346304 w 1884867"/>
              <a:gd name="connsiteY321" fmla="*/ 378009 h 458511"/>
              <a:gd name="connsiteX322" fmla="*/ 1376498 w 1884867"/>
              <a:gd name="connsiteY322" fmla="*/ 378009 h 458511"/>
              <a:gd name="connsiteX323" fmla="*/ 1386500 w 1884867"/>
              <a:gd name="connsiteY323" fmla="*/ 380486 h 458511"/>
              <a:gd name="connsiteX324" fmla="*/ 1391548 w 1884867"/>
              <a:gd name="connsiteY324" fmla="*/ 372961 h 458511"/>
              <a:gd name="connsiteX325" fmla="*/ 1401549 w 1884867"/>
              <a:gd name="connsiteY325" fmla="*/ 370484 h 458511"/>
              <a:gd name="connsiteX326" fmla="*/ 1406597 w 1884867"/>
              <a:gd name="connsiteY326" fmla="*/ 380486 h 458511"/>
              <a:gd name="connsiteX327" fmla="*/ 1441744 w 1884867"/>
              <a:gd name="connsiteY327" fmla="*/ 383058 h 458511"/>
              <a:gd name="connsiteX328" fmla="*/ 1461842 w 1884867"/>
              <a:gd name="connsiteY328" fmla="*/ 370484 h 458511"/>
              <a:gd name="connsiteX329" fmla="*/ 1469367 w 1884867"/>
              <a:gd name="connsiteY329" fmla="*/ 375437 h 458511"/>
              <a:gd name="connsiteX330" fmla="*/ 1471844 w 1884867"/>
              <a:gd name="connsiteY330" fmla="*/ 370484 h 458511"/>
              <a:gd name="connsiteX331" fmla="*/ 1474415 w 1884867"/>
              <a:gd name="connsiteY331" fmla="*/ 365436 h 458511"/>
              <a:gd name="connsiteX332" fmla="*/ 1444221 w 1884867"/>
              <a:gd name="connsiteY332" fmla="*/ 365436 h 458511"/>
              <a:gd name="connsiteX333" fmla="*/ 1351352 w 1884867"/>
              <a:gd name="connsiteY333" fmla="*/ 357911 h 458511"/>
              <a:gd name="connsiteX334" fmla="*/ 1351352 w 1884867"/>
              <a:gd name="connsiteY334" fmla="*/ 360388 h 458511"/>
              <a:gd name="connsiteX335" fmla="*/ 1306204 w 1884867"/>
              <a:gd name="connsiteY335" fmla="*/ 360388 h 458511"/>
              <a:gd name="connsiteX336" fmla="*/ 1313728 w 1884867"/>
              <a:gd name="connsiteY336" fmla="*/ 355435 h 458511"/>
              <a:gd name="connsiteX337" fmla="*/ 1243434 w 1884867"/>
              <a:gd name="connsiteY337" fmla="*/ 355435 h 458511"/>
              <a:gd name="connsiteX338" fmla="*/ 1238386 w 1884867"/>
              <a:gd name="connsiteY338" fmla="*/ 360388 h 458511"/>
              <a:gd name="connsiteX339" fmla="*/ 1228289 w 1884867"/>
              <a:gd name="connsiteY339" fmla="*/ 357911 h 458511"/>
              <a:gd name="connsiteX340" fmla="*/ 1183141 w 1884867"/>
              <a:gd name="connsiteY340" fmla="*/ 362960 h 458511"/>
              <a:gd name="connsiteX341" fmla="*/ 1170568 w 1884867"/>
              <a:gd name="connsiteY341" fmla="*/ 357911 h 458511"/>
              <a:gd name="connsiteX342" fmla="*/ 1157995 w 1884867"/>
              <a:gd name="connsiteY342" fmla="*/ 360388 h 458511"/>
              <a:gd name="connsiteX343" fmla="*/ 1147994 w 1884867"/>
              <a:gd name="connsiteY343" fmla="*/ 357911 h 458511"/>
              <a:gd name="connsiteX344" fmla="*/ 1110370 w 1884867"/>
              <a:gd name="connsiteY344" fmla="*/ 360388 h 458511"/>
              <a:gd name="connsiteX345" fmla="*/ 1097797 w 1884867"/>
              <a:gd name="connsiteY345" fmla="*/ 360388 h 458511"/>
              <a:gd name="connsiteX346" fmla="*/ 1122848 w 1884867"/>
              <a:gd name="connsiteY346" fmla="*/ 365436 h 458511"/>
              <a:gd name="connsiteX347" fmla="*/ 1070174 w 1884867"/>
              <a:gd name="connsiteY347" fmla="*/ 76733 h 458511"/>
              <a:gd name="connsiteX348" fmla="*/ 1072651 w 1884867"/>
              <a:gd name="connsiteY348" fmla="*/ 66637 h 458511"/>
              <a:gd name="connsiteX349" fmla="*/ 1063126 w 1884867"/>
              <a:gd name="connsiteY349" fmla="*/ 64160 h 458511"/>
              <a:gd name="connsiteX350" fmla="*/ 1050553 w 1884867"/>
              <a:gd name="connsiteY350" fmla="*/ 74162 h 458511"/>
              <a:gd name="connsiteX351" fmla="*/ 1070651 w 1884867"/>
              <a:gd name="connsiteY351" fmla="*/ 76733 h 458511"/>
              <a:gd name="connsiteX352" fmla="*/ 1037885 w 1884867"/>
              <a:gd name="connsiteY352" fmla="*/ 365436 h 458511"/>
              <a:gd name="connsiteX353" fmla="*/ 1052934 w 1884867"/>
              <a:gd name="connsiteY353" fmla="*/ 362960 h 458511"/>
              <a:gd name="connsiteX354" fmla="*/ 1063031 w 1884867"/>
              <a:gd name="connsiteY354" fmla="*/ 375437 h 458511"/>
              <a:gd name="connsiteX355" fmla="*/ 1065507 w 1884867"/>
              <a:gd name="connsiteY355" fmla="*/ 365912 h 458511"/>
              <a:gd name="connsiteX356" fmla="*/ 1075603 w 1884867"/>
              <a:gd name="connsiteY356" fmla="*/ 358388 h 458511"/>
              <a:gd name="connsiteX357" fmla="*/ 1027978 w 1884867"/>
              <a:gd name="connsiteY357" fmla="*/ 363436 h 458511"/>
              <a:gd name="connsiteX358" fmla="*/ 1030455 w 1884867"/>
              <a:gd name="connsiteY358" fmla="*/ 363436 h 458511"/>
              <a:gd name="connsiteX359" fmla="*/ 1037980 w 1884867"/>
              <a:gd name="connsiteY359" fmla="*/ 365912 h 458511"/>
              <a:gd name="connsiteX360" fmla="*/ 399710 w 1884867"/>
              <a:gd name="connsiteY360" fmla="*/ 136836 h 458511"/>
              <a:gd name="connsiteX361" fmla="*/ 394661 w 1884867"/>
              <a:gd name="connsiteY361" fmla="*/ 136836 h 458511"/>
              <a:gd name="connsiteX362" fmla="*/ 399710 w 1884867"/>
              <a:gd name="connsiteY362" fmla="*/ 136836 h 458511"/>
              <a:gd name="connsiteX363" fmla="*/ 354466 w 1884867"/>
              <a:gd name="connsiteY363" fmla="*/ 96736 h 458511"/>
              <a:gd name="connsiteX364" fmla="*/ 432380 w 1884867"/>
              <a:gd name="connsiteY364" fmla="*/ 96736 h 458511"/>
              <a:gd name="connsiteX365" fmla="*/ 512676 w 1884867"/>
              <a:gd name="connsiteY365" fmla="*/ 91688 h 458511"/>
              <a:gd name="connsiteX366" fmla="*/ 545347 w 1884867"/>
              <a:gd name="connsiteY366" fmla="*/ 91688 h 458511"/>
              <a:gd name="connsiteX367" fmla="*/ 575446 w 1884867"/>
              <a:gd name="connsiteY367" fmla="*/ 86640 h 458511"/>
              <a:gd name="connsiteX368" fmla="*/ 492578 w 1884867"/>
              <a:gd name="connsiteY368" fmla="*/ 86640 h 458511"/>
              <a:gd name="connsiteX369" fmla="*/ 475052 w 1884867"/>
              <a:gd name="connsiteY369" fmla="*/ 79115 h 458511"/>
              <a:gd name="connsiteX370" fmla="*/ 454954 w 1884867"/>
              <a:gd name="connsiteY370" fmla="*/ 81591 h 458511"/>
              <a:gd name="connsiteX371" fmla="*/ 387136 w 1884867"/>
              <a:gd name="connsiteY371" fmla="*/ 89116 h 458511"/>
              <a:gd name="connsiteX372" fmla="*/ 374563 w 1884867"/>
              <a:gd name="connsiteY372" fmla="*/ 86640 h 458511"/>
              <a:gd name="connsiteX373" fmla="*/ 359514 w 1884867"/>
              <a:gd name="connsiteY373" fmla="*/ 89116 h 458511"/>
              <a:gd name="connsiteX374" fmla="*/ 354466 w 1884867"/>
              <a:gd name="connsiteY374" fmla="*/ 86640 h 458511"/>
              <a:gd name="connsiteX375" fmla="*/ 349513 w 1884867"/>
              <a:gd name="connsiteY375" fmla="*/ 89116 h 458511"/>
              <a:gd name="connsiteX376" fmla="*/ 334463 w 1884867"/>
              <a:gd name="connsiteY376" fmla="*/ 99212 h 458511"/>
              <a:gd name="connsiteX377" fmla="*/ 354466 w 1884867"/>
              <a:gd name="connsiteY377" fmla="*/ 96736 h 458511"/>
              <a:gd name="connsiteX378" fmla="*/ 294363 w 1884867"/>
              <a:gd name="connsiteY378" fmla="*/ 136836 h 458511"/>
              <a:gd name="connsiteX379" fmla="*/ 276742 w 1884867"/>
              <a:gd name="connsiteY379" fmla="*/ 141884 h 458511"/>
              <a:gd name="connsiteX380" fmla="*/ 294363 w 1884867"/>
              <a:gd name="connsiteY380" fmla="*/ 136836 h 458511"/>
              <a:gd name="connsiteX381" fmla="*/ 236642 w 1884867"/>
              <a:gd name="connsiteY381" fmla="*/ 257423 h 458511"/>
              <a:gd name="connsiteX382" fmla="*/ 229021 w 1884867"/>
              <a:gd name="connsiteY382" fmla="*/ 259899 h 458511"/>
              <a:gd name="connsiteX383" fmla="*/ 236642 w 1884867"/>
              <a:gd name="connsiteY383" fmla="*/ 257423 h 458511"/>
              <a:gd name="connsiteX384" fmla="*/ 234070 w 1884867"/>
              <a:gd name="connsiteY384" fmla="*/ 272472 h 458511"/>
              <a:gd name="connsiteX385" fmla="*/ 226545 w 1884867"/>
              <a:gd name="connsiteY385" fmla="*/ 269900 h 458511"/>
              <a:gd name="connsiteX386" fmla="*/ 234070 w 1884867"/>
              <a:gd name="connsiteY386" fmla="*/ 272472 h 458511"/>
              <a:gd name="connsiteX387" fmla="*/ 186445 w 1884867"/>
              <a:gd name="connsiteY387" fmla="*/ 342767 h 458511"/>
              <a:gd name="connsiteX388" fmla="*/ 193969 w 1884867"/>
              <a:gd name="connsiteY388" fmla="*/ 345243 h 458511"/>
              <a:gd name="connsiteX389" fmla="*/ 229117 w 1884867"/>
              <a:gd name="connsiteY389" fmla="*/ 350292 h 458511"/>
              <a:gd name="connsiteX390" fmla="*/ 231688 w 1884867"/>
              <a:gd name="connsiteY390" fmla="*/ 337718 h 458511"/>
              <a:gd name="connsiteX391" fmla="*/ 204066 w 1884867"/>
              <a:gd name="connsiteY391" fmla="*/ 332670 h 458511"/>
              <a:gd name="connsiteX392" fmla="*/ 176443 w 1884867"/>
              <a:gd name="connsiteY392" fmla="*/ 335242 h 458511"/>
              <a:gd name="connsiteX393" fmla="*/ 178920 w 1884867"/>
              <a:gd name="connsiteY393" fmla="*/ 340195 h 458511"/>
              <a:gd name="connsiteX394" fmla="*/ 178920 w 1884867"/>
              <a:gd name="connsiteY394" fmla="*/ 342767 h 458511"/>
              <a:gd name="connsiteX395" fmla="*/ 186445 w 1884867"/>
              <a:gd name="connsiteY395" fmla="*/ 342767 h 458511"/>
              <a:gd name="connsiteX396" fmla="*/ 163870 w 1884867"/>
              <a:gd name="connsiteY396" fmla="*/ 297523 h 458511"/>
              <a:gd name="connsiteX397" fmla="*/ 211495 w 1884867"/>
              <a:gd name="connsiteY397" fmla="*/ 305048 h 458511"/>
              <a:gd name="connsiteX398" fmla="*/ 231593 w 1884867"/>
              <a:gd name="connsiteY398" fmla="*/ 307619 h 458511"/>
              <a:gd name="connsiteX399" fmla="*/ 216544 w 1884867"/>
              <a:gd name="connsiteY399" fmla="*/ 297523 h 458511"/>
              <a:gd name="connsiteX400" fmla="*/ 196446 w 1884867"/>
              <a:gd name="connsiteY400" fmla="*/ 292570 h 458511"/>
              <a:gd name="connsiteX401" fmla="*/ 153774 w 1884867"/>
              <a:gd name="connsiteY401" fmla="*/ 297523 h 458511"/>
              <a:gd name="connsiteX402" fmla="*/ 163775 w 1884867"/>
              <a:gd name="connsiteY402" fmla="*/ 297523 h 458511"/>
              <a:gd name="connsiteX403" fmla="*/ 1678345 w 1884867"/>
              <a:gd name="connsiteY403" fmla="*/ 101689 h 458511"/>
              <a:gd name="connsiteX404" fmla="*/ 1678345 w 1884867"/>
              <a:gd name="connsiteY404" fmla="*/ 104261 h 458511"/>
              <a:gd name="connsiteX405" fmla="*/ 1705968 w 1884867"/>
              <a:gd name="connsiteY405" fmla="*/ 109214 h 458511"/>
              <a:gd name="connsiteX406" fmla="*/ 1658343 w 1884867"/>
              <a:gd name="connsiteY406" fmla="*/ 111785 h 458511"/>
              <a:gd name="connsiteX407" fmla="*/ 1635769 w 1884867"/>
              <a:gd name="connsiteY407" fmla="*/ 111785 h 458511"/>
              <a:gd name="connsiteX408" fmla="*/ 1673393 w 1884867"/>
              <a:gd name="connsiteY408" fmla="*/ 119310 h 458511"/>
              <a:gd name="connsiteX409" fmla="*/ 1728637 w 1884867"/>
              <a:gd name="connsiteY409" fmla="*/ 129311 h 458511"/>
              <a:gd name="connsiteX410" fmla="*/ 1736162 w 1884867"/>
              <a:gd name="connsiteY410" fmla="*/ 129311 h 458511"/>
              <a:gd name="connsiteX411" fmla="*/ 1698538 w 1884867"/>
              <a:gd name="connsiteY411" fmla="*/ 131883 h 458511"/>
              <a:gd name="connsiteX412" fmla="*/ 1688442 w 1884867"/>
              <a:gd name="connsiteY412" fmla="*/ 134360 h 458511"/>
              <a:gd name="connsiteX413" fmla="*/ 1673393 w 1884867"/>
              <a:gd name="connsiteY413" fmla="*/ 131883 h 458511"/>
              <a:gd name="connsiteX414" fmla="*/ 1668344 w 1884867"/>
              <a:gd name="connsiteY414" fmla="*/ 141884 h 458511"/>
              <a:gd name="connsiteX415" fmla="*/ 1675869 w 1884867"/>
              <a:gd name="connsiteY415" fmla="*/ 144361 h 458511"/>
              <a:gd name="connsiteX416" fmla="*/ 1680917 w 1884867"/>
              <a:gd name="connsiteY416" fmla="*/ 141884 h 458511"/>
              <a:gd name="connsiteX417" fmla="*/ 1698538 w 1884867"/>
              <a:gd name="connsiteY417" fmla="*/ 151886 h 458511"/>
              <a:gd name="connsiteX418" fmla="*/ 1748735 w 1884867"/>
              <a:gd name="connsiteY418" fmla="*/ 156934 h 458511"/>
              <a:gd name="connsiteX419" fmla="*/ 1731114 w 1884867"/>
              <a:gd name="connsiteY419" fmla="*/ 164459 h 458511"/>
              <a:gd name="connsiteX420" fmla="*/ 1778739 w 1884867"/>
              <a:gd name="connsiteY420" fmla="*/ 169507 h 458511"/>
              <a:gd name="connsiteX421" fmla="*/ 1766166 w 1884867"/>
              <a:gd name="connsiteY421" fmla="*/ 177032 h 458511"/>
              <a:gd name="connsiteX422" fmla="*/ 1733591 w 1884867"/>
              <a:gd name="connsiteY422" fmla="*/ 171983 h 458511"/>
              <a:gd name="connsiteX423" fmla="*/ 1723494 w 1884867"/>
              <a:gd name="connsiteY423" fmla="*/ 174555 h 458511"/>
              <a:gd name="connsiteX424" fmla="*/ 1688347 w 1884867"/>
              <a:gd name="connsiteY424" fmla="*/ 174555 h 458511"/>
              <a:gd name="connsiteX425" fmla="*/ 1683299 w 1884867"/>
              <a:gd name="connsiteY425" fmla="*/ 182080 h 458511"/>
              <a:gd name="connsiteX426" fmla="*/ 1690919 w 1884867"/>
              <a:gd name="connsiteY426" fmla="*/ 187033 h 458511"/>
              <a:gd name="connsiteX427" fmla="*/ 1705968 w 1884867"/>
              <a:gd name="connsiteY427" fmla="*/ 179508 h 458511"/>
              <a:gd name="connsiteX428" fmla="*/ 1695871 w 1884867"/>
              <a:gd name="connsiteY428" fmla="*/ 187033 h 458511"/>
              <a:gd name="connsiteX429" fmla="*/ 1705968 w 1884867"/>
              <a:gd name="connsiteY429" fmla="*/ 199606 h 458511"/>
              <a:gd name="connsiteX430" fmla="*/ 1708444 w 1884867"/>
              <a:gd name="connsiteY430" fmla="*/ 202178 h 458511"/>
              <a:gd name="connsiteX431" fmla="*/ 1710921 w 1884867"/>
              <a:gd name="connsiteY431" fmla="*/ 187033 h 458511"/>
              <a:gd name="connsiteX432" fmla="*/ 1718541 w 1884867"/>
              <a:gd name="connsiteY432" fmla="*/ 182080 h 458511"/>
              <a:gd name="connsiteX433" fmla="*/ 1723494 w 1884867"/>
              <a:gd name="connsiteY433" fmla="*/ 187033 h 458511"/>
              <a:gd name="connsiteX434" fmla="*/ 1736067 w 1884867"/>
              <a:gd name="connsiteY434" fmla="*/ 182080 h 458511"/>
              <a:gd name="connsiteX435" fmla="*/ 1741115 w 1884867"/>
              <a:gd name="connsiteY435" fmla="*/ 187033 h 458511"/>
              <a:gd name="connsiteX436" fmla="*/ 1753688 w 1884867"/>
              <a:gd name="connsiteY436" fmla="*/ 184557 h 458511"/>
              <a:gd name="connsiteX437" fmla="*/ 1778739 w 1884867"/>
              <a:gd name="connsiteY437" fmla="*/ 192081 h 458511"/>
              <a:gd name="connsiteX438" fmla="*/ 1816839 w 1884867"/>
              <a:gd name="connsiteY438" fmla="*/ 192081 h 458511"/>
              <a:gd name="connsiteX439" fmla="*/ 1789217 w 1884867"/>
              <a:gd name="connsiteY439" fmla="*/ 197129 h 458511"/>
              <a:gd name="connsiteX440" fmla="*/ 1733971 w 1884867"/>
              <a:gd name="connsiteY440" fmla="*/ 197129 h 458511"/>
              <a:gd name="connsiteX441" fmla="*/ 1723875 w 1884867"/>
              <a:gd name="connsiteY441" fmla="*/ 199606 h 458511"/>
              <a:gd name="connsiteX442" fmla="*/ 1721399 w 1884867"/>
              <a:gd name="connsiteY442" fmla="*/ 212179 h 458511"/>
              <a:gd name="connsiteX443" fmla="*/ 1691300 w 1884867"/>
              <a:gd name="connsiteY443" fmla="*/ 207131 h 458511"/>
              <a:gd name="connsiteX444" fmla="*/ 1703777 w 1884867"/>
              <a:gd name="connsiteY444" fmla="*/ 219704 h 458511"/>
              <a:gd name="connsiteX445" fmla="*/ 1661105 w 1884867"/>
              <a:gd name="connsiteY445" fmla="*/ 227228 h 458511"/>
              <a:gd name="connsiteX446" fmla="*/ 1666153 w 1884867"/>
              <a:gd name="connsiteY446" fmla="*/ 242278 h 458511"/>
              <a:gd name="connsiteX447" fmla="*/ 1661105 w 1884867"/>
              <a:gd name="connsiteY447" fmla="*/ 244850 h 458511"/>
              <a:gd name="connsiteX448" fmla="*/ 1658629 w 1884867"/>
              <a:gd name="connsiteY448" fmla="*/ 249803 h 458511"/>
              <a:gd name="connsiteX449" fmla="*/ 1643579 w 1884867"/>
              <a:gd name="connsiteY449" fmla="*/ 249803 h 458511"/>
              <a:gd name="connsiteX450" fmla="*/ 1638531 w 1884867"/>
              <a:gd name="connsiteY450" fmla="*/ 257423 h 458511"/>
              <a:gd name="connsiteX451" fmla="*/ 1673678 w 1884867"/>
              <a:gd name="connsiteY451" fmla="*/ 262376 h 458511"/>
              <a:gd name="connsiteX452" fmla="*/ 1706349 w 1884867"/>
              <a:gd name="connsiteY452" fmla="*/ 264948 h 458511"/>
              <a:gd name="connsiteX453" fmla="*/ 1698824 w 1884867"/>
              <a:gd name="connsiteY453" fmla="*/ 272472 h 458511"/>
              <a:gd name="connsiteX454" fmla="*/ 1683679 w 1884867"/>
              <a:gd name="connsiteY454" fmla="*/ 277425 h 458511"/>
              <a:gd name="connsiteX455" fmla="*/ 1676155 w 1884867"/>
              <a:gd name="connsiteY455" fmla="*/ 272472 h 458511"/>
              <a:gd name="connsiteX456" fmla="*/ 1666153 w 1884867"/>
              <a:gd name="connsiteY456" fmla="*/ 274949 h 458511"/>
              <a:gd name="connsiteX457" fmla="*/ 1651104 w 1884867"/>
              <a:gd name="connsiteY457" fmla="*/ 274949 h 458511"/>
              <a:gd name="connsiteX458" fmla="*/ 1651104 w 1884867"/>
              <a:gd name="connsiteY458" fmla="*/ 282474 h 458511"/>
              <a:gd name="connsiteX459" fmla="*/ 1643579 w 1884867"/>
              <a:gd name="connsiteY459" fmla="*/ 285045 h 458511"/>
              <a:gd name="connsiteX460" fmla="*/ 1641008 w 1884867"/>
              <a:gd name="connsiteY460" fmla="*/ 279997 h 458511"/>
              <a:gd name="connsiteX461" fmla="*/ 1615957 w 1884867"/>
              <a:gd name="connsiteY461" fmla="*/ 285045 h 458511"/>
              <a:gd name="connsiteX462" fmla="*/ 1608432 w 1884867"/>
              <a:gd name="connsiteY462" fmla="*/ 279997 h 458511"/>
              <a:gd name="connsiteX463" fmla="*/ 1600907 w 1884867"/>
              <a:gd name="connsiteY463" fmla="*/ 285045 h 458511"/>
              <a:gd name="connsiteX464" fmla="*/ 1615957 w 1884867"/>
              <a:gd name="connsiteY464" fmla="*/ 287522 h 458511"/>
              <a:gd name="connsiteX465" fmla="*/ 1623482 w 1884867"/>
              <a:gd name="connsiteY465" fmla="*/ 295046 h 458511"/>
              <a:gd name="connsiteX466" fmla="*/ 1633483 w 1884867"/>
              <a:gd name="connsiteY466" fmla="*/ 292570 h 458511"/>
              <a:gd name="connsiteX467" fmla="*/ 1643579 w 1884867"/>
              <a:gd name="connsiteY467" fmla="*/ 295046 h 458511"/>
              <a:gd name="connsiteX468" fmla="*/ 1658629 w 1884867"/>
              <a:gd name="connsiteY468" fmla="*/ 292570 h 458511"/>
              <a:gd name="connsiteX469" fmla="*/ 1658629 w 1884867"/>
              <a:gd name="connsiteY469" fmla="*/ 297523 h 458511"/>
              <a:gd name="connsiteX470" fmla="*/ 1708826 w 1884867"/>
              <a:gd name="connsiteY470" fmla="*/ 300095 h 458511"/>
              <a:gd name="connsiteX471" fmla="*/ 1696253 w 1884867"/>
              <a:gd name="connsiteY471" fmla="*/ 310096 h 458511"/>
              <a:gd name="connsiteX472" fmla="*/ 1711302 w 1884867"/>
              <a:gd name="connsiteY472" fmla="*/ 307619 h 458511"/>
              <a:gd name="connsiteX473" fmla="*/ 1713874 w 1884867"/>
              <a:gd name="connsiteY473" fmla="*/ 312573 h 458511"/>
              <a:gd name="connsiteX474" fmla="*/ 1728923 w 1884867"/>
              <a:gd name="connsiteY474" fmla="*/ 315144 h 458511"/>
              <a:gd name="connsiteX475" fmla="*/ 1663677 w 1884867"/>
              <a:gd name="connsiteY475" fmla="*/ 320192 h 458511"/>
              <a:gd name="connsiteX476" fmla="*/ 1656152 w 1884867"/>
              <a:gd name="connsiteY476" fmla="*/ 325145 h 458511"/>
              <a:gd name="connsiteX477" fmla="*/ 1605860 w 1884867"/>
              <a:gd name="connsiteY477" fmla="*/ 330194 h 458511"/>
              <a:gd name="connsiteX478" fmla="*/ 1570713 w 1884867"/>
              <a:gd name="connsiteY478" fmla="*/ 332670 h 458511"/>
              <a:gd name="connsiteX479" fmla="*/ 1550615 w 1884867"/>
              <a:gd name="connsiteY479" fmla="*/ 337718 h 458511"/>
              <a:gd name="connsiteX480" fmla="*/ 1565760 w 1884867"/>
              <a:gd name="connsiteY480" fmla="*/ 337718 h 458511"/>
              <a:gd name="connsiteX481" fmla="*/ 1605860 w 1884867"/>
              <a:gd name="connsiteY481" fmla="*/ 335242 h 458511"/>
              <a:gd name="connsiteX482" fmla="*/ 1618433 w 1884867"/>
              <a:gd name="connsiteY482" fmla="*/ 337718 h 458511"/>
              <a:gd name="connsiteX483" fmla="*/ 1648532 w 1884867"/>
              <a:gd name="connsiteY483" fmla="*/ 337718 h 458511"/>
              <a:gd name="connsiteX484" fmla="*/ 1698824 w 1884867"/>
              <a:gd name="connsiteY484" fmla="*/ 340195 h 458511"/>
              <a:gd name="connsiteX485" fmla="*/ 1708349 w 1884867"/>
              <a:gd name="connsiteY485" fmla="*/ 340195 h 458511"/>
              <a:gd name="connsiteX486" fmla="*/ 1720922 w 1884867"/>
              <a:gd name="connsiteY486" fmla="*/ 345243 h 458511"/>
              <a:gd name="connsiteX487" fmla="*/ 1733495 w 1884867"/>
              <a:gd name="connsiteY487" fmla="*/ 342767 h 458511"/>
              <a:gd name="connsiteX488" fmla="*/ 1741020 w 1884867"/>
              <a:gd name="connsiteY488" fmla="*/ 347815 h 458511"/>
              <a:gd name="connsiteX489" fmla="*/ 1748545 w 1884867"/>
              <a:gd name="connsiteY489" fmla="*/ 347815 h 458511"/>
              <a:gd name="connsiteX490" fmla="*/ 1710445 w 1884867"/>
              <a:gd name="connsiteY490" fmla="*/ 357816 h 458511"/>
              <a:gd name="connsiteX491" fmla="*/ 1728066 w 1884867"/>
              <a:gd name="connsiteY491" fmla="*/ 365341 h 458511"/>
              <a:gd name="connsiteX492" fmla="*/ 1718065 w 1884867"/>
              <a:gd name="connsiteY492" fmla="*/ 367817 h 458511"/>
              <a:gd name="connsiteX493" fmla="*/ 1657771 w 1884867"/>
              <a:gd name="connsiteY493" fmla="*/ 370389 h 458511"/>
              <a:gd name="connsiteX494" fmla="*/ 1650247 w 1884867"/>
              <a:gd name="connsiteY494" fmla="*/ 372866 h 458511"/>
              <a:gd name="connsiteX495" fmla="*/ 1670344 w 1884867"/>
              <a:gd name="connsiteY495" fmla="*/ 377914 h 458511"/>
              <a:gd name="connsiteX496" fmla="*/ 1655295 w 1884867"/>
              <a:gd name="connsiteY496" fmla="*/ 382962 h 458511"/>
              <a:gd name="connsiteX497" fmla="*/ 1640150 w 1884867"/>
              <a:gd name="connsiteY497" fmla="*/ 377914 h 458511"/>
              <a:gd name="connsiteX498" fmla="*/ 1625101 w 1884867"/>
              <a:gd name="connsiteY498" fmla="*/ 375342 h 458511"/>
              <a:gd name="connsiteX499" fmla="*/ 1610051 w 1884867"/>
              <a:gd name="connsiteY499" fmla="*/ 377914 h 458511"/>
              <a:gd name="connsiteX500" fmla="*/ 1615100 w 1884867"/>
              <a:gd name="connsiteY500" fmla="*/ 387439 h 458511"/>
              <a:gd name="connsiteX501" fmla="*/ 1610051 w 1884867"/>
              <a:gd name="connsiteY501" fmla="*/ 397535 h 458511"/>
              <a:gd name="connsiteX502" fmla="*/ 1620053 w 1884867"/>
              <a:gd name="connsiteY502" fmla="*/ 405060 h 458511"/>
              <a:gd name="connsiteX503" fmla="*/ 1605003 w 1884867"/>
              <a:gd name="connsiteY503" fmla="*/ 407537 h 458511"/>
              <a:gd name="connsiteX504" fmla="*/ 1595478 w 1884867"/>
              <a:gd name="connsiteY504" fmla="*/ 402489 h 458511"/>
              <a:gd name="connsiteX505" fmla="*/ 1582905 w 1884867"/>
              <a:gd name="connsiteY505" fmla="*/ 407537 h 458511"/>
              <a:gd name="connsiteX506" fmla="*/ 1552806 w 1884867"/>
              <a:gd name="connsiteY506" fmla="*/ 407537 h 458511"/>
              <a:gd name="connsiteX507" fmla="*/ 1535185 w 1884867"/>
              <a:gd name="connsiteY507" fmla="*/ 412585 h 458511"/>
              <a:gd name="connsiteX508" fmla="*/ 1517659 w 1884867"/>
              <a:gd name="connsiteY508" fmla="*/ 412585 h 458511"/>
              <a:gd name="connsiteX509" fmla="*/ 1502609 w 1884867"/>
              <a:gd name="connsiteY509" fmla="*/ 417633 h 458511"/>
              <a:gd name="connsiteX510" fmla="*/ 1495085 w 1884867"/>
              <a:gd name="connsiteY510" fmla="*/ 412585 h 458511"/>
              <a:gd name="connsiteX511" fmla="*/ 1482511 w 1884867"/>
              <a:gd name="connsiteY511" fmla="*/ 415061 h 458511"/>
              <a:gd name="connsiteX512" fmla="*/ 1482511 w 1884867"/>
              <a:gd name="connsiteY512" fmla="*/ 425158 h 458511"/>
              <a:gd name="connsiteX513" fmla="*/ 1442316 w 1884867"/>
              <a:gd name="connsiteY513" fmla="*/ 432683 h 458511"/>
              <a:gd name="connsiteX514" fmla="*/ 1417170 w 1884867"/>
              <a:gd name="connsiteY514" fmla="*/ 430111 h 458511"/>
              <a:gd name="connsiteX515" fmla="*/ 1414694 w 1884867"/>
              <a:gd name="connsiteY515" fmla="*/ 435159 h 458511"/>
              <a:gd name="connsiteX516" fmla="*/ 1399644 w 1884867"/>
              <a:gd name="connsiteY516" fmla="*/ 435159 h 458511"/>
              <a:gd name="connsiteX517" fmla="*/ 1387071 w 1884867"/>
              <a:gd name="connsiteY517" fmla="*/ 430111 h 458511"/>
              <a:gd name="connsiteX518" fmla="*/ 1372021 w 1884867"/>
              <a:gd name="connsiteY518" fmla="*/ 437636 h 458511"/>
              <a:gd name="connsiteX519" fmla="*/ 1346876 w 1884867"/>
              <a:gd name="connsiteY519" fmla="*/ 437636 h 458511"/>
              <a:gd name="connsiteX520" fmla="*/ 1359449 w 1884867"/>
              <a:gd name="connsiteY520" fmla="*/ 445256 h 458511"/>
              <a:gd name="connsiteX521" fmla="*/ 1331826 w 1884867"/>
              <a:gd name="connsiteY521" fmla="*/ 450209 h 458511"/>
              <a:gd name="connsiteX522" fmla="*/ 1294202 w 1884867"/>
              <a:gd name="connsiteY522" fmla="*/ 447732 h 458511"/>
              <a:gd name="connsiteX523" fmla="*/ 1264008 w 1884867"/>
              <a:gd name="connsiteY523" fmla="*/ 450209 h 458511"/>
              <a:gd name="connsiteX524" fmla="*/ 1223908 w 1884867"/>
              <a:gd name="connsiteY524" fmla="*/ 450209 h 458511"/>
              <a:gd name="connsiteX525" fmla="*/ 1191237 w 1884867"/>
              <a:gd name="connsiteY525" fmla="*/ 445256 h 458511"/>
              <a:gd name="connsiteX526" fmla="*/ 1120943 w 1884867"/>
              <a:gd name="connsiteY526" fmla="*/ 450209 h 458511"/>
              <a:gd name="connsiteX527" fmla="*/ 1110941 w 1884867"/>
              <a:gd name="connsiteY527" fmla="*/ 447732 h 458511"/>
              <a:gd name="connsiteX528" fmla="*/ 1095796 w 1884867"/>
              <a:gd name="connsiteY528" fmla="*/ 450209 h 458511"/>
              <a:gd name="connsiteX529" fmla="*/ 1068174 w 1884867"/>
              <a:gd name="connsiteY529" fmla="*/ 450209 h 458511"/>
              <a:gd name="connsiteX530" fmla="*/ 1063221 w 1884867"/>
              <a:gd name="connsiteY530" fmla="*/ 452781 h 458511"/>
              <a:gd name="connsiteX531" fmla="*/ 942635 w 1884867"/>
              <a:gd name="connsiteY531" fmla="*/ 452781 h 458511"/>
              <a:gd name="connsiteX532" fmla="*/ 842241 w 1884867"/>
              <a:gd name="connsiteY532" fmla="*/ 452781 h 458511"/>
              <a:gd name="connsiteX533" fmla="*/ 781948 w 1884867"/>
              <a:gd name="connsiteY533" fmla="*/ 455257 h 458511"/>
              <a:gd name="connsiteX534" fmla="*/ 749372 w 1884867"/>
              <a:gd name="connsiteY534" fmla="*/ 452781 h 458511"/>
              <a:gd name="connsiteX535" fmla="*/ 686602 w 1884867"/>
              <a:gd name="connsiteY535" fmla="*/ 450209 h 458511"/>
              <a:gd name="connsiteX536" fmla="*/ 696604 w 1884867"/>
              <a:gd name="connsiteY536" fmla="*/ 440208 h 458511"/>
              <a:gd name="connsiteX537" fmla="*/ 633834 w 1884867"/>
              <a:gd name="connsiteY537" fmla="*/ 437636 h 458511"/>
              <a:gd name="connsiteX538" fmla="*/ 624309 w 1884867"/>
              <a:gd name="connsiteY538" fmla="*/ 432683 h 458511"/>
              <a:gd name="connsiteX539" fmla="*/ 594210 w 1884867"/>
              <a:gd name="connsiteY539" fmla="*/ 435159 h 458511"/>
              <a:gd name="connsiteX540" fmla="*/ 579065 w 1884867"/>
              <a:gd name="connsiteY540" fmla="*/ 437636 h 458511"/>
              <a:gd name="connsiteX541" fmla="*/ 566587 w 1884867"/>
              <a:gd name="connsiteY541" fmla="*/ 430111 h 458511"/>
              <a:gd name="connsiteX542" fmla="*/ 541442 w 1884867"/>
              <a:gd name="connsiteY542" fmla="*/ 427634 h 458511"/>
              <a:gd name="connsiteX543" fmla="*/ 513819 w 1884867"/>
              <a:gd name="connsiteY543" fmla="*/ 430111 h 458511"/>
              <a:gd name="connsiteX544" fmla="*/ 503818 w 1884867"/>
              <a:gd name="connsiteY544" fmla="*/ 425158 h 458511"/>
              <a:gd name="connsiteX545" fmla="*/ 498769 w 1884867"/>
              <a:gd name="connsiteY545" fmla="*/ 432683 h 458511"/>
              <a:gd name="connsiteX546" fmla="*/ 483720 w 1884867"/>
              <a:gd name="connsiteY546" fmla="*/ 432683 h 458511"/>
              <a:gd name="connsiteX547" fmla="*/ 476195 w 1884867"/>
              <a:gd name="connsiteY547" fmla="*/ 442684 h 458511"/>
              <a:gd name="connsiteX548" fmla="*/ 468670 w 1884867"/>
              <a:gd name="connsiteY548" fmla="*/ 432683 h 458511"/>
              <a:gd name="connsiteX549" fmla="*/ 456098 w 1884867"/>
              <a:gd name="connsiteY549" fmla="*/ 420110 h 458511"/>
              <a:gd name="connsiteX550" fmla="*/ 448573 w 1884867"/>
              <a:gd name="connsiteY550" fmla="*/ 432683 h 458511"/>
              <a:gd name="connsiteX551" fmla="*/ 433523 w 1884867"/>
              <a:gd name="connsiteY551" fmla="*/ 427634 h 458511"/>
              <a:gd name="connsiteX552" fmla="*/ 410854 w 1884867"/>
              <a:gd name="connsiteY552" fmla="*/ 435159 h 458511"/>
              <a:gd name="connsiteX553" fmla="*/ 393328 w 1884867"/>
              <a:gd name="connsiteY553" fmla="*/ 425158 h 458511"/>
              <a:gd name="connsiteX554" fmla="*/ 378278 w 1884867"/>
              <a:gd name="connsiteY554" fmla="*/ 427634 h 458511"/>
              <a:gd name="connsiteX555" fmla="*/ 368182 w 1884867"/>
              <a:gd name="connsiteY555" fmla="*/ 417633 h 458511"/>
              <a:gd name="connsiteX556" fmla="*/ 350656 w 1884867"/>
              <a:gd name="connsiteY556" fmla="*/ 417633 h 458511"/>
              <a:gd name="connsiteX557" fmla="*/ 340559 w 1884867"/>
              <a:gd name="connsiteY557" fmla="*/ 412585 h 458511"/>
              <a:gd name="connsiteX558" fmla="*/ 325510 w 1884867"/>
              <a:gd name="connsiteY558" fmla="*/ 412585 h 458511"/>
              <a:gd name="connsiteX559" fmla="*/ 317985 w 1884867"/>
              <a:gd name="connsiteY559" fmla="*/ 405060 h 458511"/>
              <a:gd name="connsiteX560" fmla="*/ 307984 w 1884867"/>
              <a:gd name="connsiteY560" fmla="*/ 402489 h 458511"/>
              <a:gd name="connsiteX561" fmla="*/ 307984 w 1884867"/>
              <a:gd name="connsiteY561" fmla="*/ 390011 h 458511"/>
              <a:gd name="connsiteX562" fmla="*/ 282838 w 1884867"/>
              <a:gd name="connsiteY562" fmla="*/ 390011 h 458511"/>
              <a:gd name="connsiteX563" fmla="*/ 270265 w 1884867"/>
              <a:gd name="connsiteY563" fmla="*/ 384962 h 458511"/>
              <a:gd name="connsiteX564" fmla="*/ 247691 w 1884867"/>
              <a:gd name="connsiteY564" fmla="*/ 384962 h 458511"/>
              <a:gd name="connsiteX565" fmla="*/ 237689 w 1884867"/>
              <a:gd name="connsiteY565" fmla="*/ 379914 h 458511"/>
              <a:gd name="connsiteX566" fmla="*/ 220068 w 1884867"/>
              <a:gd name="connsiteY566" fmla="*/ 379914 h 458511"/>
              <a:gd name="connsiteX567" fmla="*/ 225116 w 1884867"/>
              <a:gd name="connsiteY567" fmla="*/ 369913 h 458511"/>
              <a:gd name="connsiteX568" fmla="*/ 189969 w 1884867"/>
              <a:gd name="connsiteY568" fmla="*/ 364865 h 458511"/>
              <a:gd name="connsiteX569" fmla="*/ 157298 w 1884867"/>
              <a:gd name="connsiteY569" fmla="*/ 349815 h 458511"/>
              <a:gd name="connsiteX570" fmla="*/ 162346 w 1884867"/>
              <a:gd name="connsiteY570" fmla="*/ 342291 h 458511"/>
              <a:gd name="connsiteX571" fmla="*/ 171871 w 1884867"/>
              <a:gd name="connsiteY571" fmla="*/ 342291 h 458511"/>
              <a:gd name="connsiteX572" fmla="*/ 149297 w 1884867"/>
              <a:gd name="connsiteY572" fmla="*/ 337242 h 458511"/>
              <a:gd name="connsiteX573" fmla="*/ 141773 w 1884867"/>
              <a:gd name="connsiteY573" fmla="*/ 327241 h 458511"/>
              <a:gd name="connsiteX574" fmla="*/ 114150 w 1884867"/>
              <a:gd name="connsiteY574" fmla="*/ 327241 h 458511"/>
              <a:gd name="connsiteX575" fmla="*/ 96529 w 1884867"/>
              <a:gd name="connsiteY575" fmla="*/ 322193 h 458511"/>
              <a:gd name="connsiteX576" fmla="*/ 63953 w 1884867"/>
              <a:gd name="connsiteY576" fmla="*/ 314668 h 458511"/>
              <a:gd name="connsiteX577" fmla="*/ 66430 w 1884867"/>
              <a:gd name="connsiteY577" fmla="*/ 312096 h 458511"/>
              <a:gd name="connsiteX578" fmla="*/ 76431 w 1884867"/>
              <a:gd name="connsiteY578" fmla="*/ 312096 h 458511"/>
              <a:gd name="connsiteX579" fmla="*/ 91576 w 1884867"/>
              <a:gd name="connsiteY579" fmla="*/ 299618 h 458511"/>
              <a:gd name="connsiteX580" fmla="*/ 114150 w 1884867"/>
              <a:gd name="connsiteY580" fmla="*/ 297047 h 458511"/>
              <a:gd name="connsiteX581" fmla="*/ 126723 w 1884867"/>
              <a:gd name="connsiteY581" fmla="*/ 281997 h 458511"/>
              <a:gd name="connsiteX582" fmla="*/ 134248 w 1884867"/>
              <a:gd name="connsiteY582" fmla="*/ 284569 h 458511"/>
              <a:gd name="connsiteX583" fmla="*/ 139201 w 1884867"/>
              <a:gd name="connsiteY583" fmla="*/ 276949 h 458511"/>
              <a:gd name="connsiteX584" fmla="*/ 149297 w 1884867"/>
              <a:gd name="connsiteY584" fmla="*/ 274473 h 458511"/>
              <a:gd name="connsiteX585" fmla="*/ 171110 w 1884867"/>
              <a:gd name="connsiteY585" fmla="*/ 270186 h 458511"/>
              <a:gd name="connsiteX586" fmla="*/ 176158 w 1884867"/>
              <a:gd name="connsiteY586" fmla="*/ 272758 h 458511"/>
              <a:gd name="connsiteX587" fmla="*/ 193684 w 1884867"/>
              <a:gd name="connsiteY587" fmla="*/ 272758 h 458511"/>
              <a:gd name="connsiteX588" fmla="*/ 211305 w 1884867"/>
              <a:gd name="connsiteY588" fmla="*/ 275234 h 458511"/>
              <a:gd name="connsiteX589" fmla="*/ 218830 w 1884867"/>
              <a:gd name="connsiteY589" fmla="*/ 262661 h 458511"/>
              <a:gd name="connsiteX590" fmla="*/ 188731 w 1884867"/>
              <a:gd name="connsiteY590" fmla="*/ 262661 h 458511"/>
              <a:gd name="connsiteX591" fmla="*/ 173681 w 1884867"/>
              <a:gd name="connsiteY591" fmla="*/ 257708 h 458511"/>
              <a:gd name="connsiteX592" fmla="*/ 133486 w 1884867"/>
              <a:gd name="connsiteY592" fmla="*/ 255137 h 458511"/>
              <a:gd name="connsiteX593" fmla="*/ 120913 w 1884867"/>
              <a:gd name="connsiteY593" fmla="*/ 250089 h 458511"/>
              <a:gd name="connsiteX594" fmla="*/ 105863 w 1884867"/>
              <a:gd name="connsiteY594" fmla="*/ 242564 h 458511"/>
              <a:gd name="connsiteX595" fmla="*/ 118436 w 1884867"/>
              <a:gd name="connsiteY595" fmla="*/ 237611 h 458511"/>
              <a:gd name="connsiteX596" fmla="*/ 113388 w 1884867"/>
              <a:gd name="connsiteY596" fmla="*/ 230086 h 458511"/>
              <a:gd name="connsiteX597" fmla="*/ 100815 w 1884867"/>
              <a:gd name="connsiteY597" fmla="*/ 227514 h 458511"/>
              <a:gd name="connsiteX598" fmla="*/ 141010 w 1884867"/>
              <a:gd name="connsiteY598" fmla="*/ 222561 h 458511"/>
              <a:gd name="connsiteX599" fmla="*/ 163585 w 1884867"/>
              <a:gd name="connsiteY599" fmla="*/ 225038 h 458511"/>
              <a:gd name="connsiteX600" fmla="*/ 156060 w 1884867"/>
              <a:gd name="connsiteY600" fmla="*/ 219990 h 458511"/>
              <a:gd name="connsiteX601" fmla="*/ 161108 w 1884867"/>
              <a:gd name="connsiteY601" fmla="*/ 212465 h 458511"/>
              <a:gd name="connsiteX602" fmla="*/ 118436 w 1884867"/>
              <a:gd name="connsiteY602" fmla="*/ 204940 h 458511"/>
              <a:gd name="connsiteX603" fmla="*/ 70811 w 1884867"/>
              <a:gd name="connsiteY603" fmla="*/ 212465 h 458511"/>
              <a:gd name="connsiteX604" fmla="*/ 35664 w 1884867"/>
              <a:gd name="connsiteY604" fmla="*/ 202464 h 458511"/>
              <a:gd name="connsiteX605" fmla="*/ 43189 w 1884867"/>
              <a:gd name="connsiteY605" fmla="*/ 194939 h 458511"/>
              <a:gd name="connsiteX606" fmla="*/ 53190 w 1884867"/>
              <a:gd name="connsiteY606" fmla="*/ 197415 h 458511"/>
              <a:gd name="connsiteX607" fmla="*/ 73288 w 1884867"/>
              <a:gd name="connsiteY607" fmla="*/ 192367 h 458511"/>
              <a:gd name="connsiteX608" fmla="*/ 73288 w 1884867"/>
              <a:gd name="connsiteY608" fmla="*/ 202464 h 458511"/>
              <a:gd name="connsiteX609" fmla="*/ 93385 w 1884867"/>
              <a:gd name="connsiteY609" fmla="*/ 202464 h 458511"/>
              <a:gd name="connsiteX610" fmla="*/ 98434 w 1884867"/>
              <a:gd name="connsiteY610" fmla="*/ 189891 h 458511"/>
              <a:gd name="connsiteX611" fmla="*/ 58238 w 1884867"/>
              <a:gd name="connsiteY611" fmla="*/ 179794 h 458511"/>
              <a:gd name="connsiteX612" fmla="*/ 50713 w 1884867"/>
              <a:gd name="connsiteY612" fmla="*/ 172269 h 458511"/>
              <a:gd name="connsiteX613" fmla="*/ 38141 w 1884867"/>
              <a:gd name="connsiteY613" fmla="*/ 164744 h 458511"/>
              <a:gd name="connsiteX614" fmla="*/ 33092 w 1884867"/>
              <a:gd name="connsiteY614" fmla="*/ 162268 h 458511"/>
              <a:gd name="connsiteX615" fmla="*/ 50713 w 1884867"/>
              <a:gd name="connsiteY615" fmla="*/ 147218 h 458511"/>
              <a:gd name="connsiteX616" fmla="*/ 63286 w 1884867"/>
              <a:gd name="connsiteY616" fmla="*/ 142170 h 458511"/>
              <a:gd name="connsiteX617" fmla="*/ 50713 w 1884867"/>
              <a:gd name="connsiteY617" fmla="*/ 139694 h 458511"/>
              <a:gd name="connsiteX618" fmla="*/ 65763 w 1884867"/>
              <a:gd name="connsiteY618" fmla="*/ 139694 h 458511"/>
              <a:gd name="connsiteX619" fmla="*/ 73288 w 1884867"/>
              <a:gd name="connsiteY619" fmla="*/ 137122 h 458511"/>
              <a:gd name="connsiteX620" fmla="*/ 80812 w 1884867"/>
              <a:gd name="connsiteY620" fmla="*/ 132169 h 458511"/>
              <a:gd name="connsiteX621" fmla="*/ 90909 w 1884867"/>
              <a:gd name="connsiteY621" fmla="*/ 127121 h 458511"/>
              <a:gd name="connsiteX622" fmla="*/ 98434 w 1884867"/>
              <a:gd name="connsiteY622" fmla="*/ 122073 h 458511"/>
              <a:gd name="connsiteX623" fmla="*/ 83384 w 1884867"/>
              <a:gd name="connsiteY623" fmla="*/ 119596 h 458511"/>
              <a:gd name="connsiteX624" fmla="*/ 95862 w 1884867"/>
              <a:gd name="connsiteY624" fmla="*/ 114548 h 458511"/>
              <a:gd name="connsiteX625" fmla="*/ 108435 w 1884867"/>
              <a:gd name="connsiteY625" fmla="*/ 119596 h 458511"/>
              <a:gd name="connsiteX626" fmla="*/ 138534 w 1884867"/>
              <a:gd name="connsiteY626" fmla="*/ 119596 h 458511"/>
              <a:gd name="connsiteX627" fmla="*/ 115960 w 1884867"/>
              <a:gd name="connsiteY627" fmla="*/ 117024 h 458511"/>
              <a:gd name="connsiteX628" fmla="*/ 98434 w 1884867"/>
              <a:gd name="connsiteY628" fmla="*/ 107023 h 458511"/>
              <a:gd name="connsiteX629" fmla="*/ 80812 w 1884867"/>
              <a:gd name="connsiteY629" fmla="*/ 112071 h 458511"/>
              <a:gd name="connsiteX630" fmla="*/ 53190 w 1884867"/>
              <a:gd name="connsiteY630" fmla="*/ 109500 h 458511"/>
              <a:gd name="connsiteX631" fmla="*/ 80812 w 1884867"/>
              <a:gd name="connsiteY631" fmla="*/ 97022 h 458511"/>
              <a:gd name="connsiteX632" fmla="*/ 95862 w 1884867"/>
              <a:gd name="connsiteY632" fmla="*/ 99498 h 458511"/>
              <a:gd name="connsiteX633" fmla="*/ 128533 w 1884867"/>
              <a:gd name="connsiteY633" fmla="*/ 94450 h 458511"/>
              <a:gd name="connsiteX634" fmla="*/ 151107 w 1884867"/>
              <a:gd name="connsiteY634" fmla="*/ 99498 h 458511"/>
              <a:gd name="connsiteX635" fmla="*/ 196351 w 1884867"/>
              <a:gd name="connsiteY635" fmla="*/ 99498 h 458511"/>
              <a:gd name="connsiteX636" fmla="*/ 243976 w 1884867"/>
              <a:gd name="connsiteY636" fmla="*/ 101975 h 458511"/>
              <a:gd name="connsiteX637" fmla="*/ 248929 w 1884867"/>
              <a:gd name="connsiteY637" fmla="*/ 99498 h 458511"/>
              <a:gd name="connsiteX638" fmla="*/ 253977 w 1884867"/>
              <a:gd name="connsiteY638" fmla="*/ 101975 h 458511"/>
              <a:gd name="connsiteX639" fmla="*/ 228831 w 1884867"/>
              <a:gd name="connsiteY639" fmla="*/ 86925 h 458511"/>
              <a:gd name="connsiteX640" fmla="*/ 198732 w 1884867"/>
              <a:gd name="connsiteY640" fmla="*/ 79400 h 458511"/>
              <a:gd name="connsiteX641" fmla="*/ 186159 w 1884867"/>
              <a:gd name="connsiteY641" fmla="*/ 81877 h 458511"/>
              <a:gd name="connsiteX642" fmla="*/ 176158 w 1884867"/>
              <a:gd name="connsiteY642" fmla="*/ 76924 h 458511"/>
              <a:gd name="connsiteX643" fmla="*/ 166061 w 1884867"/>
              <a:gd name="connsiteY643" fmla="*/ 81877 h 458511"/>
              <a:gd name="connsiteX644" fmla="*/ 161108 w 1884867"/>
              <a:gd name="connsiteY644" fmla="*/ 79400 h 458511"/>
              <a:gd name="connsiteX645" fmla="*/ 156060 w 1884867"/>
              <a:gd name="connsiteY645" fmla="*/ 81877 h 458511"/>
              <a:gd name="connsiteX646" fmla="*/ 161108 w 1884867"/>
              <a:gd name="connsiteY646" fmla="*/ 74352 h 458511"/>
              <a:gd name="connsiteX647" fmla="*/ 166061 w 1884867"/>
              <a:gd name="connsiteY647" fmla="*/ 66827 h 458511"/>
              <a:gd name="connsiteX648" fmla="*/ 186159 w 1884867"/>
              <a:gd name="connsiteY648" fmla="*/ 69399 h 458511"/>
              <a:gd name="connsiteX649" fmla="*/ 173681 w 1884867"/>
              <a:gd name="connsiteY649" fmla="*/ 59303 h 458511"/>
              <a:gd name="connsiteX650" fmla="*/ 206257 w 1884867"/>
              <a:gd name="connsiteY650" fmla="*/ 51778 h 458511"/>
              <a:gd name="connsiteX651" fmla="*/ 218830 w 1884867"/>
              <a:gd name="connsiteY651" fmla="*/ 46730 h 458511"/>
              <a:gd name="connsiteX652" fmla="*/ 236451 w 1884867"/>
              <a:gd name="connsiteY652" fmla="*/ 46730 h 458511"/>
              <a:gd name="connsiteX653" fmla="*/ 236451 w 1884867"/>
              <a:gd name="connsiteY653" fmla="*/ 34252 h 458511"/>
              <a:gd name="connsiteX654" fmla="*/ 248929 w 1884867"/>
              <a:gd name="connsiteY654" fmla="*/ 36728 h 458511"/>
              <a:gd name="connsiteX655" fmla="*/ 251501 w 1884867"/>
              <a:gd name="connsiteY655" fmla="*/ 44253 h 458511"/>
              <a:gd name="connsiteX656" fmla="*/ 289601 w 1884867"/>
              <a:gd name="connsiteY656" fmla="*/ 31680 h 458511"/>
              <a:gd name="connsiteX657" fmla="*/ 319700 w 1884867"/>
              <a:gd name="connsiteY657" fmla="*/ 34252 h 458511"/>
              <a:gd name="connsiteX658" fmla="*/ 324748 w 1884867"/>
              <a:gd name="connsiteY658" fmla="*/ 26727 h 458511"/>
              <a:gd name="connsiteX659" fmla="*/ 347322 w 1884867"/>
              <a:gd name="connsiteY659" fmla="*/ 26727 h 458511"/>
              <a:gd name="connsiteX660" fmla="*/ 362371 w 1884867"/>
              <a:gd name="connsiteY660" fmla="*/ 31680 h 458511"/>
              <a:gd name="connsiteX661" fmla="*/ 377516 w 1884867"/>
              <a:gd name="connsiteY661" fmla="*/ 29204 h 458511"/>
              <a:gd name="connsiteX662" fmla="*/ 415140 w 1884867"/>
              <a:gd name="connsiteY662" fmla="*/ 26727 h 458511"/>
              <a:gd name="connsiteX663" fmla="*/ 434952 w 1884867"/>
              <a:gd name="connsiteY663" fmla="*/ 11106 h 458511"/>
              <a:gd name="connsiteX664" fmla="*/ 535345 w 1884867"/>
              <a:gd name="connsiteY664" fmla="*/ 13678 h 458511"/>
              <a:gd name="connsiteX665" fmla="*/ 547919 w 1884867"/>
              <a:gd name="connsiteY665" fmla="*/ 11106 h 458511"/>
              <a:gd name="connsiteX666" fmla="*/ 560492 w 1884867"/>
              <a:gd name="connsiteY666" fmla="*/ 13678 h 458511"/>
              <a:gd name="connsiteX667" fmla="*/ 660885 w 1884867"/>
              <a:gd name="connsiteY667" fmla="*/ 6153 h 458511"/>
              <a:gd name="connsiteX668" fmla="*/ 743752 w 1884867"/>
              <a:gd name="connsiteY668" fmla="*/ 6153 h 458511"/>
              <a:gd name="connsiteX669" fmla="*/ 824144 w 1884867"/>
              <a:gd name="connsiteY669" fmla="*/ 6153 h 458511"/>
              <a:gd name="connsiteX670" fmla="*/ 844146 w 1884867"/>
              <a:gd name="connsiteY670" fmla="*/ 13678 h 458511"/>
              <a:gd name="connsiteX671" fmla="*/ 884342 w 1884867"/>
              <a:gd name="connsiteY671" fmla="*/ 13678 h 458511"/>
              <a:gd name="connsiteX672" fmla="*/ 886913 w 1884867"/>
              <a:gd name="connsiteY672" fmla="*/ 3582 h 458511"/>
              <a:gd name="connsiteX673" fmla="*/ 901963 w 1884867"/>
              <a:gd name="connsiteY673" fmla="*/ 1105 h 458511"/>
              <a:gd name="connsiteX674" fmla="*/ 999880 w 1884867"/>
              <a:gd name="connsiteY674" fmla="*/ 1105 h 458511"/>
              <a:gd name="connsiteX675" fmla="*/ 1095130 w 1884867"/>
              <a:gd name="connsiteY675" fmla="*/ 1105 h 458511"/>
              <a:gd name="connsiteX676" fmla="*/ 1112751 w 1884867"/>
              <a:gd name="connsiteY676" fmla="*/ 3582 h 458511"/>
              <a:gd name="connsiteX677" fmla="*/ 1110275 w 1884867"/>
              <a:gd name="connsiteY677" fmla="*/ 11106 h 458511"/>
              <a:gd name="connsiteX678" fmla="*/ 1122752 w 1884867"/>
              <a:gd name="connsiteY678" fmla="*/ 11106 h 458511"/>
              <a:gd name="connsiteX679" fmla="*/ 1130277 w 1884867"/>
              <a:gd name="connsiteY679" fmla="*/ 3582 h 458511"/>
              <a:gd name="connsiteX680" fmla="*/ 1228385 w 1884867"/>
              <a:gd name="connsiteY680" fmla="*/ 3486 h 458511"/>
              <a:gd name="connsiteX681" fmla="*/ 1296203 w 1884867"/>
              <a:gd name="connsiteY681" fmla="*/ 8534 h 458511"/>
              <a:gd name="connsiteX682" fmla="*/ 1318777 w 1884867"/>
              <a:gd name="connsiteY682" fmla="*/ 16059 h 458511"/>
              <a:gd name="connsiteX683" fmla="*/ 1333921 w 1884867"/>
              <a:gd name="connsiteY683" fmla="*/ 11011 h 458511"/>
              <a:gd name="connsiteX684" fmla="*/ 1371545 w 1884867"/>
              <a:gd name="connsiteY684" fmla="*/ 13583 h 458511"/>
              <a:gd name="connsiteX685" fmla="*/ 1384118 w 1884867"/>
              <a:gd name="connsiteY685" fmla="*/ 21108 h 458511"/>
              <a:gd name="connsiteX686" fmla="*/ 1399168 w 1884867"/>
              <a:gd name="connsiteY686" fmla="*/ 28632 h 458511"/>
              <a:gd name="connsiteX687" fmla="*/ 1391643 w 1884867"/>
              <a:gd name="connsiteY687" fmla="*/ 28632 h 458511"/>
              <a:gd name="connsiteX688" fmla="*/ 1416694 w 1884867"/>
              <a:gd name="connsiteY688" fmla="*/ 33681 h 458511"/>
              <a:gd name="connsiteX689" fmla="*/ 1444316 w 1884867"/>
              <a:gd name="connsiteY689" fmla="*/ 38633 h 458511"/>
              <a:gd name="connsiteX690" fmla="*/ 1421742 w 1884867"/>
              <a:gd name="connsiteY690" fmla="*/ 28632 h 458511"/>
              <a:gd name="connsiteX691" fmla="*/ 1419266 w 1884867"/>
              <a:gd name="connsiteY691" fmla="*/ 23584 h 458511"/>
              <a:gd name="connsiteX692" fmla="*/ 1426790 w 1884867"/>
              <a:gd name="connsiteY692" fmla="*/ 18536 h 458511"/>
              <a:gd name="connsiteX693" fmla="*/ 1461937 w 1884867"/>
              <a:gd name="connsiteY693" fmla="*/ 16059 h 458511"/>
              <a:gd name="connsiteX694" fmla="*/ 1469462 w 1884867"/>
              <a:gd name="connsiteY694" fmla="*/ 13583 h 458511"/>
              <a:gd name="connsiteX695" fmla="*/ 1479463 w 1884867"/>
              <a:gd name="connsiteY695" fmla="*/ 26156 h 458511"/>
              <a:gd name="connsiteX696" fmla="*/ 1522136 w 1884867"/>
              <a:gd name="connsiteY696" fmla="*/ 36157 h 458511"/>
              <a:gd name="connsiteX697" fmla="*/ 1562331 w 1884867"/>
              <a:gd name="connsiteY697" fmla="*/ 46158 h 458511"/>
              <a:gd name="connsiteX698" fmla="*/ 1587477 w 1884867"/>
              <a:gd name="connsiteY698" fmla="*/ 51207 h 458511"/>
              <a:gd name="connsiteX699" fmla="*/ 1595002 w 1884867"/>
              <a:gd name="connsiteY699" fmla="*/ 53683 h 458511"/>
              <a:gd name="connsiteX700" fmla="*/ 1607575 w 1884867"/>
              <a:gd name="connsiteY700" fmla="*/ 61303 h 458511"/>
              <a:gd name="connsiteX701" fmla="*/ 1640150 w 1884867"/>
              <a:gd name="connsiteY701" fmla="*/ 66256 h 458511"/>
              <a:gd name="connsiteX702" fmla="*/ 1642722 w 1884867"/>
              <a:gd name="connsiteY702" fmla="*/ 71304 h 458511"/>
              <a:gd name="connsiteX703" fmla="*/ 1630149 w 1884867"/>
              <a:gd name="connsiteY703" fmla="*/ 71304 h 458511"/>
              <a:gd name="connsiteX704" fmla="*/ 1632626 w 1884867"/>
              <a:gd name="connsiteY704" fmla="*/ 78829 h 458511"/>
              <a:gd name="connsiteX705" fmla="*/ 1627673 w 1884867"/>
              <a:gd name="connsiteY705" fmla="*/ 86354 h 458511"/>
              <a:gd name="connsiteX706" fmla="*/ 1645199 w 1884867"/>
              <a:gd name="connsiteY706" fmla="*/ 86354 h 458511"/>
              <a:gd name="connsiteX707" fmla="*/ 1647675 w 1884867"/>
              <a:gd name="connsiteY707" fmla="*/ 98927 h 458511"/>
              <a:gd name="connsiteX708" fmla="*/ 1677869 w 1884867"/>
              <a:gd name="connsiteY708" fmla="*/ 101403 h 4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</a:cxnLst>
            <a:rect l="l" t="t" r="r" b="b"/>
            <a:pathLst>
              <a:path w="2968" h="722">
                <a:moveTo>
                  <a:pt x="2034" y="707"/>
                </a:moveTo>
                <a:cubicBezTo>
                  <a:pt x="2034" y="707"/>
                  <a:pt x="2035" y="707"/>
                  <a:pt x="2036" y="707"/>
                </a:cubicBezTo>
                <a:cubicBezTo>
                  <a:pt x="2038" y="708"/>
                  <a:pt x="2035" y="711"/>
                  <a:pt x="2032" y="710"/>
                </a:cubicBezTo>
                <a:cubicBezTo>
                  <a:pt x="2030" y="709"/>
                  <a:pt x="2032" y="707"/>
                  <a:pt x="2034" y="707"/>
                </a:cubicBezTo>
                <a:close/>
                <a:moveTo>
                  <a:pt x="971" y="702"/>
                </a:moveTo>
                <a:cubicBezTo>
                  <a:pt x="972" y="702"/>
                  <a:pt x="973" y="702"/>
                  <a:pt x="974" y="702"/>
                </a:cubicBezTo>
                <a:cubicBezTo>
                  <a:pt x="979" y="704"/>
                  <a:pt x="971" y="707"/>
                  <a:pt x="966" y="706"/>
                </a:cubicBezTo>
                <a:cubicBezTo>
                  <a:pt x="959" y="705"/>
                  <a:pt x="966" y="702"/>
                  <a:pt x="971" y="702"/>
                </a:cubicBezTo>
                <a:close/>
                <a:moveTo>
                  <a:pt x="2617" y="698"/>
                </a:moveTo>
                <a:cubicBezTo>
                  <a:pt x="2618" y="698"/>
                  <a:pt x="2620" y="699"/>
                  <a:pt x="2620" y="700"/>
                </a:cubicBezTo>
                <a:cubicBezTo>
                  <a:pt x="2621" y="706"/>
                  <a:pt x="2614" y="711"/>
                  <a:pt x="2612" y="707"/>
                </a:cubicBezTo>
                <a:cubicBezTo>
                  <a:pt x="2609" y="702"/>
                  <a:pt x="2612" y="699"/>
                  <a:pt x="2616" y="698"/>
                </a:cubicBezTo>
                <a:cubicBezTo>
                  <a:pt x="2616" y="698"/>
                  <a:pt x="2617" y="698"/>
                  <a:pt x="2617" y="698"/>
                </a:cubicBezTo>
                <a:close/>
                <a:moveTo>
                  <a:pt x="2605" y="697"/>
                </a:moveTo>
                <a:cubicBezTo>
                  <a:pt x="2606" y="697"/>
                  <a:pt x="2608" y="698"/>
                  <a:pt x="2608" y="700"/>
                </a:cubicBezTo>
                <a:cubicBezTo>
                  <a:pt x="2612" y="716"/>
                  <a:pt x="2594" y="704"/>
                  <a:pt x="2590" y="703"/>
                </a:cubicBezTo>
                <a:cubicBezTo>
                  <a:pt x="2589" y="703"/>
                  <a:pt x="2584" y="712"/>
                  <a:pt x="2582" y="703"/>
                </a:cubicBezTo>
                <a:lnTo>
                  <a:pt x="2580" y="703"/>
                </a:lnTo>
                <a:cubicBezTo>
                  <a:pt x="2581" y="696"/>
                  <a:pt x="2592" y="701"/>
                  <a:pt x="2597" y="700"/>
                </a:cubicBezTo>
                <a:cubicBezTo>
                  <a:pt x="2599" y="700"/>
                  <a:pt x="2602" y="698"/>
                  <a:pt x="2605" y="697"/>
                </a:cubicBezTo>
                <a:close/>
                <a:moveTo>
                  <a:pt x="294" y="694"/>
                </a:moveTo>
                <a:cubicBezTo>
                  <a:pt x="295" y="694"/>
                  <a:pt x="295" y="694"/>
                  <a:pt x="295" y="695"/>
                </a:cubicBezTo>
                <a:cubicBezTo>
                  <a:pt x="296" y="696"/>
                  <a:pt x="294" y="699"/>
                  <a:pt x="293" y="698"/>
                </a:cubicBezTo>
                <a:cubicBezTo>
                  <a:pt x="292" y="697"/>
                  <a:pt x="293" y="694"/>
                  <a:pt x="294" y="694"/>
                </a:cubicBezTo>
                <a:close/>
                <a:moveTo>
                  <a:pt x="931" y="694"/>
                </a:moveTo>
                <a:cubicBezTo>
                  <a:pt x="936" y="694"/>
                  <a:pt x="940" y="695"/>
                  <a:pt x="942" y="698"/>
                </a:cubicBezTo>
                <a:cubicBezTo>
                  <a:pt x="946" y="706"/>
                  <a:pt x="925" y="721"/>
                  <a:pt x="918" y="714"/>
                </a:cubicBezTo>
                <a:cubicBezTo>
                  <a:pt x="907" y="703"/>
                  <a:pt x="920" y="695"/>
                  <a:pt x="931" y="694"/>
                </a:cubicBezTo>
                <a:close/>
                <a:moveTo>
                  <a:pt x="826" y="691"/>
                </a:moveTo>
                <a:cubicBezTo>
                  <a:pt x="830" y="690"/>
                  <a:pt x="834" y="692"/>
                  <a:pt x="835" y="694"/>
                </a:cubicBezTo>
                <a:cubicBezTo>
                  <a:pt x="837" y="699"/>
                  <a:pt x="834" y="704"/>
                  <a:pt x="829" y="706"/>
                </a:cubicBezTo>
                <a:cubicBezTo>
                  <a:pt x="826" y="707"/>
                  <a:pt x="822" y="706"/>
                  <a:pt x="819" y="702"/>
                </a:cubicBezTo>
                <a:cubicBezTo>
                  <a:pt x="812" y="695"/>
                  <a:pt x="819" y="691"/>
                  <a:pt x="826" y="691"/>
                </a:cubicBezTo>
                <a:close/>
                <a:moveTo>
                  <a:pt x="286" y="687"/>
                </a:moveTo>
                <a:cubicBezTo>
                  <a:pt x="287" y="687"/>
                  <a:pt x="288" y="689"/>
                  <a:pt x="288" y="691"/>
                </a:cubicBezTo>
                <a:cubicBezTo>
                  <a:pt x="289" y="697"/>
                  <a:pt x="285" y="711"/>
                  <a:pt x="283" y="705"/>
                </a:cubicBezTo>
                <a:cubicBezTo>
                  <a:pt x="281" y="694"/>
                  <a:pt x="284" y="686"/>
                  <a:pt x="286" y="687"/>
                </a:cubicBezTo>
                <a:close/>
                <a:moveTo>
                  <a:pt x="590" y="684"/>
                </a:moveTo>
                <a:cubicBezTo>
                  <a:pt x="591" y="684"/>
                  <a:pt x="592" y="685"/>
                  <a:pt x="592" y="687"/>
                </a:cubicBezTo>
                <a:cubicBezTo>
                  <a:pt x="593" y="693"/>
                  <a:pt x="589" y="699"/>
                  <a:pt x="588" y="694"/>
                </a:cubicBezTo>
                <a:cubicBezTo>
                  <a:pt x="586" y="689"/>
                  <a:pt x="588" y="685"/>
                  <a:pt x="590" y="684"/>
                </a:cubicBezTo>
                <a:close/>
                <a:moveTo>
                  <a:pt x="264" y="684"/>
                </a:moveTo>
                <a:cubicBezTo>
                  <a:pt x="264" y="684"/>
                  <a:pt x="265" y="685"/>
                  <a:pt x="266" y="688"/>
                </a:cubicBezTo>
                <a:cubicBezTo>
                  <a:pt x="266" y="692"/>
                  <a:pt x="265" y="696"/>
                  <a:pt x="264" y="698"/>
                </a:cubicBezTo>
                <a:cubicBezTo>
                  <a:pt x="264" y="699"/>
                  <a:pt x="263" y="697"/>
                  <a:pt x="262" y="695"/>
                </a:cubicBezTo>
                <a:cubicBezTo>
                  <a:pt x="261" y="688"/>
                  <a:pt x="262" y="684"/>
                  <a:pt x="264" y="684"/>
                </a:cubicBezTo>
                <a:close/>
                <a:moveTo>
                  <a:pt x="584" y="683"/>
                </a:moveTo>
                <a:cubicBezTo>
                  <a:pt x="585" y="683"/>
                  <a:pt x="586" y="684"/>
                  <a:pt x="586" y="687"/>
                </a:cubicBezTo>
                <a:cubicBezTo>
                  <a:pt x="588" y="705"/>
                  <a:pt x="579" y="691"/>
                  <a:pt x="577" y="690"/>
                </a:cubicBezTo>
                <a:cubicBezTo>
                  <a:pt x="576" y="690"/>
                  <a:pt x="574" y="700"/>
                  <a:pt x="573" y="690"/>
                </a:cubicBezTo>
                <a:lnTo>
                  <a:pt x="572" y="690"/>
                </a:lnTo>
                <a:cubicBezTo>
                  <a:pt x="572" y="681"/>
                  <a:pt x="578" y="687"/>
                  <a:pt x="580" y="687"/>
                </a:cubicBezTo>
                <a:cubicBezTo>
                  <a:pt x="581" y="687"/>
                  <a:pt x="583" y="684"/>
                  <a:pt x="584" y="683"/>
                </a:cubicBezTo>
                <a:close/>
                <a:moveTo>
                  <a:pt x="2613" y="673"/>
                </a:moveTo>
                <a:cubicBezTo>
                  <a:pt x="2613" y="673"/>
                  <a:pt x="2613" y="673"/>
                  <a:pt x="2613" y="673"/>
                </a:cubicBezTo>
                <a:cubicBezTo>
                  <a:pt x="2615" y="676"/>
                  <a:pt x="2611" y="679"/>
                  <a:pt x="2610" y="679"/>
                </a:cubicBezTo>
                <a:cubicBezTo>
                  <a:pt x="2606" y="678"/>
                  <a:pt x="2611" y="673"/>
                  <a:pt x="2613" y="673"/>
                </a:cubicBezTo>
                <a:close/>
                <a:moveTo>
                  <a:pt x="574" y="657"/>
                </a:moveTo>
                <a:cubicBezTo>
                  <a:pt x="572" y="657"/>
                  <a:pt x="569" y="657"/>
                  <a:pt x="567" y="657"/>
                </a:cubicBezTo>
                <a:lnTo>
                  <a:pt x="565" y="657"/>
                </a:lnTo>
                <a:lnTo>
                  <a:pt x="566" y="658"/>
                </a:lnTo>
                <a:cubicBezTo>
                  <a:pt x="568" y="658"/>
                  <a:pt x="570" y="658"/>
                  <a:pt x="572" y="658"/>
                </a:cubicBezTo>
                <a:lnTo>
                  <a:pt x="575" y="657"/>
                </a:lnTo>
                <a:lnTo>
                  <a:pt x="574" y="657"/>
                </a:lnTo>
                <a:close/>
                <a:moveTo>
                  <a:pt x="2586" y="646"/>
                </a:moveTo>
                <a:cubicBezTo>
                  <a:pt x="2584" y="649"/>
                  <a:pt x="2581" y="651"/>
                  <a:pt x="2578" y="652"/>
                </a:cubicBezTo>
                <a:cubicBezTo>
                  <a:pt x="2569" y="654"/>
                  <a:pt x="2556" y="648"/>
                  <a:pt x="2552" y="649"/>
                </a:cubicBezTo>
                <a:cubicBezTo>
                  <a:pt x="2551" y="649"/>
                  <a:pt x="2548" y="654"/>
                  <a:pt x="2547" y="655"/>
                </a:cubicBezTo>
                <a:cubicBezTo>
                  <a:pt x="2544" y="657"/>
                  <a:pt x="2541" y="658"/>
                  <a:pt x="2539" y="658"/>
                </a:cubicBezTo>
                <a:cubicBezTo>
                  <a:pt x="2534" y="658"/>
                  <a:pt x="2524" y="645"/>
                  <a:pt x="2527" y="655"/>
                </a:cubicBezTo>
                <a:cubicBezTo>
                  <a:pt x="2529" y="665"/>
                  <a:pt x="2532" y="654"/>
                  <a:pt x="2540" y="661"/>
                </a:cubicBezTo>
                <a:lnTo>
                  <a:pt x="2540" y="661"/>
                </a:lnTo>
                <a:cubicBezTo>
                  <a:pt x="2544" y="664"/>
                  <a:pt x="2541" y="668"/>
                  <a:pt x="2545" y="670"/>
                </a:cubicBezTo>
                <a:cubicBezTo>
                  <a:pt x="2561" y="676"/>
                  <a:pt x="2577" y="677"/>
                  <a:pt x="2593" y="673"/>
                </a:cubicBezTo>
                <a:cubicBezTo>
                  <a:pt x="2598" y="671"/>
                  <a:pt x="2596" y="661"/>
                  <a:pt x="2600" y="658"/>
                </a:cubicBezTo>
                <a:cubicBezTo>
                  <a:pt x="2603" y="655"/>
                  <a:pt x="2608" y="662"/>
                  <a:pt x="2611" y="661"/>
                </a:cubicBezTo>
                <a:cubicBezTo>
                  <a:pt x="2612" y="661"/>
                  <a:pt x="2615" y="656"/>
                  <a:pt x="2616" y="655"/>
                </a:cubicBezTo>
                <a:cubicBezTo>
                  <a:pt x="2622" y="653"/>
                  <a:pt x="2624" y="661"/>
                  <a:pt x="2626" y="655"/>
                </a:cubicBezTo>
                <a:cubicBezTo>
                  <a:pt x="2628" y="649"/>
                  <a:pt x="2623" y="651"/>
                  <a:pt x="2624" y="652"/>
                </a:cubicBezTo>
                <a:cubicBezTo>
                  <a:pt x="2619" y="649"/>
                  <a:pt x="2608" y="646"/>
                  <a:pt x="2606" y="649"/>
                </a:cubicBezTo>
                <a:cubicBezTo>
                  <a:pt x="2603" y="653"/>
                  <a:pt x="2600" y="656"/>
                  <a:pt x="2596" y="655"/>
                </a:cubicBezTo>
                <a:cubicBezTo>
                  <a:pt x="2591" y="655"/>
                  <a:pt x="2590" y="647"/>
                  <a:pt x="2586" y="646"/>
                </a:cubicBezTo>
                <a:close/>
                <a:moveTo>
                  <a:pt x="2458" y="641"/>
                </a:moveTo>
                <a:lnTo>
                  <a:pt x="2454" y="641"/>
                </a:lnTo>
                <a:lnTo>
                  <a:pt x="2453" y="643"/>
                </a:lnTo>
                <a:cubicBezTo>
                  <a:pt x="2447" y="655"/>
                  <a:pt x="2452" y="645"/>
                  <a:pt x="2463" y="652"/>
                </a:cubicBezTo>
                <a:cubicBezTo>
                  <a:pt x="2466" y="654"/>
                  <a:pt x="2468" y="660"/>
                  <a:pt x="2471" y="661"/>
                </a:cubicBezTo>
                <a:cubicBezTo>
                  <a:pt x="2478" y="664"/>
                  <a:pt x="2486" y="664"/>
                  <a:pt x="2493" y="661"/>
                </a:cubicBezTo>
                <a:cubicBezTo>
                  <a:pt x="2492" y="661"/>
                  <a:pt x="2491" y="659"/>
                  <a:pt x="2493" y="658"/>
                </a:cubicBezTo>
                <a:cubicBezTo>
                  <a:pt x="2497" y="657"/>
                  <a:pt x="2502" y="657"/>
                  <a:pt x="2506" y="658"/>
                </a:cubicBezTo>
                <a:cubicBezTo>
                  <a:pt x="2507" y="646"/>
                  <a:pt x="2490" y="644"/>
                  <a:pt x="2481" y="643"/>
                </a:cubicBezTo>
                <a:lnTo>
                  <a:pt x="2481" y="642"/>
                </a:lnTo>
                <a:lnTo>
                  <a:pt x="2471" y="642"/>
                </a:lnTo>
                <a:cubicBezTo>
                  <a:pt x="2467" y="642"/>
                  <a:pt x="2463" y="641"/>
                  <a:pt x="2458" y="641"/>
                </a:cubicBezTo>
                <a:close/>
                <a:moveTo>
                  <a:pt x="2791" y="640"/>
                </a:moveTo>
                <a:cubicBezTo>
                  <a:pt x="2791" y="640"/>
                  <a:pt x="2792" y="640"/>
                  <a:pt x="2792" y="640"/>
                </a:cubicBezTo>
                <a:cubicBezTo>
                  <a:pt x="2794" y="644"/>
                  <a:pt x="2788" y="646"/>
                  <a:pt x="2787" y="646"/>
                </a:cubicBezTo>
                <a:cubicBezTo>
                  <a:pt x="2782" y="645"/>
                  <a:pt x="2789" y="640"/>
                  <a:pt x="2791" y="640"/>
                </a:cubicBezTo>
                <a:close/>
                <a:moveTo>
                  <a:pt x="2544" y="626"/>
                </a:moveTo>
                <a:cubicBezTo>
                  <a:pt x="2543" y="626"/>
                  <a:pt x="2542" y="626"/>
                  <a:pt x="2542" y="628"/>
                </a:cubicBezTo>
                <a:lnTo>
                  <a:pt x="2543" y="629"/>
                </a:lnTo>
                <a:lnTo>
                  <a:pt x="2546" y="630"/>
                </a:lnTo>
                <a:lnTo>
                  <a:pt x="2547" y="631"/>
                </a:lnTo>
                <a:lnTo>
                  <a:pt x="2548" y="630"/>
                </a:lnTo>
                <a:cubicBezTo>
                  <a:pt x="2549" y="629"/>
                  <a:pt x="2546" y="626"/>
                  <a:pt x="2544" y="626"/>
                </a:cubicBezTo>
                <a:close/>
                <a:moveTo>
                  <a:pt x="2612" y="621"/>
                </a:moveTo>
                <a:cubicBezTo>
                  <a:pt x="2606" y="621"/>
                  <a:pt x="2608" y="624"/>
                  <a:pt x="2608" y="625"/>
                </a:cubicBezTo>
                <a:cubicBezTo>
                  <a:pt x="2608" y="624"/>
                  <a:pt x="2611" y="628"/>
                  <a:pt x="2612" y="630"/>
                </a:cubicBezTo>
                <a:lnTo>
                  <a:pt x="2613" y="630"/>
                </a:lnTo>
                <a:lnTo>
                  <a:pt x="2613" y="630"/>
                </a:lnTo>
                <a:cubicBezTo>
                  <a:pt x="2613" y="631"/>
                  <a:pt x="2613" y="631"/>
                  <a:pt x="2613" y="631"/>
                </a:cubicBezTo>
                <a:lnTo>
                  <a:pt x="2613" y="631"/>
                </a:lnTo>
                <a:cubicBezTo>
                  <a:pt x="2613" y="631"/>
                  <a:pt x="2613" y="631"/>
                  <a:pt x="2613" y="630"/>
                </a:cubicBezTo>
                <a:lnTo>
                  <a:pt x="2613" y="630"/>
                </a:lnTo>
                <a:lnTo>
                  <a:pt x="2613" y="629"/>
                </a:lnTo>
                <a:cubicBezTo>
                  <a:pt x="2614" y="626"/>
                  <a:pt x="2619" y="620"/>
                  <a:pt x="2621" y="628"/>
                </a:cubicBezTo>
                <a:cubicBezTo>
                  <a:pt x="2619" y="620"/>
                  <a:pt x="2620" y="622"/>
                  <a:pt x="2615" y="622"/>
                </a:cubicBezTo>
                <a:cubicBezTo>
                  <a:pt x="2614" y="621"/>
                  <a:pt x="2613" y="621"/>
                  <a:pt x="2612" y="621"/>
                </a:cubicBezTo>
                <a:close/>
                <a:moveTo>
                  <a:pt x="2628" y="618"/>
                </a:moveTo>
                <a:cubicBezTo>
                  <a:pt x="2628" y="618"/>
                  <a:pt x="2623" y="625"/>
                  <a:pt x="2627" y="624"/>
                </a:cubicBezTo>
                <a:cubicBezTo>
                  <a:pt x="2629" y="624"/>
                  <a:pt x="2632" y="619"/>
                  <a:pt x="2628" y="618"/>
                </a:cubicBezTo>
                <a:close/>
                <a:moveTo>
                  <a:pt x="2658" y="617"/>
                </a:moveTo>
                <a:cubicBezTo>
                  <a:pt x="2657" y="617"/>
                  <a:pt x="2657" y="617"/>
                  <a:pt x="2656" y="617"/>
                </a:cubicBezTo>
                <a:cubicBezTo>
                  <a:pt x="2655" y="618"/>
                  <a:pt x="2654" y="620"/>
                  <a:pt x="2655" y="624"/>
                </a:cubicBezTo>
                <a:cubicBezTo>
                  <a:pt x="2654" y="623"/>
                  <a:pt x="2658" y="628"/>
                  <a:pt x="2658" y="627"/>
                </a:cubicBezTo>
                <a:cubicBezTo>
                  <a:pt x="2662" y="633"/>
                  <a:pt x="2667" y="634"/>
                  <a:pt x="2666" y="627"/>
                </a:cubicBezTo>
                <a:cubicBezTo>
                  <a:pt x="2665" y="621"/>
                  <a:pt x="2661" y="618"/>
                  <a:pt x="2658" y="617"/>
                </a:cubicBezTo>
                <a:close/>
                <a:moveTo>
                  <a:pt x="2783" y="614"/>
                </a:moveTo>
                <a:cubicBezTo>
                  <a:pt x="2784" y="614"/>
                  <a:pt x="2785" y="614"/>
                  <a:pt x="2785" y="615"/>
                </a:cubicBezTo>
                <a:cubicBezTo>
                  <a:pt x="2791" y="621"/>
                  <a:pt x="2776" y="623"/>
                  <a:pt x="2773" y="623"/>
                </a:cubicBezTo>
                <a:cubicBezTo>
                  <a:pt x="2762" y="621"/>
                  <a:pt x="2778" y="615"/>
                  <a:pt x="2783" y="614"/>
                </a:cubicBezTo>
                <a:close/>
                <a:moveTo>
                  <a:pt x="2533" y="600"/>
                </a:moveTo>
                <a:lnTo>
                  <a:pt x="2534" y="601"/>
                </a:lnTo>
                <a:cubicBezTo>
                  <a:pt x="2536" y="602"/>
                  <a:pt x="2543" y="602"/>
                  <a:pt x="2544" y="610"/>
                </a:cubicBezTo>
                <a:cubicBezTo>
                  <a:pt x="2545" y="626"/>
                  <a:pt x="2537" y="626"/>
                  <a:pt x="2536" y="626"/>
                </a:cubicBezTo>
                <a:lnTo>
                  <a:pt x="2536" y="626"/>
                </a:lnTo>
                <a:lnTo>
                  <a:pt x="2536" y="626"/>
                </a:lnTo>
                <a:lnTo>
                  <a:pt x="2537" y="627"/>
                </a:lnTo>
                <a:cubicBezTo>
                  <a:pt x="2537" y="627"/>
                  <a:pt x="2538" y="627"/>
                  <a:pt x="2539" y="628"/>
                </a:cubicBezTo>
                <a:lnTo>
                  <a:pt x="2541" y="628"/>
                </a:lnTo>
                <a:lnTo>
                  <a:pt x="2541" y="628"/>
                </a:lnTo>
                <a:cubicBezTo>
                  <a:pt x="2542" y="627"/>
                  <a:pt x="2543" y="620"/>
                  <a:pt x="2544" y="619"/>
                </a:cubicBezTo>
                <a:cubicBezTo>
                  <a:pt x="2546" y="616"/>
                  <a:pt x="2548" y="615"/>
                  <a:pt x="2551" y="616"/>
                </a:cubicBezTo>
                <a:cubicBezTo>
                  <a:pt x="2556" y="617"/>
                  <a:pt x="2552" y="626"/>
                  <a:pt x="2554" y="628"/>
                </a:cubicBezTo>
                <a:cubicBezTo>
                  <a:pt x="2562" y="631"/>
                  <a:pt x="2569" y="632"/>
                  <a:pt x="2577" y="631"/>
                </a:cubicBezTo>
                <a:cubicBezTo>
                  <a:pt x="2583" y="628"/>
                  <a:pt x="2584" y="616"/>
                  <a:pt x="2590" y="616"/>
                </a:cubicBezTo>
                <a:cubicBezTo>
                  <a:pt x="2594" y="616"/>
                  <a:pt x="2593" y="620"/>
                  <a:pt x="2595" y="622"/>
                </a:cubicBezTo>
                <a:cubicBezTo>
                  <a:pt x="2603" y="630"/>
                  <a:pt x="2597" y="620"/>
                  <a:pt x="2597" y="616"/>
                </a:cubicBezTo>
                <a:cubicBezTo>
                  <a:pt x="2597" y="617"/>
                  <a:pt x="2600" y="612"/>
                  <a:pt x="2599" y="610"/>
                </a:cubicBezTo>
                <a:cubicBezTo>
                  <a:pt x="2592" y="609"/>
                  <a:pt x="2585" y="609"/>
                  <a:pt x="2579" y="610"/>
                </a:cubicBezTo>
                <a:cubicBezTo>
                  <a:pt x="2572" y="609"/>
                  <a:pt x="2555" y="604"/>
                  <a:pt x="2540" y="601"/>
                </a:cubicBezTo>
                <a:lnTo>
                  <a:pt x="2533" y="600"/>
                </a:lnTo>
                <a:close/>
                <a:moveTo>
                  <a:pt x="2476" y="595"/>
                </a:moveTo>
                <a:cubicBezTo>
                  <a:pt x="2471" y="595"/>
                  <a:pt x="2466" y="595"/>
                  <a:pt x="2461" y="595"/>
                </a:cubicBezTo>
                <a:lnTo>
                  <a:pt x="2460" y="596"/>
                </a:lnTo>
                <a:lnTo>
                  <a:pt x="2461" y="596"/>
                </a:lnTo>
                <a:cubicBezTo>
                  <a:pt x="2463" y="597"/>
                  <a:pt x="2465" y="599"/>
                  <a:pt x="2464" y="598"/>
                </a:cubicBezTo>
                <a:cubicBezTo>
                  <a:pt x="2475" y="605"/>
                  <a:pt x="2487" y="607"/>
                  <a:pt x="2484" y="598"/>
                </a:cubicBezTo>
                <a:cubicBezTo>
                  <a:pt x="2484" y="597"/>
                  <a:pt x="2483" y="597"/>
                  <a:pt x="2483" y="596"/>
                </a:cubicBezTo>
                <a:lnTo>
                  <a:pt x="2482" y="595"/>
                </a:lnTo>
                <a:lnTo>
                  <a:pt x="2476" y="595"/>
                </a:lnTo>
                <a:close/>
                <a:moveTo>
                  <a:pt x="1755" y="570"/>
                </a:moveTo>
                <a:cubicBezTo>
                  <a:pt x="1751" y="570"/>
                  <a:pt x="1747" y="571"/>
                  <a:pt x="1745" y="573"/>
                </a:cubicBezTo>
                <a:cubicBezTo>
                  <a:pt x="1745" y="573"/>
                  <a:pt x="1746" y="573"/>
                  <a:pt x="1746" y="574"/>
                </a:cubicBezTo>
                <a:lnTo>
                  <a:pt x="1747" y="574"/>
                </a:lnTo>
                <a:lnTo>
                  <a:pt x="1749" y="575"/>
                </a:lnTo>
                <a:cubicBezTo>
                  <a:pt x="1757" y="575"/>
                  <a:pt x="1765" y="574"/>
                  <a:pt x="1768" y="576"/>
                </a:cubicBezTo>
                <a:cubicBezTo>
                  <a:pt x="1770" y="576"/>
                  <a:pt x="1767" y="583"/>
                  <a:pt x="1768" y="583"/>
                </a:cubicBezTo>
                <a:cubicBezTo>
                  <a:pt x="1769" y="584"/>
                  <a:pt x="1773" y="584"/>
                  <a:pt x="1778" y="585"/>
                </a:cubicBezTo>
                <a:lnTo>
                  <a:pt x="1781" y="586"/>
                </a:lnTo>
                <a:lnTo>
                  <a:pt x="1781" y="584"/>
                </a:lnTo>
                <a:cubicBezTo>
                  <a:pt x="1781" y="582"/>
                  <a:pt x="1781" y="579"/>
                  <a:pt x="1782" y="576"/>
                </a:cubicBezTo>
                <a:cubicBezTo>
                  <a:pt x="1776" y="574"/>
                  <a:pt x="1770" y="572"/>
                  <a:pt x="1763" y="570"/>
                </a:cubicBezTo>
                <a:cubicBezTo>
                  <a:pt x="1762" y="570"/>
                  <a:pt x="1761" y="570"/>
                  <a:pt x="1759" y="570"/>
                </a:cubicBezTo>
                <a:cubicBezTo>
                  <a:pt x="1758" y="570"/>
                  <a:pt x="1756" y="570"/>
                  <a:pt x="1755" y="570"/>
                </a:cubicBezTo>
                <a:close/>
                <a:moveTo>
                  <a:pt x="1680" y="562"/>
                </a:moveTo>
                <a:cubicBezTo>
                  <a:pt x="1658" y="562"/>
                  <a:pt x="1619" y="572"/>
                  <a:pt x="1619" y="572"/>
                </a:cubicBezTo>
                <a:lnTo>
                  <a:pt x="1623" y="572"/>
                </a:lnTo>
                <a:cubicBezTo>
                  <a:pt x="1625" y="577"/>
                  <a:pt x="1628" y="577"/>
                  <a:pt x="1635" y="576"/>
                </a:cubicBezTo>
                <a:lnTo>
                  <a:pt x="1635" y="576"/>
                </a:lnTo>
                <a:cubicBezTo>
                  <a:pt x="1641" y="570"/>
                  <a:pt x="1650" y="568"/>
                  <a:pt x="1658" y="572"/>
                </a:cubicBezTo>
                <a:cubicBezTo>
                  <a:pt x="1665" y="574"/>
                  <a:pt x="1672" y="592"/>
                  <a:pt x="1674" y="591"/>
                </a:cubicBezTo>
                <a:cubicBezTo>
                  <a:pt x="1677" y="591"/>
                  <a:pt x="1677" y="576"/>
                  <a:pt x="1678" y="576"/>
                </a:cubicBezTo>
                <a:cubicBezTo>
                  <a:pt x="1681" y="573"/>
                  <a:pt x="1702" y="574"/>
                  <a:pt x="1694" y="564"/>
                </a:cubicBezTo>
                <a:cubicBezTo>
                  <a:pt x="1692" y="563"/>
                  <a:pt x="1689" y="562"/>
                  <a:pt x="1684" y="562"/>
                </a:cubicBezTo>
                <a:cubicBezTo>
                  <a:pt x="1683" y="562"/>
                  <a:pt x="1681" y="562"/>
                  <a:pt x="1680" y="562"/>
                </a:cubicBezTo>
                <a:close/>
                <a:moveTo>
                  <a:pt x="2733" y="539"/>
                </a:moveTo>
                <a:cubicBezTo>
                  <a:pt x="2733" y="539"/>
                  <a:pt x="2732" y="539"/>
                  <a:pt x="2732" y="540"/>
                </a:cubicBezTo>
                <a:lnTo>
                  <a:pt x="2732" y="540"/>
                </a:lnTo>
                <a:lnTo>
                  <a:pt x="2733" y="541"/>
                </a:lnTo>
                <a:cubicBezTo>
                  <a:pt x="2733" y="541"/>
                  <a:pt x="2733" y="542"/>
                  <a:pt x="2734" y="542"/>
                </a:cubicBezTo>
                <a:lnTo>
                  <a:pt x="2734" y="544"/>
                </a:lnTo>
                <a:lnTo>
                  <a:pt x="2734" y="544"/>
                </a:lnTo>
                <a:cubicBezTo>
                  <a:pt x="2735" y="543"/>
                  <a:pt x="2735" y="541"/>
                  <a:pt x="2734" y="540"/>
                </a:cubicBezTo>
                <a:cubicBezTo>
                  <a:pt x="2734" y="540"/>
                  <a:pt x="2733" y="539"/>
                  <a:pt x="2733" y="539"/>
                </a:cubicBezTo>
                <a:close/>
                <a:moveTo>
                  <a:pt x="132" y="536"/>
                </a:moveTo>
                <a:cubicBezTo>
                  <a:pt x="133" y="537"/>
                  <a:pt x="132" y="540"/>
                  <a:pt x="131" y="540"/>
                </a:cubicBezTo>
                <a:cubicBezTo>
                  <a:pt x="130" y="539"/>
                  <a:pt x="131" y="536"/>
                  <a:pt x="132" y="536"/>
                </a:cubicBezTo>
                <a:close/>
                <a:moveTo>
                  <a:pt x="154" y="535"/>
                </a:moveTo>
                <a:cubicBezTo>
                  <a:pt x="152" y="535"/>
                  <a:pt x="148" y="535"/>
                  <a:pt x="147" y="539"/>
                </a:cubicBezTo>
                <a:cubicBezTo>
                  <a:pt x="148" y="538"/>
                  <a:pt x="149" y="543"/>
                  <a:pt x="148" y="546"/>
                </a:cubicBezTo>
                <a:cubicBezTo>
                  <a:pt x="147" y="549"/>
                  <a:pt x="147" y="547"/>
                  <a:pt x="148" y="550"/>
                </a:cubicBezTo>
                <a:cubicBezTo>
                  <a:pt x="149" y="553"/>
                  <a:pt x="149" y="553"/>
                  <a:pt x="151" y="550"/>
                </a:cubicBezTo>
                <a:cubicBezTo>
                  <a:pt x="154" y="544"/>
                  <a:pt x="151" y="542"/>
                  <a:pt x="153" y="553"/>
                </a:cubicBezTo>
                <a:cubicBezTo>
                  <a:pt x="154" y="557"/>
                  <a:pt x="165" y="560"/>
                  <a:pt x="165" y="560"/>
                </a:cubicBezTo>
                <a:cubicBezTo>
                  <a:pt x="165" y="555"/>
                  <a:pt x="166" y="549"/>
                  <a:pt x="166" y="543"/>
                </a:cubicBezTo>
                <a:cubicBezTo>
                  <a:pt x="163" y="540"/>
                  <a:pt x="160" y="537"/>
                  <a:pt x="157" y="536"/>
                </a:cubicBezTo>
                <a:cubicBezTo>
                  <a:pt x="156" y="535"/>
                  <a:pt x="155" y="535"/>
                  <a:pt x="154" y="535"/>
                </a:cubicBezTo>
                <a:close/>
                <a:moveTo>
                  <a:pt x="2820" y="533"/>
                </a:moveTo>
                <a:cubicBezTo>
                  <a:pt x="2823" y="533"/>
                  <a:pt x="2824" y="546"/>
                  <a:pt x="2820" y="539"/>
                </a:cubicBezTo>
                <a:cubicBezTo>
                  <a:pt x="2819" y="539"/>
                  <a:pt x="2818" y="534"/>
                  <a:pt x="2820" y="533"/>
                </a:cubicBezTo>
                <a:cubicBezTo>
                  <a:pt x="2820" y="533"/>
                  <a:pt x="2820" y="533"/>
                  <a:pt x="2820" y="533"/>
                </a:cubicBezTo>
                <a:close/>
                <a:moveTo>
                  <a:pt x="2811" y="531"/>
                </a:moveTo>
                <a:cubicBezTo>
                  <a:pt x="2813" y="531"/>
                  <a:pt x="2814" y="532"/>
                  <a:pt x="2815" y="533"/>
                </a:cubicBezTo>
                <a:cubicBezTo>
                  <a:pt x="2816" y="535"/>
                  <a:pt x="2816" y="539"/>
                  <a:pt x="2815" y="541"/>
                </a:cubicBezTo>
                <a:cubicBezTo>
                  <a:pt x="2814" y="543"/>
                  <a:pt x="2813" y="544"/>
                  <a:pt x="2812" y="542"/>
                </a:cubicBezTo>
                <a:cubicBezTo>
                  <a:pt x="2811" y="542"/>
                  <a:pt x="2812" y="535"/>
                  <a:pt x="2812" y="533"/>
                </a:cubicBezTo>
                <a:lnTo>
                  <a:pt x="2810" y="533"/>
                </a:lnTo>
                <a:cubicBezTo>
                  <a:pt x="2810" y="532"/>
                  <a:pt x="2811" y="531"/>
                  <a:pt x="2811" y="531"/>
                </a:cubicBezTo>
                <a:close/>
                <a:moveTo>
                  <a:pt x="2803" y="530"/>
                </a:moveTo>
                <a:cubicBezTo>
                  <a:pt x="2806" y="531"/>
                  <a:pt x="2806" y="542"/>
                  <a:pt x="2802" y="542"/>
                </a:cubicBezTo>
                <a:cubicBezTo>
                  <a:pt x="2800" y="542"/>
                  <a:pt x="2801" y="531"/>
                  <a:pt x="2800" y="533"/>
                </a:cubicBezTo>
                <a:cubicBezTo>
                  <a:pt x="2801" y="531"/>
                  <a:pt x="2803" y="530"/>
                  <a:pt x="2803" y="530"/>
                </a:cubicBezTo>
                <a:close/>
                <a:moveTo>
                  <a:pt x="2709" y="479"/>
                </a:moveTo>
                <a:cubicBezTo>
                  <a:pt x="2708" y="479"/>
                  <a:pt x="2708" y="479"/>
                  <a:pt x="2707" y="479"/>
                </a:cubicBezTo>
                <a:lnTo>
                  <a:pt x="2706" y="480"/>
                </a:lnTo>
                <a:lnTo>
                  <a:pt x="2707" y="480"/>
                </a:lnTo>
                <a:cubicBezTo>
                  <a:pt x="2709" y="482"/>
                  <a:pt x="2720" y="484"/>
                  <a:pt x="2726" y="485"/>
                </a:cubicBezTo>
                <a:lnTo>
                  <a:pt x="2726" y="485"/>
                </a:lnTo>
                <a:lnTo>
                  <a:pt x="2727" y="484"/>
                </a:lnTo>
                <a:cubicBezTo>
                  <a:pt x="2727" y="481"/>
                  <a:pt x="2723" y="482"/>
                  <a:pt x="2724" y="483"/>
                </a:cubicBezTo>
                <a:cubicBezTo>
                  <a:pt x="2720" y="481"/>
                  <a:pt x="2713" y="478"/>
                  <a:pt x="2709" y="479"/>
                </a:cubicBezTo>
                <a:close/>
                <a:moveTo>
                  <a:pt x="2854" y="475"/>
                </a:moveTo>
                <a:cubicBezTo>
                  <a:pt x="2860" y="475"/>
                  <a:pt x="2861" y="493"/>
                  <a:pt x="2852" y="484"/>
                </a:cubicBezTo>
                <a:cubicBezTo>
                  <a:pt x="2851" y="483"/>
                  <a:pt x="2848" y="477"/>
                  <a:pt x="2852" y="476"/>
                </a:cubicBezTo>
                <a:cubicBezTo>
                  <a:pt x="2853" y="475"/>
                  <a:pt x="2853" y="475"/>
                  <a:pt x="2854" y="475"/>
                </a:cubicBezTo>
                <a:close/>
                <a:moveTo>
                  <a:pt x="2805" y="475"/>
                </a:moveTo>
                <a:lnTo>
                  <a:pt x="2805" y="476"/>
                </a:lnTo>
                <a:cubicBezTo>
                  <a:pt x="2805" y="475"/>
                  <a:pt x="2805" y="475"/>
                  <a:pt x="2805" y="475"/>
                </a:cubicBezTo>
                <a:lnTo>
                  <a:pt x="2805" y="475"/>
                </a:lnTo>
                <a:close/>
                <a:moveTo>
                  <a:pt x="2832" y="473"/>
                </a:moveTo>
                <a:cubicBezTo>
                  <a:pt x="2835" y="472"/>
                  <a:pt x="2838" y="474"/>
                  <a:pt x="2840" y="476"/>
                </a:cubicBezTo>
                <a:cubicBezTo>
                  <a:pt x="2843" y="478"/>
                  <a:pt x="2844" y="483"/>
                  <a:pt x="2841" y="486"/>
                </a:cubicBezTo>
                <a:cubicBezTo>
                  <a:pt x="2839" y="488"/>
                  <a:pt x="2835" y="489"/>
                  <a:pt x="2832" y="488"/>
                </a:cubicBezTo>
                <a:cubicBezTo>
                  <a:pt x="2831" y="486"/>
                  <a:pt x="2832" y="478"/>
                  <a:pt x="2832" y="476"/>
                </a:cubicBezTo>
                <a:lnTo>
                  <a:pt x="2828" y="476"/>
                </a:lnTo>
                <a:cubicBezTo>
                  <a:pt x="2829" y="474"/>
                  <a:pt x="2830" y="473"/>
                  <a:pt x="2832" y="473"/>
                </a:cubicBezTo>
                <a:close/>
                <a:moveTo>
                  <a:pt x="2812" y="471"/>
                </a:moveTo>
                <a:cubicBezTo>
                  <a:pt x="2812" y="471"/>
                  <a:pt x="2812" y="471"/>
                  <a:pt x="2813" y="471"/>
                </a:cubicBezTo>
                <a:cubicBezTo>
                  <a:pt x="2819" y="472"/>
                  <a:pt x="2818" y="487"/>
                  <a:pt x="2809" y="488"/>
                </a:cubicBezTo>
                <a:cubicBezTo>
                  <a:pt x="2804" y="488"/>
                  <a:pt x="2806" y="476"/>
                  <a:pt x="2805" y="475"/>
                </a:cubicBezTo>
                <a:lnTo>
                  <a:pt x="2805" y="475"/>
                </a:lnTo>
                <a:lnTo>
                  <a:pt x="2807" y="473"/>
                </a:lnTo>
                <a:cubicBezTo>
                  <a:pt x="2809" y="472"/>
                  <a:pt x="2810" y="471"/>
                  <a:pt x="2812" y="471"/>
                </a:cubicBezTo>
                <a:close/>
                <a:moveTo>
                  <a:pt x="113" y="471"/>
                </a:moveTo>
                <a:cubicBezTo>
                  <a:pt x="116" y="471"/>
                  <a:pt x="118" y="471"/>
                  <a:pt x="120" y="472"/>
                </a:cubicBezTo>
                <a:cubicBezTo>
                  <a:pt x="124" y="477"/>
                  <a:pt x="107" y="483"/>
                  <a:pt x="100" y="480"/>
                </a:cubicBezTo>
                <a:cubicBezTo>
                  <a:pt x="90" y="476"/>
                  <a:pt x="103" y="471"/>
                  <a:pt x="113" y="471"/>
                </a:cubicBezTo>
                <a:close/>
                <a:moveTo>
                  <a:pt x="2891" y="471"/>
                </a:moveTo>
                <a:cubicBezTo>
                  <a:pt x="2891" y="471"/>
                  <a:pt x="2892" y="471"/>
                  <a:pt x="2892" y="471"/>
                </a:cubicBezTo>
                <a:cubicBezTo>
                  <a:pt x="2894" y="475"/>
                  <a:pt x="2888" y="477"/>
                  <a:pt x="2887" y="477"/>
                </a:cubicBezTo>
                <a:cubicBezTo>
                  <a:pt x="2882" y="476"/>
                  <a:pt x="2889" y="471"/>
                  <a:pt x="2891" y="471"/>
                </a:cubicBezTo>
                <a:close/>
                <a:moveTo>
                  <a:pt x="121" y="458"/>
                </a:moveTo>
                <a:cubicBezTo>
                  <a:pt x="121" y="458"/>
                  <a:pt x="121" y="458"/>
                  <a:pt x="121" y="458"/>
                </a:cubicBezTo>
                <a:cubicBezTo>
                  <a:pt x="121" y="458"/>
                  <a:pt x="125" y="464"/>
                  <a:pt x="124" y="469"/>
                </a:cubicBezTo>
                <a:cubicBezTo>
                  <a:pt x="123" y="474"/>
                  <a:pt x="118" y="465"/>
                  <a:pt x="118" y="465"/>
                </a:cubicBezTo>
                <a:cubicBezTo>
                  <a:pt x="115" y="465"/>
                  <a:pt x="116" y="476"/>
                  <a:pt x="113" y="465"/>
                </a:cubicBezTo>
                <a:cubicBezTo>
                  <a:pt x="109" y="452"/>
                  <a:pt x="116" y="462"/>
                  <a:pt x="116" y="462"/>
                </a:cubicBezTo>
                <a:cubicBezTo>
                  <a:pt x="118" y="462"/>
                  <a:pt x="119" y="457"/>
                  <a:pt x="121" y="458"/>
                </a:cubicBezTo>
                <a:close/>
                <a:moveTo>
                  <a:pt x="2728" y="449"/>
                </a:moveTo>
                <a:cubicBezTo>
                  <a:pt x="2728" y="449"/>
                  <a:pt x="2726" y="452"/>
                  <a:pt x="2726" y="454"/>
                </a:cubicBezTo>
                <a:lnTo>
                  <a:pt x="2725" y="455"/>
                </a:lnTo>
                <a:lnTo>
                  <a:pt x="2727" y="455"/>
                </a:lnTo>
                <a:lnTo>
                  <a:pt x="2727" y="455"/>
                </a:lnTo>
                <a:cubicBezTo>
                  <a:pt x="2729" y="454"/>
                  <a:pt x="2731" y="450"/>
                  <a:pt x="2728" y="449"/>
                </a:cubicBezTo>
                <a:close/>
                <a:moveTo>
                  <a:pt x="167" y="449"/>
                </a:moveTo>
                <a:lnTo>
                  <a:pt x="165" y="450"/>
                </a:lnTo>
                <a:lnTo>
                  <a:pt x="165" y="451"/>
                </a:lnTo>
                <a:cubicBezTo>
                  <a:pt x="165" y="452"/>
                  <a:pt x="166" y="453"/>
                  <a:pt x="167" y="451"/>
                </a:cubicBezTo>
                <a:cubicBezTo>
                  <a:pt x="167" y="451"/>
                  <a:pt x="167" y="450"/>
                  <a:pt x="167" y="449"/>
                </a:cubicBezTo>
                <a:lnTo>
                  <a:pt x="167" y="449"/>
                </a:lnTo>
                <a:close/>
                <a:moveTo>
                  <a:pt x="2758" y="448"/>
                </a:moveTo>
                <a:cubicBezTo>
                  <a:pt x="2757" y="448"/>
                  <a:pt x="2757" y="448"/>
                  <a:pt x="2756" y="448"/>
                </a:cubicBezTo>
                <a:cubicBezTo>
                  <a:pt x="2755" y="449"/>
                  <a:pt x="2754" y="451"/>
                  <a:pt x="2755" y="455"/>
                </a:cubicBezTo>
                <a:cubicBezTo>
                  <a:pt x="2754" y="454"/>
                  <a:pt x="2758" y="459"/>
                  <a:pt x="2758" y="458"/>
                </a:cubicBezTo>
                <a:cubicBezTo>
                  <a:pt x="2762" y="464"/>
                  <a:pt x="2767" y="465"/>
                  <a:pt x="2766" y="458"/>
                </a:cubicBezTo>
                <a:cubicBezTo>
                  <a:pt x="2765" y="452"/>
                  <a:pt x="2761" y="449"/>
                  <a:pt x="2758" y="448"/>
                </a:cubicBezTo>
                <a:close/>
                <a:moveTo>
                  <a:pt x="101" y="446"/>
                </a:moveTo>
                <a:cubicBezTo>
                  <a:pt x="102" y="446"/>
                  <a:pt x="103" y="447"/>
                  <a:pt x="103" y="451"/>
                </a:cubicBezTo>
                <a:cubicBezTo>
                  <a:pt x="103" y="464"/>
                  <a:pt x="99" y="459"/>
                  <a:pt x="98" y="454"/>
                </a:cubicBezTo>
                <a:cubicBezTo>
                  <a:pt x="96" y="449"/>
                  <a:pt x="99" y="445"/>
                  <a:pt x="101" y="446"/>
                </a:cubicBezTo>
                <a:close/>
                <a:moveTo>
                  <a:pt x="108" y="434"/>
                </a:moveTo>
                <a:cubicBezTo>
                  <a:pt x="109" y="434"/>
                  <a:pt x="110" y="436"/>
                  <a:pt x="109" y="440"/>
                </a:cubicBezTo>
                <a:cubicBezTo>
                  <a:pt x="108" y="441"/>
                  <a:pt x="108" y="441"/>
                  <a:pt x="107" y="440"/>
                </a:cubicBezTo>
                <a:cubicBezTo>
                  <a:pt x="104" y="438"/>
                  <a:pt x="107" y="434"/>
                  <a:pt x="108" y="434"/>
                </a:cubicBezTo>
                <a:close/>
                <a:moveTo>
                  <a:pt x="158" y="433"/>
                </a:moveTo>
                <a:cubicBezTo>
                  <a:pt x="157" y="434"/>
                  <a:pt x="155" y="435"/>
                  <a:pt x="154" y="436"/>
                </a:cubicBezTo>
                <a:lnTo>
                  <a:pt x="153" y="436"/>
                </a:lnTo>
                <a:lnTo>
                  <a:pt x="155" y="437"/>
                </a:lnTo>
                <a:cubicBezTo>
                  <a:pt x="155" y="437"/>
                  <a:pt x="158" y="438"/>
                  <a:pt x="161" y="439"/>
                </a:cubicBezTo>
                <a:lnTo>
                  <a:pt x="162" y="440"/>
                </a:lnTo>
                <a:lnTo>
                  <a:pt x="161" y="437"/>
                </a:lnTo>
                <a:cubicBezTo>
                  <a:pt x="161" y="434"/>
                  <a:pt x="160" y="433"/>
                  <a:pt x="158" y="433"/>
                </a:cubicBezTo>
                <a:close/>
                <a:moveTo>
                  <a:pt x="90" y="431"/>
                </a:moveTo>
                <a:cubicBezTo>
                  <a:pt x="91" y="432"/>
                  <a:pt x="94" y="437"/>
                  <a:pt x="94" y="444"/>
                </a:cubicBezTo>
                <a:cubicBezTo>
                  <a:pt x="93" y="451"/>
                  <a:pt x="89" y="444"/>
                  <a:pt x="89" y="437"/>
                </a:cubicBezTo>
                <a:cubicBezTo>
                  <a:pt x="88" y="432"/>
                  <a:pt x="89" y="431"/>
                  <a:pt x="90" y="431"/>
                </a:cubicBezTo>
                <a:close/>
                <a:moveTo>
                  <a:pt x="166" y="430"/>
                </a:moveTo>
                <a:cubicBezTo>
                  <a:pt x="165" y="430"/>
                  <a:pt x="163" y="432"/>
                  <a:pt x="165" y="434"/>
                </a:cubicBezTo>
                <a:cubicBezTo>
                  <a:pt x="168" y="437"/>
                  <a:pt x="169" y="432"/>
                  <a:pt x="167" y="430"/>
                </a:cubicBezTo>
                <a:cubicBezTo>
                  <a:pt x="167" y="430"/>
                  <a:pt x="167" y="430"/>
                  <a:pt x="166" y="430"/>
                </a:cubicBezTo>
                <a:close/>
                <a:moveTo>
                  <a:pt x="58" y="423"/>
                </a:moveTo>
                <a:cubicBezTo>
                  <a:pt x="64" y="423"/>
                  <a:pt x="68" y="425"/>
                  <a:pt x="68" y="429"/>
                </a:cubicBezTo>
                <a:cubicBezTo>
                  <a:pt x="67" y="444"/>
                  <a:pt x="51" y="438"/>
                  <a:pt x="45" y="433"/>
                </a:cubicBezTo>
                <a:cubicBezTo>
                  <a:pt x="38" y="427"/>
                  <a:pt x="49" y="423"/>
                  <a:pt x="58" y="423"/>
                </a:cubicBezTo>
                <a:close/>
                <a:moveTo>
                  <a:pt x="121" y="419"/>
                </a:moveTo>
                <a:cubicBezTo>
                  <a:pt x="130" y="420"/>
                  <a:pt x="137" y="434"/>
                  <a:pt x="120" y="430"/>
                </a:cubicBezTo>
                <a:cubicBezTo>
                  <a:pt x="119" y="430"/>
                  <a:pt x="113" y="424"/>
                  <a:pt x="116" y="422"/>
                </a:cubicBezTo>
                <a:cubicBezTo>
                  <a:pt x="117" y="420"/>
                  <a:pt x="119" y="419"/>
                  <a:pt x="121" y="419"/>
                </a:cubicBezTo>
                <a:close/>
                <a:moveTo>
                  <a:pt x="94" y="410"/>
                </a:moveTo>
                <a:cubicBezTo>
                  <a:pt x="98" y="410"/>
                  <a:pt x="101" y="412"/>
                  <a:pt x="96" y="417"/>
                </a:cubicBezTo>
                <a:cubicBezTo>
                  <a:pt x="93" y="417"/>
                  <a:pt x="91" y="417"/>
                  <a:pt x="88" y="417"/>
                </a:cubicBezTo>
                <a:cubicBezTo>
                  <a:pt x="75" y="414"/>
                  <a:pt x="87" y="410"/>
                  <a:pt x="94" y="410"/>
                </a:cubicBezTo>
                <a:close/>
                <a:moveTo>
                  <a:pt x="2753" y="407"/>
                </a:moveTo>
                <a:lnTo>
                  <a:pt x="2751" y="407"/>
                </a:lnTo>
                <a:lnTo>
                  <a:pt x="2749" y="407"/>
                </a:lnTo>
                <a:lnTo>
                  <a:pt x="2749" y="407"/>
                </a:lnTo>
                <a:lnTo>
                  <a:pt x="2750" y="407"/>
                </a:lnTo>
                <a:lnTo>
                  <a:pt x="2753" y="407"/>
                </a:lnTo>
                <a:lnTo>
                  <a:pt x="2753" y="407"/>
                </a:lnTo>
                <a:close/>
                <a:moveTo>
                  <a:pt x="6" y="407"/>
                </a:moveTo>
                <a:cubicBezTo>
                  <a:pt x="14" y="407"/>
                  <a:pt x="27" y="413"/>
                  <a:pt x="25" y="421"/>
                </a:cubicBezTo>
                <a:cubicBezTo>
                  <a:pt x="22" y="429"/>
                  <a:pt x="5" y="421"/>
                  <a:pt x="1" y="413"/>
                </a:cubicBezTo>
                <a:cubicBezTo>
                  <a:pt x="-2" y="408"/>
                  <a:pt x="1" y="406"/>
                  <a:pt x="6" y="407"/>
                </a:cubicBezTo>
                <a:close/>
                <a:moveTo>
                  <a:pt x="2790" y="406"/>
                </a:moveTo>
                <a:lnTo>
                  <a:pt x="2791" y="407"/>
                </a:lnTo>
                <a:cubicBezTo>
                  <a:pt x="2792" y="407"/>
                  <a:pt x="2793" y="408"/>
                  <a:pt x="2793" y="407"/>
                </a:cubicBezTo>
                <a:lnTo>
                  <a:pt x="2797" y="407"/>
                </a:lnTo>
                <a:lnTo>
                  <a:pt x="2793" y="406"/>
                </a:lnTo>
                <a:lnTo>
                  <a:pt x="2790" y="406"/>
                </a:lnTo>
                <a:close/>
                <a:moveTo>
                  <a:pt x="95" y="402"/>
                </a:moveTo>
                <a:cubicBezTo>
                  <a:pt x="96" y="402"/>
                  <a:pt x="97" y="403"/>
                  <a:pt x="97" y="405"/>
                </a:cubicBezTo>
                <a:cubicBezTo>
                  <a:pt x="97" y="408"/>
                  <a:pt x="95" y="410"/>
                  <a:pt x="94" y="409"/>
                </a:cubicBezTo>
                <a:cubicBezTo>
                  <a:pt x="92" y="405"/>
                  <a:pt x="94" y="402"/>
                  <a:pt x="95" y="402"/>
                </a:cubicBezTo>
                <a:close/>
                <a:moveTo>
                  <a:pt x="2863" y="396"/>
                </a:moveTo>
                <a:cubicBezTo>
                  <a:pt x="2865" y="396"/>
                  <a:pt x="2870" y="400"/>
                  <a:pt x="2867" y="404"/>
                </a:cubicBezTo>
                <a:cubicBezTo>
                  <a:pt x="2865" y="407"/>
                  <a:pt x="2863" y="402"/>
                  <a:pt x="2863" y="401"/>
                </a:cubicBezTo>
                <a:cubicBezTo>
                  <a:pt x="2860" y="397"/>
                  <a:pt x="2861" y="396"/>
                  <a:pt x="2863" y="396"/>
                </a:cubicBezTo>
                <a:close/>
                <a:moveTo>
                  <a:pt x="116" y="395"/>
                </a:moveTo>
                <a:cubicBezTo>
                  <a:pt x="117" y="395"/>
                  <a:pt x="119" y="401"/>
                  <a:pt x="120" y="402"/>
                </a:cubicBezTo>
                <a:cubicBezTo>
                  <a:pt x="120" y="402"/>
                  <a:pt x="120" y="398"/>
                  <a:pt x="121" y="398"/>
                </a:cubicBezTo>
                <a:cubicBezTo>
                  <a:pt x="121" y="398"/>
                  <a:pt x="123" y="404"/>
                  <a:pt x="123" y="402"/>
                </a:cubicBezTo>
                <a:cubicBezTo>
                  <a:pt x="122" y="410"/>
                  <a:pt x="110" y="412"/>
                  <a:pt x="109" y="402"/>
                </a:cubicBezTo>
                <a:lnTo>
                  <a:pt x="108" y="402"/>
                </a:lnTo>
                <a:cubicBezTo>
                  <a:pt x="111" y="397"/>
                  <a:pt x="113" y="395"/>
                  <a:pt x="116" y="395"/>
                </a:cubicBezTo>
                <a:close/>
                <a:moveTo>
                  <a:pt x="142" y="381"/>
                </a:moveTo>
                <a:lnTo>
                  <a:pt x="141" y="381"/>
                </a:lnTo>
                <a:lnTo>
                  <a:pt x="135" y="381"/>
                </a:lnTo>
                <a:lnTo>
                  <a:pt x="137" y="383"/>
                </a:lnTo>
                <a:cubicBezTo>
                  <a:pt x="139" y="385"/>
                  <a:pt x="141" y="386"/>
                  <a:pt x="143" y="385"/>
                </a:cubicBezTo>
                <a:cubicBezTo>
                  <a:pt x="143" y="384"/>
                  <a:pt x="143" y="383"/>
                  <a:pt x="142" y="381"/>
                </a:cubicBezTo>
                <a:lnTo>
                  <a:pt x="142" y="381"/>
                </a:lnTo>
                <a:close/>
                <a:moveTo>
                  <a:pt x="33" y="374"/>
                </a:moveTo>
                <a:cubicBezTo>
                  <a:pt x="37" y="374"/>
                  <a:pt x="40" y="375"/>
                  <a:pt x="41" y="377"/>
                </a:cubicBezTo>
                <a:cubicBezTo>
                  <a:pt x="41" y="380"/>
                  <a:pt x="32" y="383"/>
                  <a:pt x="29" y="381"/>
                </a:cubicBezTo>
                <a:cubicBezTo>
                  <a:pt x="19" y="377"/>
                  <a:pt x="26" y="374"/>
                  <a:pt x="33" y="374"/>
                </a:cubicBezTo>
                <a:close/>
                <a:moveTo>
                  <a:pt x="2833" y="370"/>
                </a:moveTo>
                <a:cubicBezTo>
                  <a:pt x="2832" y="370"/>
                  <a:pt x="2831" y="372"/>
                  <a:pt x="2832" y="374"/>
                </a:cubicBezTo>
                <a:cubicBezTo>
                  <a:pt x="2834" y="377"/>
                  <a:pt x="2835" y="374"/>
                  <a:pt x="2834" y="371"/>
                </a:cubicBezTo>
                <a:cubicBezTo>
                  <a:pt x="2834" y="371"/>
                  <a:pt x="2833" y="370"/>
                  <a:pt x="2833" y="370"/>
                </a:cubicBezTo>
                <a:close/>
                <a:moveTo>
                  <a:pt x="2920" y="364"/>
                </a:moveTo>
                <a:cubicBezTo>
                  <a:pt x="2923" y="364"/>
                  <a:pt x="2924" y="377"/>
                  <a:pt x="2920" y="370"/>
                </a:cubicBezTo>
                <a:cubicBezTo>
                  <a:pt x="2919" y="370"/>
                  <a:pt x="2918" y="365"/>
                  <a:pt x="2920" y="364"/>
                </a:cubicBezTo>
                <a:cubicBezTo>
                  <a:pt x="2920" y="364"/>
                  <a:pt x="2920" y="364"/>
                  <a:pt x="2920" y="364"/>
                </a:cubicBezTo>
                <a:close/>
                <a:moveTo>
                  <a:pt x="2911" y="362"/>
                </a:moveTo>
                <a:cubicBezTo>
                  <a:pt x="2913" y="362"/>
                  <a:pt x="2914" y="363"/>
                  <a:pt x="2915" y="364"/>
                </a:cubicBezTo>
                <a:cubicBezTo>
                  <a:pt x="2916" y="366"/>
                  <a:pt x="2916" y="370"/>
                  <a:pt x="2915" y="372"/>
                </a:cubicBezTo>
                <a:cubicBezTo>
                  <a:pt x="2914" y="374"/>
                  <a:pt x="2913" y="375"/>
                  <a:pt x="2912" y="373"/>
                </a:cubicBezTo>
                <a:cubicBezTo>
                  <a:pt x="2911" y="373"/>
                  <a:pt x="2912" y="366"/>
                  <a:pt x="2912" y="364"/>
                </a:cubicBezTo>
                <a:lnTo>
                  <a:pt x="2910" y="364"/>
                </a:lnTo>
                <a:cubicBezTo>
                  <a:pt x="2910" y="363"/>
                  <a:pt x="2911" y="362"/>
                  <a:pt x="2911" y="362"/>
                </a:cubicBezTo>
                <a:close/>
                <a:moveTo>
                  <a:pt x="2903" y="361"/>
                </a:moveTo>
                <a:cubicBezTo>
                  <a:pt x="2906" y="362"/>
                  <a:pt x="2906" y="373"/>
                  <a:pt x="2902" y="373"/>
                </a:cubicBezTo>
                <a:cubicBezTo>
                  <a:pt x="2900" y="373"/>
                  <a:pt x="2901" y="362"/>
                  <a:pt x="2900" y="364"/>
                </a:cubicBezTo>
                <a:cubicBezTo>
                  <a:pt x="2901" y="362"/>
                  <a:pt x="2903" y="361"/>
                  <a:pt x="2903" y="361"/>
                </a:cubicBezTo>
                <a:close/>
                <a:moveTo>
                  <a:pt x="2857" y="317"/>
                </a:moveTo>
                <a:cubicBezTo>
                  <a:pt x="2863" y="318"/>
                  <a:pt x="2874" y="325"/>
                  <a:pt x="2862" y="329"/>
                </a:cubicBezTo>
                <a:cubicBezTo>
                  <a:pt x="2862" y="329"/>
                  <a:pt x="2856" y="328"/>
                  <a:pt x="2854" y="323"/>
                </a:cubicBezTo>
                <a:cubicBezTo>
                  <a:pt x="2852" y="319"/>
                  <a:pt x="2854" y="317"/>
                  <a:pt x="2857" y="317"/>
                </a:cubicBezTo>
                <a:close/>
                <a:moveTo>
                  <a:pt x="2812" y="301"/>
                </a:moveTo>
                <a:cubicBezTo>
                  <a:pt x="2811" y="301"/>
                  <a:pt x="2810" y="301"/>
                  <a:pt x="2810" y="301"/>
                </a:cubicBezTo>
                <a:cubicBezTo>
                  <a:pt x="2810" y="301"/>
                  <a:pt x="2810" y="302"/>
                  <a:pt x="2809" y="302"/>
                </a:cubicBezTo>
                <a:lnTo>
                  <a:pt x="2809" y="302"/>
                </a:lnTo>
                <a:lnTo>
                  <a:pt x="2811" y="302"/>
                </a:lnTo>
                <a:lnTo>
                  <a:pt x="2814" y="301"/>
                </a:lnTo>
                <a:lnTo>
                  <a:pt x="2812" y="301"/>
                </a:lnTo>
                <a:close/>
                <a:moveTo>
                  <a:pt x="2955" y="296"/>
                </a:moveTo>
                <a:cubicBezTo>
                  <a:pt x="2961" y="296"/>
                  <a:pt x="2973" y="302"/>
                  <a:pt x="2966" y="306"/>
                </a:cubicBezTo>
                <a:cubicBezTo>
                  <a:pt x="2961" y="310"/>
                  <a:pt x="2956" y="303"/>
                  <a:pt x="2955" y="302"/>
                </a:cubicBezTo>
                <a:cubicBezTo>
                  <a:pt x="2950" y="297"/>
                  <a:pt x="2952" y="296"/>
                  <a:pt x="2955" y="296"/>
                </a:cubicBezTo>
                <a:close/>
                <a:moveTo>
                  <a:pt x="2799" y="280"/>
                </a:moveTo>
                <a:lnTo>
                  <a:pt x="2799" y="280"/>
                </a:lnTo>
                <a:lnTo>
                  <a:pt x="2799" y="280"/>
                </a:lnTo>
                <a:cubicBezTo>
                  <a:pt x="2799" y="280"/>
                  <a:pt x="2799" y="280"/>
                  <a:pt x="2799" y="280"/>
                </a:cubicBezTo>
                <a:lnTo>
                  <a:pt x="2799" y="280"/>
                </a:lnTo>
                <a:close/>
                <a:moveTo>
                  <a:pt x="2810" y="276"/>
                </a:moveTo>
                <a:lnTo>
                  <a:pt x="2809" y="277"/>
                </a:lnTo>
                <a:cubicBezTo>
                  <a:pt x="2806" y="278"/>
                  <a:pt x="2804" y="279"/>
                  <a:pt x="2800" y="280"/>
                </a:cubicBezTo>
                <a:lnTo>
                  <a:pt x="2799" y="280"/>
                </a:lnTo>
                <a:lnTo>
                  <a:pt x="2801" y="280"/>
                </a:lnTo>
                <a:cubicBezTo>
                  <a:pt x="2802" y="292"/>
                  <a:pt x="2813" y="280"/>
                  <a:pt x="2811" y="277"/>
                </a:cubicBezTo>
                <a:lnTo>
                  <a:pt x="2810" y="276"/>
                </a:lnTo>
                <a:close/>
                <a:moveTo>
                  <a:pt x="2816" y="273"/>
                </a:moveTo>
                <a:cubicBezTo>
                  <a:pt x="2814" y="273"/>
                  <a:pt x="2813" y="278"/>
                  <a:pt x="2814" y="280"/>
                </a:cubicBezTo>
                <a:cubicBezTo>
                  <a:pt x="2817" y="285"/>
                  <a:pt x="2820" y="279"/>
                  <a:pt x="2817" y="274"/>
                </a:cubicBezTo>
                <a:cubicBezTo>
                  <a:pt x="2817" y="273"/>
                  <a:pt x="2816" y="272"/>
                  <a:pt x="2816" y="273"/>
                </a:cubicBezTo>
                <a:close/>
                <a:moveTo>
                  <a:pt x="2878" y="266"/>
                </a:moveTo>
                <a:cubicBezTo>
                  <a:pt x="2878" y="266"/>
                  <a:pt x="2879" y="266"/>
                  <a:pt x="2879" y="266"/>
                </a:cubicBezTo>
                <a:cubicBezTo>
                  <a:pt x="2881" y="267"/>
                  <a:pt x="2883" y="272"/>
                  <a:pt x="2882" y="274"/>
                </a:cubicBezTo>
                <a:cubicBezTo>
                  <a:pt x="2880" y="277"/>
                  <a:pt x="2879" y="271"/>
                  <a:pt x="2879" y="271"/>
                </a:cubicBezTo>
                <a:cubicBezTo>
                  <a:pt x="2878" y="271"/>
                  <a:pt x="2877" y="271"/>
                  <a:pt x="2877" y="271"/>
                </a:cubicBezTo>
                <a:cubicBezTo>
                  <a:pt x="2877" y="268"/>
                  <a:pt x="2877" y="267"/>
                  <a:pt x="2878" y="266"/>
                </a:cubicBezTo>
                <a:close/>
                <a:moveTo>
                  <a:pt x="2873" y="250"/>
                </a:moveTo>
                <a:cubicBezTo>
                  <a:pt x="2874" y="250"/>
                  <a:pt x="2872" y="256"/>
                  <a:pt x="2872" y="256"/>
                </a:cubicBezTo>
                <a:cubicBezTo>
                  <a:pt x="2869" y="256"/>
                  <a:pt x="2871" y="250"/>
                  <a:pt x="2872" y="250"/>
                </a:cubicBezTo>
                <a:cubicBezTo>
                  <a:pt x="2872" y="250"/>
                  <a:pt x="2872" y="250"/>
                  <a:pt x="2873" y="250"/>
                </a:cubicBezTo>
                <a:close/>
                <a:moveTo>
                  <a:pt x="2828" y="240"/>
                </a:moveTo>
                <a:cubicBezTo>
                  <a:pt x="2826" y="240"/>
                  <a:pt x="2821" y="246"/>
                  <a:pt x="2826" y="246"/>
                </a:cubicBezTo>
                <a:cubicBezTo>
                  <a:pt x="2827" y="246"/>
                  <a:pt x="2831" y="244"/>
                  <a:pt x="2829" y="240"/>
                </a:cubicBezTo>
                <a:cubicBezTo>
                  <a:pt x="2829" y="240"/>
                  <a:pt x="2828" y="240"/>
                  <a:pt x="2828" y="240"/>
                </a:cubicBezTo>
                <a:close/>
                <a:moveTo>
                  <a:pt x="2963" y="227"/>
                </a:moveTo>
                <a:cubicBezTo>
                  <a:pt x="2965" y="227"/>
                  <a:pt x="2970" y="231"/>
                  <a:pt x="2967" y="235"/>
                </a:cubicBezTo>
                <a:cubicBezTo>
                  <a:pt x="2965" y="238"/>
                  <a:pt x="2963" y="233"/>
                  <a:pt x="2963" y="232"/>
                </a:cubicBezTo>
                <a:cubicBezTo>
                  <a:pt x="2960" y="228"/>
                  <a:pt x="2961" y="227"/>
                  <a:pt x="2963" y="227"/>
                </a:cubicBezTo>
                <a:close/>
                <a:moveTo>
                  <a:pt x="2829" y="207"/>
                </a:moveTo>
                <a:cubicBezTo>
                  <a:pt x="2826" y="207"/>
                  <a:pt x="2823" y="209"/>
                  <a:pt x="2826" y="213"/>
                </a:cubicBezTo>
                <a:cubicBezTo>
                  <a:pt x="2829" y="219"/>
                  <a:pt x="2835" y="214"/>
                  <a:pt x="2834" y="210"/>
                </a:cubicBezTo>
                <a:cubicBezTo>
                  <a:pt x="2833" y="208"/>
                  <a:pt x="2831" y="208"/>
                  <a:pt x="2829" y="207"/>
                </a:cubicBezTo>
                <a:close/>
                <a:moveTo>
                  <a:pt x="2812" y="206"/>
                </a:moveTo>
                <a:cubicBezTo>
                  <a:pt x="2809" y="206"/>
                  <a:pt x="2808" y="207"/>
                  <a:pt x="2809" y="210"/>
                </a:cubicBezTo>
                <a:cubicBezTo>
                  <a:pt x="2812" y="216"/>
                  <a:pt x="2819" y="210"/>
                  <a:pt x="2817" y="207"/>
                </a:cubicBezTo>
                <a:cubicBezTo>
                  <a:pt x="2817" y="206"/>
                  <a:pt x="2814" y="206"/>
                  <a:pt x="2812" y="206"/>
                </a:cubicBezTo>
                <a:close/>
                <a:moveTo>
                  <a:pt x="155" y="180"/>
                </a:moveTo>
                <a:lnTo>
                  <a:pt x="154" y="181"/>
                </a:lnTo>
                <a:lnTo>
                  <a:pt x="155" y="181"/>
                </a:lnTo>
                <a:lnTo>
                  <a:pt x="156" y="181"/>
                </a:lnTo>
                <a:lnTo>
                  <a:pt x="155" y="180"/>
                </a:lnTo>
                <a:close/>
                <a:moveTo>
                  <a:pt x="142" y="180"/>
                </a:moveTo>
                <a:cubicBezTo>
                  <a:pt x="142" y="180"/>
                  <a:pt x="142" y="181"/>
                  <a:pt x="142" y="181"/>
                </a:cubicBezTo>
                <a:lnTo>
                  <a:pt x="142" y="181"/>
                </a:lnTo>
                <a:lnTo>
                  <a:pt x="142" y="181"/>
                </a:lnTo>
                <a:lnTo>
                  <a:pt x="142" y="181"/>
                </a:lnTo>
                <a:lnTo>
                  <a:pt x="142" y="181"/>
                </a:lnTo>
                <a:cubicBezTo>
                  <a:pt x="142" y="181"/>
                  <a:pt x="142" y="180"/>
                  <a:pt x="142" y="180"/>
                </a:cubicBezTo>
                <a:close/>
                <a:moveTo>
                  <a:pt x="147" y="177"/>
                </a:moveTo>
                <a:cubicBezTo>
                  <a:pt x="146" y="177"/>
                  <a:pt x="146" y="178"/>
                  <a:pt x="145" y="180"/>
                </a:cubicBezTo>
                <a:lnTo>
                  <a:pt x="145" y="180"/>
                </a:lnTo>
                <a:lnTo>
                  <a:pt x="147" y="180"/>
                </a:lnTo>
                <a:lnTo>
                  <a:pt x="149" y="180"/>
                </a:lnTo>
                <a:lnTo>
                  <a:pt x="148" y="180"/>
                </a:lnTo>
                <a:cubicBezTo>
                  <a:pt x="148" y="179"/>
                  <a:pt x="148" y="177"/>
                  <a:pt x="147" y="177"/>
                </a:cubicBezTo>
                <a:close/>
                <a:moveTo>
                  <a:pt x="125" y="177"/>
                </a:moveTo>
                <a:cubicBezTo>
                  <a:pt x="126" y="178"/>
                  <a:pt x="127" y="190"/>
                  <a:pt x="125" y="184"/>
                </a:cubicBezTo>
                <a:cubicBezTo>
                  <a:pt x="125" y="184"/>
                  <a:pt x="125" y="176"/>
                  <a:pt x="125" y="177"/>
                </a:cubicBezTo>
                <a:close/>
                <a:moveTo>
                  <a:pt x="150" y="169"/>
                </a:moveTo>
                <a:lnTo>
                  <a:pt x="150" y="170"/>
                </a:lnTo>
                <a:lnTo>
                  <a:pt x="149" y="170"/>
                </a:lnTo>
                <a:lnTo>
                  <a:pt x="149" y="170"/>
                </a:lnTo>
                <a:cubicBezTo>
                  <a:pt x="149" y="171"/>
                  <a:pt x="150" y="172"/>
                  <a:pt x="150" y="170"/>
                </a:cubicBezTo>
                <a:lnTo>
                  <a:pt x="150" y="169"/>
                </a:lnTo>
                <a:close/>
                <a:moveTo>
                  <a:pt x="2886" y="159"/>
                </a:moveTo>
                <a:cubicBezTo>
                  <a:pt x="2886" y="159"/>
                  <a:pt x="2887" y="159"/>
                  <a:pt x="2887" y="159"/>
                </a:cubicBezTo>
                <a:cubicBezTo>
                  <a:pt x="2888" y="159"/>
                  <a:pt x="2886" y="165"/>
                  <a:pt x="2880" y="162"/>
                </a:cubicBezTo>
                <a:cubicBezTo>
                  <a:pt x="2876" y="160"/>
                  <a:pt x="2884" y="159"/>
                  <a:pt x="2886" y="159"/>
                </a:cubicBezTo>
                <a:close/>
                <a:moveTo>
                  <a:pt x="571" y="151"/>
                </a:moveTo>
                <a:cubicBezTo>
                  <a:pt x="570" y="151"/>
                  <a:pt x="570" y="151"/>
                  <a:pt x="569" y="152"/>
                </a:cubicBezTo>
                <a:cubicBezTo>
                  <a:pt x="569" y="152"/>
                  <a:pt x="570" y="152"/>
                  <a:pt x="570" y="152"/>
                </a:cubicBezTo>
                <a:lnTo>
                  <a:pt x="570" y="152"/>
                </a:lnTo>
                <a:lnTo>
                  <a:pt x="576" y="152"/>
                </a:lnTo>
                <a:lnTo>
                  <a:pt x="576" y="152"/>
                </a:lnTo>
                <a:cubicBezTo>
                  <a:pt x="575" y="150"/>
                  <a:pt x="573" y="152"/>
                  <a:pt x="572" y="152"/>
                </a:cubicBezTo>
                <a:cubicBezTo>
                  <a:pt x="571" y="151"/>
                  <a:pt x="571" y="151"/>
                  <a:pt x="571" y="151"/>
                </a:cubicBezTo>
                <a:close/>
                <a:moveTo>
                  <a:pt x="562" y="144"/>
                </a:moveTo>
                <a:cubicBezTo>
                  <a:pt x="556" y="144"/>
                  <a:pt x="550" y="149"/>
                  <a:pt x="548" y="152"/>
                </a:cubicBezTo>
                <a:lnTo>
                  <a:pt x="549" y="152"/>
                </a:lnTo>
                <a:lnTo>
                  <a:pt x="549" y="153"/>
                </a:lnTo>
                <a:lnTo>
                  <a:pt x="549" y="153"/>
                </a:lnTo>
                <a:cubicBezTo>
                  <a:pt x="551" y="153"/>
                  <a:pt x="553" y="153"/>
                  <a:pt x="554" y="153"/>
                </a:cubicBezTo>
                <a:lnTo>
                  <a:pt x="554" y="153"/>
                </a:lnTo>
                <a:lnTo>
                  <a:pt x="555" y="152"/>
                </a:lnTo>
                <a:cubicBezTo>
                  <a:pt x="555" y="152"/>
                  <a:pt x="556" y="152"/>
                  <a:pt x="556" y="152"/>
                </a:cubicBezTo>
                <a:cubicBezTo>
                  <a:pt x="556" y="152"/>
                  <a:pt x="556" y="152"/>
                  <a:pt x="556" y="152"/>
                </a:cubicBezTo>
                <a:lnTo>
                  <a:pt x="556" y="153"/>
                </a:lnTo>
                <a:lnTo>
                  <a:pt x="558" y="152"/>
                </a:lnTo>
                <a:lnTo>
                  <a:pt x="559" y="152"/>
                </a:lnTo>
                <a:lnTo>
                  <a:pt x="559" y="152"/>
                </a:lnTo>
                <a:cubicBezTo>
                  <a:pt x="559" y="152"/>
                  <a:pt x="560" y="151"/>
                  <a:pt x="560" y="152"/>
                </a:cubicBezTo>
                <a:lnTo>
                  <a:pt x="560" y="152"/>
                </a:lnTo>
                <a:lnTo>
                  <a:pt x="566" y="152"/>
                </a:lnTo>
                <a:lnTo>
                  <a:pt x="566" y="152"/>
                </a:lnTo>
                <a:cubicBezTo>
                  <a:pt x="568" y="150"/>
                  <a:pt x="568" y="148"/>
                  <a:pt x="568" y="148"/>
                </a:cubicBezTo>
                <a:cubicBezTo>
                  <a:pt x="568" y="144"/>
                  <a:pt x="565" y="143"/>
                  <a:pt x="562" y="144"/>
                </a:cubicBezTo>
                <a:close/>
                <a:moveTo>
                  <a:pt x="2921" y="140"/>
                </a:moveTo>
                <a:cubicBezTo>
                  <a:pt x="2928" y="140"/>
                  <a:pt x="2945" y="147"/>
                  <a:pt x="2926" y="146"/>
                </a:cubicBezTo>
                <a:cubicBezTo>
                  <a:pt x="2925" y="146"/>
                  <a:pt x="2920" y="147"/>
                  <a:pt x="2918" y="143"/>
                </a:cubicBezTo>
                <a:cubicBezTo>
                  <a:pt x="2917" y="141"/>
                  <a:pt x="2918" y="140"/>
                  <a:pt x="2921" y="140"/>
                </a:cubicBezTo>
                <a:close/>
                <a:moveTo>
                  <a:pt x="590" y="137"/>
                </a:moveTo>
                <a:lnTo>
                  <a:pt x="587" y="137"/>
                </a:lnTo>
                <a:lnTo>
                  <a:pt x="587" y="138"/>
                </a:lnTo>
                <a:cubicBezTo>
                  <a:pt x="588" y="140"/>
                  <a:pt x="589" y="141"/>
                  <a:pt x="590" y="141"/>
                </a:cubicBezTo>
                <a:cubicBezTo>
                  <a:pt x="590" y="141"/>
                  <a:pt x="593" y="140"/>
                  <a:pt x="594" y="137"/>
                </a:cubicBezTo>
                <a:lnTo>
                  <a:pt x="594" y="137"/>
                </a:lnTo>
                <a:lnTo>
                  <a:pt x="590" y="137"/>
                </a:lnTo>
                <a:close/>
                <a:moveTo>
                  <a:pt x="748" y="125"/>
                </a:moveTo>
                <a:cubicBezTo>
                  <a:pt x="738" y="125"/>
                  <a:pt x="727" y="127"/>
                  <a:pt x="717" y="129"/>
                </a:cubicBezTo>
                <a:cubicBezTo>
                  <a:pt x="684" y="131"/>
                  <a:pt x="650" y="137"/>
                  <a:pt x="621" y="140"/>
                </a:cubicBezTo>
                <a:lnTo>
                  <a:pt x="618" y="140"/>
                </a:lnTo>
                <a:lnTo>
                  <a:pt x="619" y="141"/>
                </a:lnTo>
                <a:cubicBezTo>
                  <a:pt x="619" y="142"/>
                  <a:pt x="621" y="143"/>
                  <a:pt x="621" y="144"/>
                </a:cubicBezTo>
                <a:cubicBezTo>
                  <a:pt x="622" y="146"/>
                  <a:pt x="623" y="148"/>
                  <a:pt x="623" y="150"/>
                </a:cubicBezTo>
                <a:lnTo>
                  <a:pt x="624" y="152"/>
                </a:lnTo>
                <a:lnTo>
                  <a:pt x="639" y="152"/>
                </a:lnTo>
                <a:cubicBezTo>
                  <a:pt x="653" y="152"/>
                  <a:pt x="667" y="152"/>
                  <a:pt x="681" y="152"/>
                </a:cubicBezTo>
                <a:cubicBezTo>
                  <a:pt x="719" y="153"/>
                  <a:pt x="772" y="146"/>
                  <a:pt x="807" y="144"/>
                </a:cubicBezTo>
                <a:cubicBezTo>
                  <a:pt x="817" y="144"/>
                  <a:pt x="837" y="144"/>
                  <a:pt x="859" y="144"/>
                </a:cubicBezTo>
                <a:cubicBezTo>
                  <a:pt x="869" y="144"/>
                  <a:pt x="915" y="144"/>
                  <a:pt x="906" y="137"/>
                </a:cubicBezTo>
                <a:cubicBezTo>
                  <a:pt x="901" y="131"/>
                  <a:pt x="804" y="142"/>
                  <a:pt x="776" y="137"/>
                </a:cubicBezTo>
                <a:cubicBezTo>
                  <a:pt x="756" y="132"/>
                  <a:pt x="776" y="127"/>
                  <a:pt x="748" y="125"/>
                </a:cubicBezTo>
                <a:close/>
                <a:moveTo>
                  <a:pt x="1896" y="123"/>
                </a:moveTo>
                <a:lnTo>
                  <a:pt x="1896" y="123"/>
                </a:lnTo>
                <a:cubicBezTo>
                  <a:pt x="1896" y="123"/>
                  <a:pt x="1896" y="123"/>
                  <a:pt x="1896" y="123"/>
                </a:cubicBezTo>
                <a:lnTo>
                  <a:pt x="1896" y="123"/>
                </a:lnTo>
                <a:lnTo>
                  <a:pt x="1896" y="123"/>
                </a:lnTo>
                <a:close/>
                <a:moveTo>
                  <a:pt x="1865" y="122"/>
                </a:moveTo>
                <a:lnTo>
                  <a:pt x="1866" y="122"/>
                </a:lnTo>
                <a:cubicBezTo>
                  <a:pt x="1874" y="124"/>
                  <a:pt x="1882" y="124"/>
                  <a:pt x="1890" y="123"/>
                </a:cubicBezTo>
                <a:lnTo>
                  <a:pt x="1890" y="123"/>
                </a:lnTo>
                <a:lnTo>
                  <a:pt x="1881" y="122"/>
                </a:lnTo>
                <a:cubicBezTo>
                  <a:pt x="1876" y="122"/>
                  <a:pt x="1871" y="122"/>
                  <a:pt x="1866" y="122"/>
                </a:cubicBezTo>
                <a:lnTo>
                  <a:pt x="1865" y="122"/>
                </a:lnTo>
                <a:close/>
                <a:moveTo>
                  <a:pt x="1831" y="120"/>
                </a:moveTo>
                <a:lnTo>
                  <a:pt x="1832" y="121"/>
                </a:lnTo>
                <a:cubicBezTo>
                  <a:pt x="1833" y="121"/>
                  <a:pt x="1834" y="121"/>
                  <a:pt x="1836" y="121"/>
                </a:cubicBezTo>
                <a:lnTo>
                  <a:pt x="1838" y="121"/>
                </a:lnTo>
                <a:lnTo>
                  <a:pt x="1837" y="121"/>
                </a:lnTo>
                <a:lnTo>
                  <a:pt x="1831" y="120"/>
                </a:lnTo>
                <a:close/>
                <a:moveTo>
                  <a:pt x="2879" y="120"/>
                </a:moveTo>
                <a:cubicBezTo>
                  <a:pt x="2881" y="120"/>
                  <a:pt x="2883" y="121"/>
                  <a:pt x="2883" y="126"/>
                </a:cubicBezTo>
                <a:cubicBezTo>
                  <a:pt x="2883" y="134"/>
                  <a:pt x="2879" y="141"/>
                  <a:pt x="2875" y="141"/>
                </a:cubicBezTo>
                <a:cubicBezTo>
                  <a:pt x="2874" y="141"/>
                  <a:pt x="2874" y="141"/>
                  <a:pt x="2874" y="141"/>
                </a:cubicBezTo>
                <a:cubicBezTo>
                  <a:pt x="2870" y="139"/>
                  <a:pt x="2874" y="134"/>
                  <a:pt x="2874" y="132"/>
                </a:cubicBezTo>
                <a:cubicBezTo>
                  <a:pt x="2873" y="130"/>
                  <a:pt x="2868" y="129"/>
                  <a:pt x="2869" y="126"/>
                </a:cubicBezTo>
                <a:cubicBezTo>
                  <a:pt x="2868" y="126"/>
                  <a:pt x="2867" y="126"/>
                  <a:pt x="2867" y="126"/>
                </a:cubicBezTo>
                <a:cubicBezTo>
                  <a:pt x="2868" y="116"/>
                  <a:pt x="2867" y="124"/>
                  <a:pt x="2872" y="123"/>
                </a:cubicBezTo>
                <a:cubicBezTo>
                  <a:pt x="2874" y="122"/>
                  <a:pt x="2876" y="121"/>
                  <a:pt x="2879" y="120"/>
                </a:cubicBezTo>
                <a:close/>
                <a:moveTo>
                  <a:pt x="2851" y="117"/>
                </a:moveTo>
                <a:cubicBezTo>
                  <a:pt x="2852" y="117"/>
                  <a:pt x="2853" y="118"/>
                  <a:pt x="2854" y="120"/>
                </a:cubicBezTo>
                <a:cubicBezTo>
                  <a:pt x="2854" y="122"/>
                  <a:pt x="2851" y="127"/>
                  <a:pt x="2849" y="126"/>
                </a:cubicBezTo>
                <a:cubicBezTo>
                  <a:pt x="2844" y="122"/>
                  <a:pt x="2848" y="116"/>
                  <a:pt x="2851" y="117"/>
                </a:cubicBezTo>
                <a:close/>
                <a:moveTo>
                  <a:pt x="2664" y="117"/>
                </a:moveTo>
                <a:cubicBezTo>
                  <a:pt x="2665" y="117"/>
                  <a:pt x="2665" y="117"/>
                  <a:pt x="2666" y="117"/>
                </a:cubicBezTo>
                <a:cubicBezTo>
                  <a:pt x="2670" y="117"/>
                  <a:pt x="2666" y="121"/>
                  <a:pt x="2662" y="121"/>
                </a:cubicBezTo>
                <a:cubicBezTo>
                  <a:pt x="2657" y="120"/>
                  <a:pt x="2661" y="117"/>
                  <a:pt x="2664" y="117"/>
                </a:cubicBezTo>
                <a:close/>
                <a:moveTo>
                  <a:pt x="2832" y="108"/>
                </a:moveTo>
                <a:cubicBezTo>
                  <a:pt x="2836" y="108"/>
                  <a:pt x="2842" y="114"/>
                  <a:pt x="2840" y="120"/>
                </a:cubicBezTo>
                <a:cubicBezTo>
                  <a:pt x="2839" y="124"/>
                  <a:pt x="2836" y="125"/>
                  <a:pt x="2833" y="124"/>
                </a:cubicBezTo>
                <a:lnTo>
                  <a:pt x="2833" y="123"/>
                </a:lnTo>
                <a:lnTo>
                  <a:pt x="2833" y="123"/>
                </a:lnTo>
                <a:lnTo>
                  <a:pt x="2832" y="122"/>
                </a:lnTo>
                <a:lnTo>
                  <a:pt x="2832" y="122"/>
                </a:lnTo>
                <a:lnTo>
                  <a:pt x="2831" y="122"/>
                </a:lnTo>
                <a:cubicBezTo>
                  <a:pt x="2830" y="120"/>
                  <a:pt x="2828" y="115"/>
                  <a:pt x="2829" y="111"/>
                </a:cubicBezTo>
                <a:cubicBezTo>
                  <a:pt x="2829" y="109"/>
                  <a:pt x="2830" y="108"/>
                  <a:pt x="2832" y="108"/>
                </a:cubicBezTo>
                <a:close/>
                <a:moveTo>
                  <a:pt x="1976" y="105"/>
                </a:moveTo>
                <a:cubicBezTo>
                  <a:pt x="1974" y="105"/>
                  <a:pt x="1972" y="105"/>
                  <a:pt x="1971" y="106"/>
                </a:cubicBezTo>
                <a:lnTo>
                  <a:pt x="1970" y="106"/>
                </a:lnTo>
                <a:lnTo>
                  <a:pt x="1972" y="106"/>
                </a:lnTo>
                <a:cubicBezTo>
                  <a:pt x="1973" y="106"/>
                  <a:pt x="1974" y="106"/>
                  <a:pt x="1975" y="106"/>
                </a:cubicBezTo>
                <a:lnTo>
                  <a:pt x="1979" y="106"/>
                </a:lnTo>
                <a:lnTo>
                  <a:pt x="1978" y="105"/>
                </a:lnTo>
                <a:cubicBezTo>
                  <a:pt x="1977" y="105"/>
                  <a:pt x="1976" y="105"/>
                  <a:pt x="1976" y="105"/>
                </a:cubicBezTo>
                <a:close/>
                <a:moveTo>
                  <a:pt x="1962" y="105"/>
                </a:moveTo>
                <a:lnTo>
                  <a:pt x="1962" y="105"/>
                </a:lnTo>
                <a:lnTo>
                  <a:pt x="1963" y="105"/>
                </a:lnTo>
                <a:lnTo>
                  <a:pt x="1963" y="105"/>
                </a:lnTo>
                <a:cubicBezTo>
                  <a:pt x="1963" y="105"/>
                  <a:pt x="1963" y="105"/>
                  <a:pt x="1962" y="105"/>
                </a:cubicBezTo>
                <a:close/>
                <a:moveTo>
                  <a:pt x="2784" y="101"/>
                </a:moveTo>
                <a:cubicBezTo>
                  <a:pt x="2785" y="101"/>
                  <a:pt x="2776" y="110"/>
                  <a:pt x="2783" y="110"/>
                </a:cubicBezTo>
                <a:cubicBezTo>
                  <a:pt x="2789" y="110"/>
                  <a:pt x="2785" y="101"/>
                  <a:pt x="2784" y="101"/>
                </a:cubicBezTo>
                <a:close/>
                <a:moveTo>
                  <a:pt x="2017" y="101"/>
                </a:moveTo>
                <a:lnTo>
                  <a:pt x="2017" y="101"/>
                </a:lnTo>
                <a:cubicBezTo>
                  <a:pt x="2013" y="102"/>
                  <a:pt x="2009" y="103"/>
                  <a:pt x="2005" y="104"/>
                </a:cubicBezTo>
                <a:lnTo>
                  <a:pt x="1996" y="106"/>
                </a:lnTo>
                <a:lnTo>
                  <a:pt x="2023" y="108"/>
                </a:lnTo>
                <a:cubicBezTo>
                  <a:pt x="2036" y="110"/>
                  <a:pt x="2048" y="110"/>
                  <a:pt x="2061" y="111"/>
                </a:cubicBezTo>
                <a:lnTo>
                  <a:pt x="2062" y="111"/>
                </a:lnTo>
                <a:lnTo>
                  <a:pt x="2066" y="111"/>
                </a:lnTo>
                <a:cubicBezTo>
                  <a:pt x="2070" y="111"/>
                  <a:pt x="2079" y="111"/>
                  <a:pt x="2088" y="111"/>
                </a:cubicBezTo>
                <a:cubicBezTo>
                  <a:pt x="2092" y="111"/>
                  <a:pt x="2111" y="111"/>
                  <a:pt x="2108" y="105"/>
                </a:cubicBezTo>
                <a:cubicBezTo>
                  <a:pt x="2105" y="100"/>
                  <a:pt x="2065" y="109"/>
                  <a:pt x="2053" y="105"/>
                </a:cubicBezTo>
                <a:cubicBezTo>
                  <a:pt x="2051" y="104"/>
                  <a:pt x="2050" y="103"/>
                  <a:pt x="2049" y="102"/>
                </a:cubicBezTo>
                <a:lnTo>
                  <a:pt x="2049" y="102"/>
                </a:lnTo>
                <a:lnTo>
                  <a:pt x="2040" y="102"/>
                </a:lnTo>
                <a:cubicBezTo>
                  <a:pt x="2033" y="102"/>
                  <a:pt x="2026" y="101"/>
                  <a:pt x="2020" y="101"/>
                </a:cubicBezTo>
                <a:lnTo>
                  <a:pt x="2017" y="101"/>
                </a:lnTo>
                <a:close/>
                <a:moveTo>
                  <a:pt x="1690" y="97"/>
                </a:moveTo>
                <a:cubicBezTo>
                  <a:pt x="1688" y="97"/>
                  <a:pt x="1683" y="99"/>
                  <a:pt x="1674" y="101"/>
                </a:cubicBezTo>
                <a:cubicBezTo>
                  <a:pt x="1659" y="104"/>
                  <a:pt x="1641" y="104"/>
                  <a:pt x="1655" y="117"/>
                </a:cubicBezTo>
                <a:cubicBezTo>
                  <a:pt x="1665" y="121"/>
                  <a:pt x="1675" y="122"/>
                  <a:pt x="1686" y="121"/>
                </a:cubicBezTo>
                <a:lnTo>
                  <a:pt x="1685" y="121"/>
                </a:lnTo>
                <a:cubicBezTo>
                  <a:pt x="1690" y="118"/>
                  <a:pt x="1688" y="111"/>
                  <a:pt x="1689" y="105"/>
                </a:cubicBezTo>
                <a:cubicBezTo>
                  <a:pt x="1691" y="98"/>
                  <a:pt x="1692" y="96"/>
                  <a:pt x="1690" y="97"/>
                </a:cubicBezTo>
                <a:close/>
                <a:moveTo>
                  <a:pt x="2529" y="95"/>
                </a:moveTo>
                <a:lnTo>
                  <a:pt x="2532" y="97"/>
                </a:lnTo>
                <a:cubicBezTo>
                  <a:pt x="2534" y="97"/>
                  <a:pt x="2537" y="98"/>
                  <a:pt x="2539" y="98"/>
                </a:cubicBezTo>
                <a:lnTo>
                  <a:pt x="2543" y="99"/>
                </a:lnTo>
                <a:lnTo>
                  <a:pt x="2543" y="99"/>
                </a:lnTo>
                <a:lnTo>
                  <a:pt x="2557" y="100"/>
                </a:lnTo>
                <a:lnTo>
                  <a:pt x="2557" y="100"/>
                </a:lnTo>
                <a:cubicBezTo>
                  <a:pt x="2562" y="100"/>
                  <a:pt x="2568" y="101"/>
                  <a:pt x="2575" y="102"/>
                </a:cubicBezTo>
                <a:lnTo>
                  <a:pt x="2576" y="102"/>
                </a:lnTo>
                <a:lnTo>
                  <a:pt x="2587" y="104"/>
                </a:lnTo>
                <a:cubicBezTo>
                  <a:pt x="2597" y="106"/>
                  <a:pt x="2607" y="107"/>
                  <a:pt x="2616" y="109"/>
                </a:cubicBezTo>
                <a:lnTo>
                  <a:pt x="2622" y="111"/>
                </a:lnTo>
                <a:lnTo>
                  <a:pt x="2622" y="111"/>
                </a:lnTo>
                <a:cubicBezTo>
                  <a:pt x="2623" y="111"/>
                  <a:pt x="2624" y="111"/>
                  <a:pt x="2624" y="111"/>
                </a:cubicBezTo>
                <a:lnTo>
                  <a:pt x="2626" y="112"/>
                </a:lnTo>
                <a:lnTo>
                  <a:pt x="2631" y="113"/>
                </a:lnTo>
                <a:cubicBezTo>
                  <a:pt x="2636" y="114"/>
                  <a:pt x="2641" y="115"/>
                  <a:pt x="2646" y="116"/>
                </a:cubicBezTo>
                <a:cubicBezTo>
                  <a:pt x="2654" y="118"/>
                  <a:pt x="2662" y="122"/>
                  <a:pt x="2669" y="122"/>
                </a:cubicBezTo>
                <a:cubicBezTo>
                  <a:pt x="2673" y="122"/>
                  <a:pt x="2675" y="120"/>
                  <a:pt x="2679" y="119"/>
                </a:cubicBezTo>
                <a:cubicBezTo>
                  <a:pt x="2682" y="119"/>
                  <a:pt x="2686" y="122"/>
                  <a:pt x="2690" y="122"/>
                </a:cubicBezTo>
                <a:cubicBezTo>
                  <a:pt x="2694" y="123"/>
                  <a:pt x="2704" y="125"/>
                  <a:pt x="2703" y="126"/>
                </a:cubicBezTo>
                <a:cubicBezTo>
                  <a:pt x="2706" y="124"/>
                  <a:pt x="2709" y="123"/>
                  <a:pt x="2712" y="122"/>
                </a:cubicBezTo>
                <a:cubicBezTo>
                  <a:pt x="2725" y="125"/>
                  <a:pt x="2721" y="129"/>
                  <a:pt x="2736" y="132"/>
                </a:cubicBezTo>
                <a:cubicBezTo>
                  <a:pt x="2744" y="133"/>
                  <a:pt x="2751" y="133"/>
                  <a:pt x="2758" y="132"/>
                </a:cubicBezTo>
                <a:cubicBezTo>
                  <a:pt x="2765" y="132"/>
                  <a:pt x="2765" y="127"/>
                  <a:pt x="2761" y="126"/>
                </a:cubicBezTo>
                <a:cubicBezTo>
                  <a:pt x="2755" y="124"/>
                  <a:pt x="2749" y="123"/>
                  <a:pt x="2743" y="122"/>
                </a:cubicBezTo>
                <a:cubicBezTo>
                  <a:pt x="2727" y="117"/>
                  <a:pt x="2734" y="115"/>
                  <a:pt x="2723" y="113"/>
                </a:cubicBezTo>
                <a:cubicBezTo>
                  <a:pt x="2717" y="112"/>
                  <a:pt x="2715" y="117"/>
                  <a:pt x="2707" y="116"/>
                </a:cubicBezTo>
                <a:cubicBezTo>
                  <a:pt x="2692" y="116"/>
                  <a:pt x="2673" y="107"/>
                  <a:pt x="2652" y="104"/>
                </a:cubicBezTo>
                <a:cubicBezTo>
                  <a:pt x="2643" y="103"/>
                  <a:pt x="2633" y="105"/>
                  <a:pt x="2622" y="104"/>
                </a:cubicBezTo>
                <a:cubicBezTo>
                  <a:pt x="2596" y="102"/>
                  <a:pt x="2563" y="96"/>
                  <a:pt x="2535" y="95"/>
                </a:cubicBezTo>
                <a:lnTo>
                  <a:pt x="2529" y="95"/>
                </a:lnTo>
                <a:close/>
                <a:moveTo>
                  <a:pt x="2749" y="93"/>
                </a:moveTo>
                <a:cubicBezTo>
                  <a:pt x="2748" y="93"/>
                  <a:pt x="2747" y="95"/>
                  <a:pt x="2750" y="98"/>
                </a:cubicBezTo>
                <a:cubicBezTo>
                  <a:pt x="2754" y="103"/>
                  <a:pt x="2756" y="102"/>
                  <a:pt x="2763" y="104"/>
                </a:cubicBezTo>
                <a:cubicBezTo>
                  <a:pt x="2768" y="106"/>
                  <a:pt x="2772" y="113"/>
                  <a:pt x="2774" y="107"/>
                </a:cubicBezTo>
                <a:cubicBezTo>
                  <a:pt x="2776" y="104"/>
                  <a:pt x="2774" y="96"/>
                  <a:pt x="2768" y="95"/>
                </a:cubicBezTo>
                <a:cubicBezTo>
                  <a:pt x="2763" y="94"/>
                  <a:pt x="2759" y="102"/>
                  <a:pt x="2756" y="101"/>
                </a:cubicBezTo>
                <a:cubicBezTo>
                  <a:pt x="2753" y="100"/>
                  <a:pt x="2754" y="97"/>
                  <a:pt x="2753" y="95"/>
                </a:cubicBezTo>
                <a:cubicBezTo>
                  <a:pt x="2752" y="93"/>
                  <a:pt x="2750" y="92"/>
                  <a:pt x="2749" y="93"/>
                </a:cubicBezTo>
                <a:close/>
                <a:moveTo>
                  <a:pt x="1822" y="92"/>
                </a:moveTo>
                <a:cubicBezTo>
                  <a:pt x="1816" y="92"/>
                  <a:pt x="1798" y="97"/>
                  <a:pt x="1812" y="100"/>
                </a:cubicBezTo>
                <a:cubicBezTo>
                  <a:pt x="1815" y="101"/>
                  <a:pt x="1830" y="98"/>
                  <a:pt x="1824" y="93"/>
                </a:cubicBezTo>
                <a:cubicBezTo>
                  <a:pt x="1823" y="92"/>
                  <a:pt x="1823" y="92"/>
                  <a:pt x="1822" y="92"/>
                </a:cubicBezTo>
                <a:close/>
                <a:moveTo>
                  <a:pt x="2842" y="89"/>
                </a:moveTo>
                <a:cubicBezTo>
                  <a:pt x="2844" y="90"/>
                  <a:pt x="2842" y="93"/>
                  <a:pt x="2840" y="93"/>
                </a:cubicBezTo>
                <a:cubicBezTo>
                  <a:pt x="2838" y="92"/>
                  <a:pt x="2840" y="89"/>
                  <a:pt x="2842" y="89"/>
                </a:cubicBezTo>
                <a:close/>
                <a:moveTo>
                  <a:pt x="2823" y="85"/>
                </a:moveTo>
                <a:cubicBezTo>
                  <a:pt x="2824" y="85"/>
                  <a:pt x="2826" y="85"/>
                  <a:pt x="2826" y="86"/>
                </a:cubicBezTo>
                <a:cubicBezTo>
                  <a:pt x="2825" y="90"/>
                  <a:pt x="2822" y="91"/>
                  <a:pt x="2821" y="89"/>
                </a:cubicBezTo>
                <a:cubicBezTo>
                  <a:pt x="2818" y="87"/>
                  <a:pt x="2820" y="85"/>
                  <a:pt x="2823" y="85"/>
                </a:cubicBezTo>
                <a:close/>
                <a:moveTo>
                  <a:pt x="2786" y="81"/>
                </a:moveTo>
                <a:cubicBezTo>
                  <a:pt x="2785" y="81"/>
                  <a:pt x="2785" y="82"/>
                  <a:pt x="2786" y="83"/>
                </a:cubicBezTo>
                <a:cubicBezTo>
                  <a:pt x="2788" y="86"/>
                  <a:pt x="2788" y="85"/>
                  <a:pt x="2791" y="86"/>
                </a:cubicBezTo>
                <a:cubicBezTo>
                  <a:pt x="2800" y="90"/>
                  <a:pt x="2788" y="81"/>
                  <a:pt x="2786" y="81"/>
                </a:cubicBezTo>
                <a:close/>
                <a:moveTo>
                  <a:pt x="2717" y="79"/>
                </a:moveTo>
                <a:cubicBezTo>
                  <a:pt x="2714" y="79"/>
                  <a:pt x="2715" y="83"/>
                  <a:pt x="2715" y="83"/>
                </a:cubicBezTo>
                <a:cubicBezTo>
                  <a:pt x="2715" y="85"/>
                  <a:pt x="2722" y="90"/>
                  <a:pt x="2724" y="93"/>
                </a:cubicBezTo>
                <a:lnTo>
                  <a:pt x="2725" y="95"/>
                </a:lnTo>
                <a:lnTo>
                  <a:pt x="2725" y="95"/>
                </a:lnTo>
                <a:cubicBezTo>
                  <a:pt x="2725" y="95"/>
                  <a:pt x="2725" y="95"/>
                  <a:pt x="2725" y="95"/>
                </a:cubicBezTo>
                <a:lnTo>
                  <a:pt x="2725" y="95"/>
                </a:lnTo>
                <a:lnTo>
                  <a:pt x="2726" y="91"/>
                </a:lnTo>
                <a:cubicBezTo>
                  <a:pt x="2726" y="90"/>
                  <a:pt x="2726" y="88"/>
                  <a:pt x="2726" y="86"/>
                </a:cubicBezTo>
                <a:cubicBezTo>
                  <a:pt x="2726" y="84"/>
                  <a:pt x="2722" y="81"/>
                  <a:pt x="2721" y="80"/>
                </a:cubicBezTo>
                <a:cubicBezTo>
                  <a:pt x="2719" y="79"/>
                  <a:pt x="2718" y="79"/>
                  <a:pt x="2717" y="79"/>
                </a:cubicBezTo>
                <a:close/>
                <a:moveTo>
                  <a:pt x="2555" y="76"/>
                </a:moveTo>
                <a:cubicBezTo>
                  <a:pt x="2549" y="76"/>
                  <a:pt x="2545" y="77"/>
                  <a:pt x="2548" y="80"/>
                </a:cubicBezTo>
                <a:cubicBezTo>
                  <a:pt x="2551" y="83"/>
                  <a:pt x="2558" y="80"/>
                  <a:pt x="2558" y="80"/>
                </a:cubicBezTo>
                <a:lnTo>
                  <a:pt x="2558" y="80"/>
                </a:lnTo>
                <a:cubicBezTo>
                  <a:pt x="2579" y="85"/>
                  <a:pt x="2600" y="87"/>
                  <a:pt x="2621" y="86"/>
                </a:cubicBezTo>
                <a:cubicBezTo>
                  <a:pt x="2635" y="86"/>
                  <a:pt x="2631" y="81"/>
                  <a:pt x="2624" y="80"/>
                </a:cubicBezTo>
                <a:cubicBezTo>
                  <a:pt x="2604" y="77"/>
                  <a:pt x="2583" y="79"/>
                  <a:pt x="2570" y="77"/>
                </a:cubicBezTo>
                <a:cubicBezTo>
                  <a:pt x="2567" y="77"/>
                  <a:pt x="2560" y="76"/>
                  <a:pt x="2555" y="76"/>
                </a:cubicBezTo>
                <a:close/>
                <a:moveTo>
                  <a:pt x="2694" y="73"/>
                </a:moveTo>
                <a:cubicBezTo>
                  <a:pt x="2692" y="73"/>
                  <a:pt x="2691" y="74"/>
                  <a:pt x="2693" y="77"/>
                </a:cubicBezTo>
                <a:cubicBezTo>
                  <a:pt x="2695" y="79"/>
                  <a:pt x="2706" y="82"/>
                  <a:pt x="2705" y="77"/>
                </a:cubicBezTo>
                <a:cubicBezTo>
                  <a:pt x="2704" y="76"/>
                  <a:pt x="2697" y="73"/>
                  <a:pt x="2694" y="73"/>
                </a:cubicBezTo>
                <a:close/>
                <a:moveTo>
                  <a:pt x="2531" y="72"/>
                </a:moveTo>
                <a:cubicBezTo>
                  <a:pt x="2528" y="72"/>
                  <a:pt x="2523" y="75"/>
                  <a:pt x="2529" y="77"/>
                </a:cubicBezTo>
                <a:cubicBezTo>
                  <a:pt x="2530" y="77"/>
                  <a:pt x="2531" y="77"/>
                  <a:pt x="2532" y="77"/>
                </a:cubicBezTo>
                <a:cubicBezTo>
                  <a:pt x="2534" y="73"/>
                  <a:pt x="2533" y="72"/>
                  <a:pt x="2531" y="72"/>
                </a:cubicBezTo>
                <a:close/>
                <a:moveTo>
                  <a:pt x="2490" y="71"/>
                </a:moveTo>
                <a:cubicBezTo>
                  <a:pt x="2488" y="70"/>
                  <a:pt x="2484" y="73"/>
                  <a:pt x="2483" y="75"/>
                </a:cubicBezTo>
                <a:lnTo>
                  <a:pt x="2484" y="76"/>
                </a:lnTo>
                <a:lnTo>
                  <a:pt x="2488" y="77"/>
                </a:lnTo>
                <a:lnTo>
                  <a:pt x="2489" y="76"/>
                </a:lnTo>
                <a:cubicBezTo>
                  <a:pt x="2491" y="75"/>
                  <a:pt x="2492" y="73"/>
                  <a:pt x="2491" y="71"/>
                </a:cubicBezTo>
                <a:cubicBezTo>
                  <a:pt x="2490" y="71"/>
                  <a:pt x="2490" y="71"/>
                  <a:pt x="2490" y="71"/>
                </a:cubicBezTo>
                <a:close/>
                <a:moveTo>
                  <a:pt x="2678" y="70"/>
                </a:moveTo>
                <a:cubicBezTo>
                  <a:pt x="2677" y="70"/>
                  <a:pt x="2676" y="71"/>
                  <a:pt x="2675" y="71"/>
                </a:cubicBezTo>
                <a:cubicBezTo>
                  <a:pt x="2675" y="71"/>
                  <a:pt x="2677" y="71"/>
                  <a:pt x="2677" y="71"/>
                </a:cubicBezTo>
                <a:cubicBezTo>
                  <a:pt x="2676" y="73"/>
                  <a:pt x="2678" y="76"/>
                  <a:pt x="2678" y="77"/>
                </a:cubicBezTo>
                <a:cubicBezTo>
                  <a:pt x="2680" y="92"/>
                  <a:pt x="2680" y="83"/>
                  <a:pt x="2683" y="80"/>
                </a:cubicBezTo>
                <a:cubicBezTo>
                  <a:pt x="2686" y="77"/>
                  <a:pt x="2691" y="80"/>
                  <a:pt x="2690" y="74"/>
                </a:cubicBezTo>
                <a:cubicBezTo>
                  <a:pt x="2689" y="68"/>
                  <a:pt x="2684" y="72"/>
                  <a:pt x="2680" y="71"/>
                </a:cubicBezTo>
                <a:cubicBezTo>
                  <a:pt x="2679" y="71"/>
                  <a:pt x="2678" y="70"/>
                  <a:pt x="2678" y="70"/>
                </a:cubicBezTo>
                <a:close/>
                <a:moveTo>
                  <a:pt x="2660" y="64"/>
                </a:moveTo>
                <a:cubicBezTo>
                  <a:pt x="2650" y="65"/>
                  <a:pt x="2637" y="69"/>
                  <a:pt x="2634" y="71"/>
                </a:cubicBezTo>
                <a:lnTo>
                  <a:pt x="2636" y="71"/>
                </a:lnTo>
                <a:cubicBezTo>
                  <a:pt x="2637" y="81"/>
                  <a:pt x="2646" y="70"/>
                  <a:pt x="2649" y="71"/>
                </a:cubicBezTo>
                <a:cubicBezTo>
                  <a:pt x="2650" y="72"/>
                  <a:pt x="2650" y="78"/>
                  <a:pt x="2652" y="77"/>
                </a:cubicBezTo>
                <a:cubicBezTo>
                  <a:pt x="2654" y="77"/>
                  <a:pt x="2653" y="70"/>
                  <a:pt x="2657" y="71"/>
                </a:cubicBezTo>
                <a:cubicBezTo>
                  <a:pt x="2657" y="73"/>
                  <a:pt x="2658" y="75"/>
                  <a:pt x="2659" y="77"/>
                </a:cubicBezTo>
                <a:cubicBezTo>
                  <a:pt x="2663" y="81"/>
                  <a:pt x="2673" y="67"/>
                  <a:pt x="2673" y="68"/>
                </a:cubicBezTo>
                <a:cubicBezTo>
                  <a:pt x="2672" y="65"/>
                  <a:pt x="2667" y="64"/>
                  <a:pt x="2660" y="64"/>
                </a:cubicBezTo>
                <a:close/>
                <a:moveTo>
                  <a:pt x="2706" y="51"/>
                </a:moveTo>
                <a:cubicBezTo>
                  <a:pt x="2706" y="51"/>
                  <a:pt x="2706" y="53"/>
                  <a:pt x="2706" y="53"/>
                </a:cubicBezTo>
                <a:cubicBezTo>
                  <a:pt x="2709" y="58"/>
                  <a:pt x="2713" y="62"/>
                  <a:pt x="2716" y="62"/>
                </a:cubicBezTo>
                <a:cubicBezTo>
                  <a:pt x="2715" y="62"/>
                  <a:pt x="2726" y="60"/>
                  <a:pt x="2725" y="56"/>
                </a:cubicBezTo>
                <a:cubicBezTo>
                  <a:pt x="2724" y="55"/>
                  <a:pt x="2710" y="54"/>
                  <a:pt x="2706" y="53"/>
                </a:cubicBezTo>
                <a:cubicBezTo>
                  <a:pt x="2706" y="51"/>
                  <a:pt x="2706" y="51"/>
                  <a:pt x="2706" y="51"/>
                </a:cubicBezTo>
                <a:close/>
                <a:moveTo>
                  <a:pt x="2534" y="43"/>
                </a:moveTo>
                <a:cubicBezTo>
                  <a:pt x="2528" y="43"/>
                  <a:pt x="2517" y="45"/>
                  <a:pt x="2524" y="50"/>
                </a:cubicBezTo>
                <a:cubicBezTo>
                  <a:pt x="2528" y="53"/>
                  <a:pt x="2541" y="48"/>
                  <a:pt x="2538" y="44"/>
                </a:cubicBezTo>
                <a:cubicBezTo>
                  <a:pt x="2538" y="43"/>
                  <a:pt x="2536" y="43"/>
                  <a:pt x="2534" y="43"/>
                </a:cubicBezTo>
                <a:close/>
                <a:moveTo>
                  <a:pt x="1962" y="33"/>
                </a:moveTo>
                <a:lnTo>
                  <a:pt x="1959" y="33"/>
                </a:lnTo>
                <a:lnTo>
                  <a:pt x="1960" y="34"/>
                </a:lnTo>
                <a:cubicBezTo>
                  <a:pt x="1962" y="35"/>
                  <a:pt x="1965" y="38"/>
                  <a:pt x="1968" y="38"/>
                </a:cubicBezTo>
                <a:lnTo>
                  <a:pt x="1970" y="38"/>
                </a:lnTo>
                <a:lnTo>
                  <a:pt x="1970" y="37"/>
                </a:lnTo>
                <a:cubicBezTo>
                  <a:pt x="1971" y="36"/>
                  <a:pt x="1971" y="35"/>
                  <a:pt x="1970" y="33"/>
                </a:cubicBezTo>
                <a:cubicBezTo>
                  <a:pt x="1967" y="33"/>
                  <a:pt x="1965" y="33"/>
                  <a:pt x="1962" y="33"/>
                </a:cubicBezTo>
                <a:close/>
                <a:moveTo>
                  <a:pt x="1806" y="26"/>
                </a:moveTo>
                <a:cubicBezTo>
                  <a:pt x="1799" y="26"/>
                  <a:pt x="1795" y="28"/>
                  <a:pt x="1800" y="33"/>
                </a:cubicBezTo>
                <a:cubicBezTo>
                  <a:pt x="1808" y="40"/>
                  <a:pt x="1844" y="41"/>
                  <a:pt x="1840" y="33"/>
                </a:cubicBezTo>
                <a:cubicBezTo>
                  <a:pt x="1838" y="30"/>
                  <a:pt x="1821" y="27"/>
                  <a:pt x="1809" y="26"/>
                </a:cubicBezTo>
                <a:cubicBezTo>
                  <a:pt x="1808" y="26"/>
                  <a:pt x="1807" y="26"/>
                  <a:pt x="1806" y="26"/>
                </a:cubicBezTo>
                <a:close/>
                <a:moveTo>
                  <a:pt x="1915" y="25"/>
                </a:moveTo>
                <a:cubicBezTo>
                  <a:pt x="1909" y="25"/>
                  <a:pt x="1902" y="29"/>
                  <a:pt x="1895" y="29"/>
                </a:cubicBezTo>
                <a:cubicBezTo>
                  <a:pt x="1881" y="30"/>
                  <a:pt x="1874" y="26"/>
                  <a:pt x="1879" y="33"/>
                </a:cubicBezTo>
                <a:cubicBezTo>
                  <a:pt x="1880" y="35"/>
                  <a:pt x="1890" y="37"/>
                  <a:pt x="1901" y="39"/>
                </a:cubicBezTo>
                <a:lnTo>
                  <a:pt x="1910" y="40"/>
                </a:lnTo>
                <a:lnTo>
                  <a:pt x="1911" y="39"/>
                </a:lnTo>
                <a:cubicBezTo>
                  <a:pt x="1914" y="38"/>
                  <a:pt x="1916" y="37"/>
                  <a:pt x="1920" y="38"/>
                </a:cubicBezTo>
                <a:cubicBezTo>
                  <a:pt x="1922" y="39"/>
                  <a:pt x="1924" y="40"/>
                  <a:pt x="1925" y="42"/>
                </a:cubicBezTo>
                <a:lnTo>
                  <a:pt x="1926" y="43"/>
                </a:lnTo>
                <a:lnTo>
                  <a:pt x="1930" y="43"/>
                </a:lnTo>
                <a:cubicBezTo>
                  <a:pt x="1931" y="44"/>
                  <a:pt x="1933" y="44"/>
                  <a:pt x="1934" y="44"/>
                </a:cubicBezTo>
                <a:lnTo>
                  <a:pt x="1938" y="44"/>
                </a:lnTo>
                <a:lnTo>
                  <a:pt x="1938" y="44"/>
                </a:lnTo>
                <a:cubicBezTo>
                  <a:pt x="1939" y="43"/>
                  <a:pt x="1939" y="42"/>
                  <a:pt x="1939" y="41"/>
                </a:cubicBezTo>
                <a:cubicBezTo>
                  <a:pt x="1940" y="40"/>
                  <a:pt x="1942" y="33"/>
                  <a:pt x="1943" y="32"/>
                </a:cubicBezTo>
                <a:lnTo>
                  <a:pt x="1944" y="32"/>
                </a:lnTo>
                <a:lnTo>
                  <a:pt x="1934" y="31"/>
                </a:lnTo>
                <a:cubicBezTo>
                  <a:pt x="1928" y="29"/>
                  <a:pt x="1921" y="28"/>
                  <a:pt x="1915" y="25"/>
                </a:cubicBezTo>
                <a:close/>
                <a:moveTo>
                  <a:pt x="2483" y="20"/>
                </a:moveTo>
                <a:cubicBezTo>
                  <a:pt x="2480" y="20"/>
                  <a:pt x="2478" y="22"/>
                  <a:pt x="2481" y="26"/>
                </a:cubicBezTo>
                <a:cubicBezTo>
                  <a:pt x="2484" y="31"/>
                  <a:pt x="2499" y="31"/>
                  <a:pt x="2497" y="26"/>
                </a:cubicBezTo>
                <a:cubicBezTo>
                  <a:pt x="2496" y="23"/>
                  <a:pt x="2488" y="20"/>
                  <a:pt x="2483" y="20"/>
                </a:cubicBezTo>
                <a:close/>
                <a:moveTo>
                  <a:pt x="2529" y="20"/>
                </a:moveTo>
                <a:cubicBezTo>
                  <a:pt x="2526" y="20"/>
                  <a:pt x="2523" y="22"/>
                  <a:pt x="2520" y="23"/>
                </a:cubicBezTo>
                <a:cubicBezTo>
                  <a:pt x="2514" y="23"/>
                  <a:pt x="2512" y="20"/>
                  <a:pt x="2514" y="26"/>
                </a:cubicBezTo>
                <a:cubicBezTo>
                  <a:pt x="2515" y="29"/>
                  <a:pt x="2542" y="35"/>
                  <a:pt x="2540" y="35"/>
                </a:cubicBezTo>
                <a:cubicBezTo>
                  <a:pt x="2542" y="35"/>
                  <a:pt x="2554" y="32"/>
                  <a:pt x="2552" y="26"/>
                </a:cubicBezTo>
                <a:cubicBezTo>
                  <a:pt x="2549" y="25"/>
                  <a:pt x="2547" y="25"/>
                  <a:pt x="2545" y="26"/>
                </a:cubicBezTo>
                <a:cubicBezTo>
                  <a:pt x="2539" y="25"/>
                  <a:pt x="2534" y="23"/>
                  <a:pt x="2529" y="20"/>
                </a:cubicBezTo>
                <a:close/>
                <a:moveTo>
                  <a:pt x="1397" y="6"/>
                </a:moveTo>
                <a:lnTo>
                  <a:pt x="1397" y="6"/>
                </a:lnTo>
                <a:lnTo>
                  <a:pt x="1397" y="6"/>
                </a:lnTo>
                <a:cubicBezTo>
                  <a:pt x="1397" y="6"/>
                  <a:pt x="1397" y="6"/>
                  <a:pt x="1397" y="6"/>
                </a:cubicBezTo>
                <a:close/>
                <a:moveTo>
                  <a:pt x="1471" y="0"/>
                </a:moveTo>
                <a:cubicBezTo>
                  <a:pt x="1502" y="0"/>
                  <a:pt x="1537" y="2"/>
                  <a:pt x="1575" y="2"/>
                </a:cubicBezTo>
                <a:cubicBezTo>
                  <a:pt x="1634" y="2"/>
                  <a:pt x="1694" y="-1"/>
                  <a:pt x="1725" y="2"/>
                </a:cubicBezTo>
                <a:cubicBezTo>
                  <a:pt x="1734" y="2"/>
                  <a:pt x="1743" y="4"/>
                  <a:pt x="1752" y="6"/>
                </a:cubicBezTo>
                <a:cubicBezTo>
                  <a:pt x="1755" y="8"/>
                  <a:pt x="1747" y="17"/>
                  <a:pt x="1749" y="18"/>
                </a:cubicBezTo>
                <a:cubicBezTo>
                  <a:pt x="1750" y="18"/>
                  <a:pt x="1769" y="18"/>
                  <a:pt x="1768" y="18"/>
                </a:cubicBezTo>
                <a:cubicBezTo>
                  <a:pt x="1775" y="15"/>
                  <a:pt x="1774" y="7"/>
                  <a:pt x="1780" y="6"/>
                </a:cubicBezTo>
                <a:cubicBezTo>
                  <a:pt x="1831" y="1"/>
                  <a:pt x="1883" y="1"/>
                  <a:pt x="1935" y="6"/>
                </a:cubicBezTo>
                <a:cubicBezTo>
                  <a:pt x="1964" y="7"/>
                  <a:pt x="2009" y="4"/>
                  <a:pt x="2033" y="10"/>
                </a:cubicBezTo>
                <a:lnTo>
                  <a:pt x="2035" y="11"/>
                </a:lnTo>
                <a:lnTo>
                  <a:pt x="2036" y="11"/>
                </a:lnTo>
                <a:cubicBezTo>
                  <a:pt x="2050" y="12"/>
                  <a:pt x="2067" y="16"/>
                  <a:pt x="2081" y="17"/>
                </a:cubicBezTo>
                <a:cubicBezTo>
                  <a:pt x="2084" y="17"/>
                  <a:pt x="2086" y="13"/>
                  <a:pt x="2089" y="14"/>
                </a:cubicBezTo>
                <a:cubicBezTo>
                  <a:pt x="2092" y="14"/>
                  <a:pt x="2094" y="17"/>
                  <a:pt x="2098" y="17"/>
                </a:cubicBezTo>
                <a:cubicBezTo>
                  <a:pt x="2118" y="16"/>
                  <a:pt x="2140" y="10"/>
                  <a:pt x="2164" y="8"/>
                </a:cubicBezTo>
                <a:cubicBezTo>
                  <a:pt x="2181" y="6"/>
                  <a:pt x="2201" y="8"/>
                  <a:pt x="2218" y="8"/>
                </a:cubicBezTo>
                <a:cubicBezTo>
                  <a:pt x="2238" y="8"/>
                  <a:pt x="2257" y="4"/>
                  <a:pt x="2271" y="8"/>
                </a:cubicBezTo>
                <a:cubicBezTo>
                  <a:pt x="2276" y="9"/>
                  <a:pt x="2280" y="15"/>
                  <a:pt x="2284" y="17"/>
                </a:cubicBezTo>
                <a:cubicBezTo>
                  <a:pt x="2293" y="20"/>
                  <a:pt x="2302" y="20"/>
                  <a:pt x="2311" y="17"/>
                </a:cubicBezTo>
                <a:cubicBezTo>
                  <a:pt x="2312" y="16"/>
                  <a:pt x="2312" y="5"/>
                  <a:pt x="2312" y="4"/>
                </a:cubicBezTo>
                <a:cubicBezTo>
                  <a:pt x="2312" y="5"/>
                  <a:pt x="2320" y="2"/>
                  <a:pt x="2322" y="1"/>
                </a:cubicBezTo>
                <a:cubicBezTo>
                  <a:pt x="2339" y="-2"/>
                  <a:pt x="2362" y="1"/>
                  <a:pt x="2387" y="1"/>
                </a:cubicBezTo>
                <a:cubicBezTo>
                  <a:pt x="2411" y="1"/>
                  <a:pt x="2436" y="-1"/>
                  <a:pt x="2449" y="1"/>
                </a:cubicBezTo>
                <a:cubicBezTo>
                  <a:pt x="2453" y="2"/>
                  <a:pt x="2457" y="3"/>
                  <a:pt x="2461" y="4"/>
                </a:cubicBezTo>
                <a:cubicBezTo>
                  <a:pt x="2462" y="6"/>
                  <a:pt x="2459" y="13"/>
                  <a:pt x="2459" y="14"/>
                </a:cubicBezTo>
                <a:cubicBezTo>
                  <a:pt x="2460" y="14"/>
                  <a:pt x="2468" y="14"/>
                  <a:pt x="2467" y="14"/>
                </a:cubicBezTo>
                <a:cubicBezTo>
                  <a:pt x="2470" y="12"/>
                  <a:pt x="2470" y="5"/>
                  <a:pt x="2472" y="4"/>
                </a:cubicBezTo>
                <a:cubicBezTo>
                  <a:pt x="2494" y="1"/>
                  <a:pt x="2515" y="1"/>
                  <a:pt x="2537" y="4"/>
                </a:cubicBezTo>
                <a:cubicBezTo>
                  <a:pt x="2551" y="6"/>
                  <a:pt x="2574" y="2"/>
                  <a:pt x="2581" y="10"/>
                </a:cubicBezTo>
                <a:cubicBezTo>
                  <a:pt x="2586" y="16"/>
                  <a:pt x="2591" y="19"/>
                  <a:pt x="2596" y="20"/>
                </a:cubicBezTo>
                <a:cubicBezTo>
                  <a:pt x="2600" y="20"/>
                  <a:pt x="2602" y="15"/>
                  <a:pt x="2606" y="13"/>
                </a:cubicBezTo>
                <a:cubicBezTo>
                  <a:pt x="2614" y="12"/>
                  <a:pt x="2623" y="13"/>
                  <a:pt x="2631" y="17"/>
                </a:cubicBezTo>
                <a:cubicBezTo>
                  <a:pt x="2634" y="18"/>
                  <a:pt x="2636" y="24"/>
                  <a:pt x="2639" y="26"/>
                </a:cubicBezTo>
                <a:cubicBezTo>
                  <a:pt x="2644" y="28"/>
                  <a:pt x="2657" y="28"/>
                  <a:pt x="2649" y="35"/>
                </a:cubicBezTo>
                <a:cubicBezTo>
                  <a:pt x="2649" y="35"/>
                  <a:pt x="2644" y="35"/>
                  <a:pt x="2644" y="35"/>
                </a:cubicBezTo>
                <a:cubicBezTo>
                  <a:pt x="2643" y="45"/>
                  <a:pt x="2655" y="39"/>
                  <a:pt x="2661" y="41"/>
                </a:cubicBezTo>
                <a:cubicBezTo>
                  <a:pt x="2663" y="41"/>
                  <a:pt x="2677" y="51"/>
                  <a:pt x="2679" y="47"/>
                </a:cubicBezTo>
                <a:cubicBezTo>
                  <a:pt x="2674" y="42"/>
                  <a:pt x="2669" y="38"/>
                  <a:pt x="2664" y="35"/>
                </a:cubicBezTo>
                <a:cubicBezTo>
                  <a:pt x="2658" y="33"/>
                  <a:pt x="2655" y="36"/>
                  <a:pt x="2662" y="29"/>
                </a:cubicBezTo>
                <a:cubicBezTo>
                  <a:pt x="2664" y="27"/>
                  <a:pt x="2665" y="24"/>
                  <a:pt x="2667" y="23"/>
                </a:cubicBezTo>
                <a:cubicBezTo>
                  <a:pt x="2672" y="20"/>
                  <a:pt x="2685" y="23"/>
                  <a:pt x="2690" y="20"/>
                </a:cubicBezTo>
                <a:cubicBezTo>
                  <a:pt x="2691" y="19"/>
                  <a:pt x="2693" y="15"/>
                  <a:pt x="2695" y="17"/>
                </a:cubicBezTo>
                <a:cubicBezTo>
                  <a:pt x="2703" y="20"/>
                  <a:pt x="2698" y="27"/>
                  <a:pt x="2702" y="32"/>
                </a:cubicBezTo>
                <a:cubicBezTo>
                  <a:pt x="2705" y="37"/>
                  <a:pt x="2722" y="42"/>
                  <a:pt x="2730" y="44"/>
                </a:cubicBezTo>
                <a:cubicBezTo>
                  <a:pt x="2738" y="46"/>
                  <a:pt x="2748" y="54"/>
                  <a:pt x="2756" y="56"/>
                </a:cubicBezTo>
                <a:cubicBezTo>
                  <a:pt x="2762" y="56"/>
                  <a:pt x="2768" y="58"/>
                  <a:pt x="2773" y="62"/>
                </a:cubicBezTo>
                <a:cubicBezTo>
                  <a:pt x="2774" y="63"/>
                  <a:pt x="2776" y="64"/>
                  <a:pt x="2778" y="65"/>
                </a:cubicBezTo>
                <a:cubicBezTo>
                  <a:pt x="2780" y="68"/>
                  <a:pt x="2783" y="71"/>
                  <a:pt x="2786" y="74"/>
                </a:cubicBezTo>
                <a:cubicBezTo>
                  <a:pt x="2795" y="79"/>
                  <a:pt x="2798" y="75"/>
                  <a:pt x="2807" y="80"/>
                </a:cubicBezTo>
                <a:cubicBezTo>
                  <a:pt x="2815" y="84"/>
                  <a:pt x="2820" y="88"/>
                  <a:pt x="2809" y="86"/>
                </a:cubicBezTo>
                <a:cubicBezTo>
                  <a:pt x="2806" y="85"/>
                  <a:pt x="2804" y="85"/>
                  <a:pt x="2801" y="86"/>
                </a:cubicBezTo>
                <a:cubicBezTo>
                  <a:pt x="2796" y="90"/>
                  <a:pt x="2803" y="89"/>
                  <a:pt x="2803" y="95"/>
                </a:cubicBezTo>
                <a:cubicBezTo>
                  <a:pt x="2803" y="97"/>
                  <a:pt x="2798" y="103"/>
                  <a:pt x="2799" y="104"/>
                </a:cubicBezTo>
                <a:cubicBezTo>
                  <a:pt x="2800" y="106"/>
                  <a:pt x="2808" y="102"/>
                  <a:pt x="2811" y="104"/>
                </a:cubicBezTo>
                <a:cubicBezTo>
                  <a:pt x="2813" y="107"/>
                  <a:pt x="2810" y="116"/>
                  <a:pt x="2812" y="119"/>
                </a:cubicBezTo>
                <a:cubicBezTo>
                  <a:pt x="2814" y="123"/>
                  <a:pt x="2824" y="121"/>
                  <a:pt x="2830" y="122"/>
                </a:cubicBezTo>
                <a:lnTo>
                  <a:pt x="2832" y="122"/>
                </a:lnTo>
                <a:lnTo>
                  <a:pt x="2832" y="122"/>
                </a:lnTo>
                <a:cubicBezTo>
                  <a:pt x="2832" y="123"/>
                  <a:pt x="2832" y="123"/>
                  <a:pt x="2832" y="123"/>
                </a:cubicBezTo>
                <a:lnTo>
                  <a:pt x="2833" y="123"/>
                </a:lnTo>
                <a:lnTo>
                  <a:pt x="2833" y="123"/>
                </a:lnTo>
                <a:cubicBezTo>
                  <a:pt x="2833" y="124"/>
                  <a:pt x="2833" y="126"/>
                  <a:pt x="2833" y="126"/>
                </a:cubicBezTo>
                <a:cubicBezTo>
                  <a:pt x="2836" y="126"/>
                  <a:pt x="2850" y="125"/>
                  <a:pt x="2851" y="132"/>
                </a:cubicBezTo>
                <a:cubicBezTo>
                  <a:pt x="2852" y="141"/>
                  <a:pt x="2826" y="135"/>
                  <a:pt x="2819" y="135"/>
                </a:cubicBezTo>
                <a:cubicBezTo>
                  <a:pt x="2818" y="135"/>
                  <a:pt x="2806" y="132"/>
                  <a:pt x="2805" y="135"/>
                </a:cubicBezTo>
                <a:cubicBezTo>
                  <a:pt x="2803" y="138"/>
                  <a:pt x="2824" y="143"/>
                  <a:pt x="2829" y="144"/>
                </a:cubicBezTo>
                <a:cubicBezTo>
                  <a:pt x="2835" y="146"/>
                  <a:pt x="2856" y="152"/>
                  <a:pt x="2866" y="156"/>
                </a:cubicBezTo>
                <a:cubicBezTo>
                  <a:pt x="2868" y="157"/>
                  <a:pt x="2868" y="154"/>
                  <a:pt x="2871" y="156"/>
                </a:cubicBezTo>
                <a:cubicBezTo>
                  <a:pt x="2884" y="168"/>
                  <a:pt x="2849" y="159"/>
                  <a:pt x="2846" y="159"/>
                </a:cubicBezTo>
                <a:cubicBezTo>
                  <a:pt x="2844" y="159"/>
                  <a:pt x="2842" y="162"/>
                  <a:pt x="2839" y="162"/>
                </a:cubicBezTo>
                <a:cubicBezTo>
                  <a:pt x="2836" y="161"/>
                  <a:pt x="2833" y="160"/>
                  <a:pt x="2829" y="159"/>
                </a:cubicBezTo>
                <a:cubicBezTo>
                  <a:pt x="2821" y="159"/>
                  <a:pt x="2816" y="166"/>
                  <a:pt x="2826" y="171"/>
                </a:cubicBezTo>
                <a:cubicBezTo>
                  <a:pt x="2828" y="172"/>
                  <a:pt x="2830" y="174"/>
                  <a:pt x="2831" y="174"/>
                </a:cubicBezTo>
                <a:cubicBezTo>
                  <a:pt x="2832" y="174"/>
                  <a:pt x="2832" y="170"/>
                  <a:pt x="2834" y="171"/>
                </a:cubicBezTo>
                <a:cubicBezTo>
                  <a:pt x="2846" y="178"/>
                  <a:pt x="2833" y="179"/>
                  <a:pt x="2846" y="183"/>
                </a:cubicBezTo>
                <a:cubicBezTo>
                  <a:pt x="2846" y="183"/>
                  <a:pt x="2864" y="179"/>
                  <a:pt x="2873" y="184"/>
                </a:cubicBezTo>
                <a:lnTo>
                  <a:pt x="2875" y="185"/>
                </a:lnTo>
                <a:lnTo>
                  <a:pt x="2877" y="185"/>
                </a:lnTo>
                <a:cubicBezTo>
                  <a:pt x="2887" y="188"/>
                  <a:pt x="2893" y="190"/>
                  <a:pt x="2881" y="191"/>
                </a:cubicBezTo>
                <a:lnTo>
                  <a:pt x="2878" y="191"/>
                </a:lnTo>
                <a:lnTo>
                  <a:pt x="2878" y="192"/>
                </a:lnTo>
                <a:cubicBezTo>
                  <a:pt x="2875" y="194"/>
                  <a:pt x="2867" y="196"/>
                  <a:pt x="2867" y="198"/>
                </a:cubicBezTo>
                <a:cubicBezTo>
                  <a:pt x="2867" y="206"/>
                  <a:pt x="2891" y="202"/>
                  <a:pt x="2899" y="205"/>
                </a:cubicBezTo>
                <a:cubicBezTo>
                  <a:pt x="2909" y="208"/>
                  <a:pt x="2899" y="218"/>
                  <a:pt x="2890" y="214"/>
                </a:cubicBezTo>
                <a:cubicBezTo>
                  <a:pt x="2883" y="211"/>
                  <a:pt x="2876" y="208"/>
                  <a:pt x="2869" y="208"/>
                </a:cubicBezTo>
                <a:cubicBezTo>
                  <a:pt x="2866" y="208"/>
                  <a:pt x="2865" y="211"/>
                  <a:pt x="2862" y="211"/>
                </a:cubicBezTo>
                <a:cubicBezTo>
                  <a:pt x="2854" y="210"/>
                  <a:pt x="2846" y="204"/>
                  <a:pt x="2839" y="211"/>
                </a:cubicBezTo>
                <a:cubicBezTo>
                  <a:pt x="2837" y="213"/>
                  <a:pt x="2837" y="215"/>
                  <a:pt x="2836" y="220"/>
                </a:cubicBezTo>
                <a:cubicBezTo>
                  <a:pt x="2836" y="220"/>
                  <a:pt x="2839" y="223"/>
                  <a:pt x="2840" y="225"/>
                </a:cubicBezTo>
                <a:lnTo>
                  <a:pt x="2841" y="225"/>
                </a:lnTo>
                <a:lnTo>
                  <a:pt x="2841" y="226"/>
                </a:lnTo>
                <a:cubicBezTo>
                  <a:pt x="2841" y="226"/>
                  <a:pt x="2841" y="226"/>
                  <a:pt x="2841" y="226"/>
                </a:cubicBezTo>
                <a:cubicBezTo>
                  <a:pt x="2841" y="226"/>
                  <a:pt x="2841" y="226"/>
                  <a:pt x="2841" y="225"/>
                </a:cubicBezTo>
                <a:lnTo>
                  <a:pt x="2841" y="225"/>
                </a:lnTo>
                <a:lnTo>
                  <a:pt x="2841" y="225"/>
                </a:lnTo>
                <a:cubicBezTo>
                  <a:pt x="2841" y="222"/>
                  <a:pt x="2845" y="208"/>
                  <a:pt x="2851" y="217"/>
                </a:cubicBezTo>
                <a:cubicBezTo>
                  <a:pt x="2855" y="224"/>
                  <a:pt x="2844" y="223"/>
                  <a:pt x="2844" y="226"/>
                </a:cubicBezTo>
                <a:cubicBezTo>
                  <a:pt x="2844" y="229"/>
                  <a:pt x="2849" y="238"/>
                  <a:pt x="2851" y="241"/>
                </a:cubicBezTo>
                <a:cubicBezTo>
                  <a:pt x="2850" y="241"/>
                  <a:pt x="2852" y="242"/>
                  <a:pt x="2853" y="243"/>
                </a:cubicBezTo>
                <a:lnTo>
                  <a:pt x="2853" y="244"/>
                </a:lnTo>
                <a:lnTo>
                  <a:pt x="2852" y="244"/>
                </a:lnTo>
                <a:cubicBezTo>
                  <a:pt x="2853" y="244"/>
                  <a:pt x="2853" y="244"/>
                  <a:pt x="2853" y="244"/>
                </a:cubicBezTo>
                <a:lnTo>
                  <a:pt x="2853" y="244"/>
                </a:lnTo>
                <a:lnTo>
                  <a:pt x="2853" y="243"/>
                </a:lnTo>
                <a:cubicBezTo>
                  <a:pt x="2854" y="240"/>
                  <a:pt x="2853" y="231"/>
                  <a:pt x="2854" y="226"/>
                </a:cubicBezTo>
                <a:cubicBezTo>
                  <a:pt x="2854" y="224"/>
                  <a:pt x="2853" y="217"/>
                  <a:pt x="2859" y="220"/>
                </a:cubicBezTo>
                <a:cubicBezTo>
                  <a:pt x="2859" y="220"/>
                  <a:pt x="2862" y="226"/>
                  <a:pt x="2862" y="226"/>
                </a:cubicBezTo>
                <a:cubicBezTo>
                  <a:pt x="2864" y="226"/>
                  <a:pt x="2867" y="220"/>
                  <a:pt x="2870" y="220"/>
                </a:cubicBezTo>
                <a:cubicBezTo>
                  <a:pt x="2871" y="220"/>
                  <a:pt x="2873" y="226"/>
                  <a:pt x="2874" y="226"/>
                </a:cubicBezTo>
                <a:cubicBezTo>
                  <a:pt x="2877" y="226"/>
                  <a:pt x="2879" y="225"/>
                  <a:pt x="2882" y="223"/>
                </a:cubicBezTo>
                <a:cubicBezTo>
                  <a:pt x="2887" y="224"/>
                  <a:pt x="2893" y="230"/>
                  <a:pt x="2899" y="232"/>
                </a:cubicBezTo>
                <a:cubicBezTo>
                  <a:pt x="2900" y="232"/>
                  <a:pt x="2920" y="227"/>
                  <a:pt x="2924" y="232"/>
                </a:cubicBezTo>
                <a:cubicBezTo>
                  <a:pt x="2927" y="236"/>
                  <a:pt x="2907" y="238"/>
                  <a:pt x="2905" y="238"/>
                </a:cubicBezTo>
                <a:cubicBezTo>
                  <a:pt x="2899" y="238"/>
                  <a:pt x="2876" y="236"/>
                  <a:pt x="2869" y="238"/>
                </a:cubicBezTo>
                <a:cubicBezTo>
                  <a:pt x="2869" y="238"/>
                  <a:pt x="2863" y="240"/>
                  <a:pt x="2862" y="241"/>
                </a:cubicBezTo>
                <a:cubicBezTo>
                  <a:pt x="2862" y="242"/>
                  <a:pt x="2862" y="255"/>
                  <a:pt x="2861" y="256"/>
                </a:cubicBezTo>
                <a:cubicBezTo>
                  <a:pt x="2854" y="260"/>
                  <a:pt x="2842" y="249"/>
                  <a:pt x="2841" y="250"/>
                </a:cubicBezTo>
                <a:cubicBezTo>
                  <a:pt x="2836" y="256"/>
                  <a:pt x="2845" y="263"/>
                  <a:pt x="2849" y="265"/>
                </a:cubicBezTo>
                <a:cubicBezTo>
                  <a:pt x="2869" y="277"/>
                  <a:pt x="2823" y="271"/>
                  <a:pt x="2821" y="274"/>
                </a:cubicBezTo>
                <a:cubicBezTo>
                  <a:pt x="2814" y="290"/>
                  <a:pt x="2844" y="285"/>
                  <a:pt x="2825" y="292"/>
                </a:cubicBezTo>
                <a:cubicBezTo>
                  <a:pt x="2823" y="293"/>
                  <a:pt x="2822" y="294"/>
                  <a:pt x="2821" y="295"/>
                </a:cubicBezTo>
                <a:lnTo>
                  <a:pt x="2820" y="301"/>
                </a:lnTo>
                <a:lnTo>
                  <a:pt x="2820" y="301"/>
                </a:lnTo>
                <a:cubicBezTo>
                  <a:pt x="2836" y="300"/>
                  <a:pt x="2857" y="299"/>
                  <a:pt x="2861" y="303"/>
                </a:cubicBezTo>
                <a:cubicBezTo>
                  <a:pt x="2866" y="307"/>
                  <a:pt x="2846" y="309"/>
                  <a:pt x="2831" y="310"/>
                </a:cubicBezTo>
                <a:lnTo>
                  <a:pt x="2827" y="310"/>
                </a:lnTo>
                <a:lnTo>
                  <a:pt x="2829" y="311"/>
                </a:lnTo>
                <a:cubicBezTo>
                  <a:pt x="2835" y="313"/>
                  <a:pt x="2838" y="316"/>
                  <a:pt x="2826" y="315"/>
                </a:cubicBezTo>
                <a:cubicBezTo>
                  <a:pt x="2825" y="315"/>
                  <a:pt x="2820" y="316"/>
                  <a:pt x="2818" y="312"/>
                </a:cubicBezTo>
                <a:cubicBezTo>
                  <a:pt x="2818" y="312"/>
                  <a:pt x="2818" y="311"/>
                  <a:pt x="2818" y="311"/>
                </a:cubicBezTo>
                <a:lnTo>
                  <a:pt x="2818" y="310"/>
                </a:lnTo>
                <a:lnTo>
                  <a:pt x="2815" y="310"/>
                </a:lnTo>
                <a:cubicBezTo>
                  <a:pt x="2813" y="310"/>
                  <a:pt x="2811" y="310"/>
                  <a:pt x="2809" y="310"/>
                </a:cubicBezTo>
                <a:lnTo>
                  <a:pt x="2806" y="310"/>
                </a:lnTo>
                <a:lnTo>
                  <a:pt x="2806" y="311"/>
                </a:lnTo>
                <a:cubicBezTo>
                  <a:pt x="2807" y="313"/>
                  <a:pt x="2829" y="317"/>
                  <a:pt x="2829" y="317"/>
                </a:cubicBezTo>
                <a:cubicBezTo>
                  <a:pt x="2836" y="317"/>
                  <a:pt x="2848" y="312"/>
                  <a:pt x="2851" y="320"/>
                </a:cubicBezTo>
                <a:cubicBezTo>
                  <a:pt x="2853" y="325"/>
                  <a:pt x="2850" y="325"/>
                  <a:pt x="2846" y="329"/>
                </a:cubicBezTo>
                <a:cubicBezTo>
                  <a:pt x="2843" y="332"/>
                  <a:pt x="2840" y="334"/>
                  <a:pt x="2836" y="335"/>
                </a:cubicBezTo>
                <a:cubicBezTo>
                  <a:pt x="2835" y="335"/>
                  <a:pt x="2832" y="329"/>
                  <a:pt x="2831" y="329"/>
                </a:cubicBezTo>
                <a:cubicBezTo>
                  <a:pt x="2830" y="329"/>
                  <a:pt x="2827" y="332"/>
                  <a:pt x="2825" y="332"/>
                </a:cubicBezTo>
                <a:cubicBezTo>
                  <a:pt x="2821" y="332"/>
                  <a:pt x="2818" y="326"/>
                  <a:pt x="2815" y="332"/>
                </a:cubicBezTo>
                <a:cubicBezTo>
                  <a:pt x="2814" y="335"/>
                  <a:pt x="2814" y="338"/>
                  <a:pt x="2815" y="341"/>
                </a:cubicBezTo>
                <a:cubicBezTo>
                  <a:pt x="2813" y="342"/>
                  <a:pt x="2811" y="343"/>
                  <a:pt x="2810" y="344"/>
                </a:cubicBezTo>
                <a:cubicBezTo>
                  <a:pt x="2809" y="342"/>
                  <a:pt x="2808" y="340"/>
                  <a:pt x="2808" y="338"/>
                </a:cubicBezTo>
                <a:cubicBezTo>
                  <a:pt x="2807" y="338"/>
                  <a:pt x="2799" y="349"/>
                  <a:pt x="2792" y="344"/>
                </a:cubicBezTo>
                <a:cubicBezTo>
                  <a:pt x="2792" y="344"/>
                  <a:pt x="2788" y="334"/>
                  <a:pt x="2787" y="338"/>
                </a:cubicBezTo>
                <a:cubicBezTo>
                  <a:pt x="2787" y="337"/>
                  <a:pt x="2782" y="348"/>
                  <a:pt x="2782" y="344"/>
                </a:cubicBezTo>
                <a:cubicBezTo>
                  <a:pt x="2782" y="354"/>
                  <a:pt x="2784" y="342"/>
                  <a:pt x="2792" y="347"/>
                </a:cubicBezTo>
                <a:cubicBezTo>
                  <a:pt x="2793" y="348"/>
                  <a:pt x="2795" y="355"/>
                  <a:pt x="2796" y="356"/>
                </a:cubicBezTo>
                <a:cubicBezTo>
                  <a:pt x="2798" y="357"/>
                  <a:pt x="2801" y="353"/>
                  <a:pt x="2803" y="353"/>
                </a:cubicBezTo>
                <a:cubicBezTo>
                  <a:pt x="2804" y="353"/>
                  <a:pt x="2807" y="357"/>
                  <a:pt x="2810" y="356"/>
                </a:cubicBezTo>
                <a:cubicBezTo>
                  <a:pt x="2813" y="355"/>
                  <a:pt x="2818" y="343"/>
                  <a:pt x="2820" y="353"/>
                </a:cubicBezTo>
                <a:cubicBezTo>
                  <a:pt x="2820" y="354"/>
                  <a:pt x="2819" y="359"/>
                  <a:pt x="2820" y="359"/>
                </a:cubicBezTo>
                <a:cubicBezTo>
                  <a:pt x="2828" y="367"/>
                  <a:pt x="2846" y="353"/>
                  <a:pt x="2853" y="362"/>
                </a:cubicBezTo>
                <a:cubicBezTo>
                  <a:pt x="2853" y="362"/>
                  <a:pt x="2845" y="367"/>
                  <a:pt x="2844" y="374"/>
                </a:cubicBezTo>
                <a:cubicBezTo>
                  <a:pt x="2844" y="386"/>
                  <a:pt x="2848" y="370"/>
                  <a:pt x="2854" y="371"/>
                </a:cubicBezTo>
                <a:cubicBezTo>
                  <a:pt x="2853" y="371"/>
                  <a:pt x="2856" y="377"/>
                  <a:pt x="2856" y="377"/>
                </a:cubicBezTo>
                <a:cubicBezTo>
                  <a:pt x="2856" y="377"/>
                  <a:pt x="2866" y="376"/>
                  <a:pt x="2866" y="380"/>
                </a:cubicBezTo>
                <a:cubicBezTo>
                  <a:pt x="2864" y="393"/>
                  <a:pt x="2832" y="380"/>
                  <a:pt x="2823" y="386"/>
                </a:cubicBezTo>
                <a:cubicBezTo>
                  <a:pt x="2821" y="387"/>
                  <a:pt x="2819" y="392"/>
                  <a:pt x="2818" y="392"/>
                </a:cubicBezTo>
                <a:cubicBezTo>
                  <a:pt x="2811" y="395"/>
                  <a:pt x="2801" y="396"/>
                  <a:pt x="2793" y="397"/>
                </a:cubicBezTo>
                <a:lnTo>
                  <a:pt x="2792" y="397"/>
                </a:lnTo>
                <a:lnTo>
                  <a:pt x="2794" y="399"/>
                </a:lnTo>
                <a:cubicBezTo>
                  <a:pt x="2796" y="400"/>
                  <a:pt x="2797" y="400"/>
                  <a:pt x="2799" y="401"/>
                </a:cubicBezTo>
                <a:cubicBezTo>
                  <a:pt x="2800" y="401"/>
                  <a:pt x="2820" y="396"/>
                  <a:pt x="2824" y="401"/>
                </a:cubicBezTo>
                <a:cubicBezTo>
                  <a:pt x="2826" y="404"/>
                  <a:pt x="2815" y="406"/>
                  <a:pt x="2809" y="407"/>
                </a:cubicBezTo>
                <a:lnTo>
                  <a:pt x="2809" y="407"/>
                </a:lnTo>
                <a:lnTo>
                  <a:pt x="2813" y="407"/>
                </a:lnTo>
                <a:cubicBezTo>
                  <a:pt x="2824" y="410"/>
                  <a:pt x="2835" y="411"/>
                  <a:pt x="2846" y="410"/>
                </a:cubicBezTo>
                <a:cubicBezTo>
                  <a:pt x="2848" y="410"/>
                  <a:pt x="2850" y="410"/>
                  <a:pt x="2852" y="410"/>
                </a:cubicBezTo>
                <a:cubicBezTo>
                  <a:pt x="2856" y="411"/>
                  <a:pt x="2859" y="416"/>
                  <a:pt x="2861" y="417"/>
                </a:cubicBezTo>
                <a:cubicBezTo>
                  <a:pt x="2867" y="418"/>
                  <a:pt x="2859" y="409"/>
                  <a:pt x="2869" y="414"/>
                </a:cubicBezTo>
                <a:cubicBezTo>
                  <a:pt x="2873" y="415"/>
                  <a:pt x="2868" y="422"/>
                  <a:pt x="2874" y="420"/>
                </a:cubicBezTo>
                <a:cubicBezTo>
                  <a:pt x="2874" y="420"/>
                  <a:pt x="2879" y="420"/>
                  <a:pt x="2879" y="420"/>
                </a:cubicBezTo>
                <a:cubicBezTo>
                  <a:pt x="2877" y="436"/>
                  <a:pt x="2862" y="421"/>
                  <a:pt x="2854" y="432"/>
                </a:cubicBezTo>
                <a:cubicBezTo>
                  <a:pt x="2847" y="441"/>
                  <a:pt x="2871" y="423"/>
                  <a:pt x="2865" y="441"/>
                </a:cubicBezTo>
                <a:cubicBezTo>
                  <a:pt x="2866" y="439"/>
                  <a:pt x="2857" y="444"/>
                  <a:pt x="2859" y="444"/>
                </a:cubicBezTo>
                <a:cubicBezTo>
                  <a:pt x="2849" y="446"/>
                  <a:pt x="2834" y="442"/>
                  <a:pt x="2819" y="447"/>
                </a:cubicBezTo>
                <a:cubicBezTo>
                  <a:pt x="2820" y="447"/>
                  <a:pt x="2817" y="450"/>
                  <a:pt x="2815" y="450"/>
                </a:cubicBezTo>
                <a:lnTo>
                  <a:pt x="2815" y="450"/>
                </a:lnTo>
                <a:lnTo>
                  <a:pt x="2814" y="450"/>
                </a:lnTo>
                <a:cubicBezTo>
                  <a:pt x="2814" y="450"/>
                  <a:pt x="2814" y="450"/>
                  <a:pt x="2814" y="450"/>
                </a:cubicBezTo>
                <a:lnTo>
                  <a:pt x="2815" y="450"/>
                </a:lnTo>
                <a:lnTo>
                  <a:pt x="2817" y="452"/>
                </a:lnTo>
                <a:cubicBezTo>
                  <a:pt x="2820" y="454"/>
                  <a:pt x="2824" y="456"/>
                  <a:pt x="2827" y="456"/>
                </a:cubicBezTo>
                <a:cubicBezTo>
                  <a:pt x="2825" y="460"/>
                  <a:pt x="2826" y="461"/>
                  <a:pt x="2817" y="462"/>
                </a:cubicBezTo>
                <a:cubicBezTo>
                  <a:pt x="2811" y="463"/>
                  <a:pt x="2804" y="465"/>
                  <a:pt x="2807" y="456"/>
                </a:cubicBezTo>
                <a:cubicBezTo>
                  <a:pt x="2811" y="447"/>
                  <a:pt x="2806" y="451"/>
                  <a:pt x="2798" y="453"/>
                </a:cubicBezTo>
                <a:cubicBezTo>
                  <a:pt x="2794" y="454"/>
                  <a:pt x="2788" y="456"/>
                  <a:pt x="2788" y="456"/>
                </a:cubicBezTo>
                <a:cubicBezTo>
                  <a:pt x="2784" y="463"/>
                  <a:pt x="2790" y="458"/>
                  <a:pt x="2791" y="467"/>
                </a:cubicBezTo>
                <a:cubicBezTo>
                  <a:pt x="2792" y="481"/>
                  <a:pt x="2787" y="479"/>
                  <a:pt x="2788" y="480"/>
                </a:cubicBezTo>
                <a:cubicBezTo>
                  <a:pt x="2788" y="480"/>
                  <a:pt x="2797" y="484"/>
                  <a:pt x="2794" y="489"/>
                </a:cubicBezTo>
                <a:cubicBezTo>
                  <a:pt x="2791" y="492"/>
                  <a:pt x="2788" y="493"/>
                  <a:pt x="2784" y="492"/>
                </a:cubicBezTo>
                <a:cubicBezTo>
                  <a:pt x="2783" y="492"/>
                  <a:pt x="2780" y="486"/>
                  <a:pt x="2778" y="486"/>
                </a:cubicBezTo>
                <a:cubicBezTo>
                  <a:pt x="2776" y="486"/>
                  <a:pt x="2774" y="491"/>
                  <a:pt x="2770" y="492"/>
                </a:cubicBezTo>
                <a:cubicBezTo>
                  <a:pt x="2769" y="492"/>
                  <a:pt x="2768" y="492"/>
                  <a:pt x="2768" y="492"/>
                </a:cubicBezTo>
                <a:lnTo>
                  <a:pt x="2767" y="492"/>
                </a:lnTo>
                <a:lnTo>
                  <a:pt x="2768" y="493"/>
                </a:lnTo>
                <a:cubicBezTo>
                  <a:pt x="2768" y="495"/>
                  <a:pt x="2767" y="496"/>
                  <a:pt x="2762" y="498"/>
                </a:cubicBezTo>
                <a:cubicBezTo>
                  <a:pt x="2762" y="498"/>
                  <a:pt x="2756" y="497"/>
                  <a:pt x="2754" y="492"/>
                </a:cubicBezTo>
                <a:lnTo>
                  <a:pt x="2754" y="491"/>
                </a:lnTo>
                <a:lnTo>
                  <a:pt x="2753" y="491"/>
                </a:lnTo>
                <a:lnTo>
                  <a:pt x="2752" y="491"/>
                </a:lnTo>
                <a:lnTo>
                  <a:pt x="2752" y="492"/>
                </a:lnTo>
                <a:cubicBezTo>
                  <a:pt x="2751" y="494"/>
                  <a:pt x="2749" y="495"/>
                  <a:pt x="2746" y="498"/>
                </a:cubicBezTo>
                <a:cubicBezTo>
                  <a:pt x="2743" y="501"/>
                  <a:pt x="2740" y="503"/>
                  <a:pt x="2736" y="504"/>
                </a:cubicBezTo>
                <a:cubicBezTo>
                  <a:pt x="2735" y="504"/>
                  <a:pt x="2732" y="499"/>
                  <a:pt x="2731" y="498"/>
                </a:cubicBezTo>
                <a:lnTo>
                  <a:pt x="2731" y="498"/>
                </a:lnTo>
                <a:lnTo>
                  <a:pt x="2731" y="498"/>
                </a:lnTo>
                <a:lnTo>
                  <a:pt x="2730" y="498"/>
                </a:lnTo>
                <a:cubicBezTo>
                  <a:pt x="2729" y="499"/>
                  <a:pt x="2727" y="501"/>
                  <a:pt x="2725" y="501"/>
                </a:cubicBezTo>
                <a:cubicBezTo>
                  <a:pt x="2724" y="501"/>
                  <a:pt x="2724" y="501"/>
                  <a:pt x="2723" y="501"/>
                </a:cubicBezTo>
                <a:lnTo>
                  <a:pt x="2722" y="500"/>
                </a:lnTo>
                <a:lnTo>
                  <a:pt x="2721" y="501"/>
                </a:lnTo>
                <a:cubicBezTo>
                  <a:pt x="2720" y="502"/>
                  <a:pt x="2718" y="504"/>
                  <a:pt x="2717" y="504"/>
                </a:cubicBezTo>
                <a:cubicBezTo>
                  <a:pt x="2716" y="504"/>
                  <a:pt x="2716" y="504"/>
                  <a:pt x="2716" y="503"/>
                </a:cubicBezTo>
                <a:lnTo>
                  <a:pt x="2715" y="502"/>
                </a:lnTo>
                <a:lnTo>
                  <a:pt x="2715" y="502"/>
                </a:lnTo>
                <a:lnTo>
                  <a:pt x="2714" y="505"/>
                </a:lnTo>
                <a:cubicBezTo>
                  <a:pt x="2714" y="507"/>
                  <a:pt x="2715" y="508"/>
                  <a:pt x="2715" y="510"/>
                </a:cubicBezTo>
                <a:cubicBezTo>
                  <a:pt x="2713" y="511"/>
                  <a:pt x="2711" y="512"/>
                  <a:pt x="2710" y="513"/>
                </a:cubicBezTo>
                <a:lnTo>
                  <a:pt x="2709" y="510"/>
                </a:lnTo>
                <a:lnTo>
                  <a:pt x="2709" y="510"/>
                </a:lnTo>
                <a:cubicBezTo>
                  <a:pt x="2709" y="509"/>
                  <a:pt x="2708" y="509"/>
                  <a:pt x="2708" y="509"/>
                </a:cubicBezTo>
                <a:lnTo>
                  <a:pt x="2708" y="508"/>
                </a:lnTo>
                <a:lnTo>
                  <a:pt x="2708" y="507"/>
                </a:lnTo>
                <a:cubicBezTo>
                  <a:pt x="2708" y="507"/>
                  <a:pt x="2707" y="508"/>
                  <a:pt x="2706" y="509"/>
                </a:cubicBezTo>
                <a:lnTo>
                  <a:pt x="2705" y="510"/>
                </a:lnTo>
                <a:lnTo>
                  <a:pt x="2705" y="510"/>
                </a:lnTo>
                <a:cubicBezTo>
                  <a:pt x="2705" y="511"/>
                  <a:pt x="2704" y="512"/>
                  <a:pt x="2704" y="513"/>
                </a:cubicBezTo>
                <a:cubicBezTo>
                  <a:pt x="2702" y="514"/>
                  <a:pt x="2700" y="516"/>
                  <a:pt x="2697" y="517"/>
                </a:cubicBezTo>
                <a:lnTo>
                  <a:pt x="2693" y="519"/>
                </a:lnTo>
                <a:lnTo>
                  <a:pt x="2694" y="521"/>
                </a:lnTo>
                <a:cubicBezTo>
                  <a:pt x="2695" y="523"/>
                  <a:pt x="2696" y="525"/>
                  <a:pt x="2696" y="525"/>
                </a:cubicBezTo>
                <a:cubicBezTo>
                  <a:pt x="2698" y="526"/>
                  <a:pt x="2701" y="522"/>
                  <a:pt x="2703" y="522"/>
                </a:cubicBezTo>
                <a:cubicBezTo>
                  <a:pt x="2704" y="522"/>
                  <a:pt x="2707" y="526"/>
                  <a:pt x="2710" y="525"/>
                </a:cubicBezTo>
                <a:cubicBezTo>
                  <a:pt x="2713" y="524"/>
                  <a:pt x="2718" y="512"/>
                  <a:pt x="2720" y="522"/>
                </a:cubicBezTo>
                <a:cubicBezTo>
                  <a:pt x="2720" y="523"/>
                  <a:pt x="2719" y="528"/>
                  <a:pt x="2720" y="528"/>
                </a:cubicBezTo>
                <a:cubicBezTo>
                  <a:pt x="2728" y="536"/>
                  <a:pt x="2746" y="522"/>
                  <a:pt x="2753" y="531"/>
                </a:cubicBezTo>
                <a:cubicBezTo>
                  <a:pt x="2753" y="531"/>
                  <a:pt x="2745" y="536"/>
                  <a:pt x="2744" y="543"/>
                </a:cubicBezTo>
                <a:cubicBezTo>
                  <a:pt x="2744" y="555"/>
                  <a:pt x="2748" y="539"/>
                  <a:pt x="2754" y="540"/>
                </a:cubicBezTo>
                <a:cubicBezTo>
                  <a:pt x="2753" y="540"/>
                  <a:pt x="2756" y="546"/>
                  <a:pt x="2756" y="546"/>
                </a:cubicBezTo>
                <a:cubicBezTo>
                  <a:pt x="2756" y="546"/>
                  <a:pt x="2766" y="545"/>
                  <a:pt x="2766" y="549"/>
                </a:cubicBezTo>
                <a:cubicBezTo>
                  <a:pt x="2765" y="554"/>
                  <a:pt x="2760" y="555"/>
                  <a:pt x="2754" y="555"/>
                </a:cubicBezTo>
                <a:lnTo>
                  <a:pt x="2750" y="555"/>
                </a:lnTo>
                <a:lnTo>
                  <a:pt x="2748" y="556"/>
                </a:lnTo>
                <a:cubicBezTo>
                  <a:pt x="2744" y="558"/>
                  <a:pt x="2737" y="558"/>
                  <a:pt x="2730" y="558"/>
                </a:cubicBezTo>
                <a:lnTo>
                  <a:pt x="2721" y="558"/>
                </a:lnTo>
                <a:lnTo>
                  <a:pt x="2720" y="558"/>
                </a:lnTo>
                <a:cubicBezTo>
                  <a:pt x="2719" y="560"/>
                  <a:pt x="2718" y="561"/>
                  <a:pt x="2718" y="561"/>
                </a:cubicBezTo>
                <a:cubicBezTo>
                  <a:pt x="2711" y="564"/>
                  <a:pt x="2701" y="565"/>
                  <a:pt x="2693" y="566"/>
                </a:cubicBezTo>
                <a:lnTo>
                  <a:pt x="2691" y="566"/>
                </a:lnTo>
                <a:lnTo>
                  <a:pt x="2691" y="567"/>
                </a:lnTo>
                <a:cubicBezTo>
                  <a:pt x="2691" y="571"/>
                  <a:pt x="2734" y="555"/>
                  <a:pt x="2721" y="575"/>
                </a:cubicBezTo>
                <a:cubicBezTo>
                  <a:pt x="2722" y="575"/>
                  <a:pt x="2719" y="575"/>
                  <a:pt x="2716" y="576"/>
                </a:cubicBezTo>
                <a:lnTo>
                  <a:pt x="2713" y="577"/>
                </a:lnTo>
                <a:lnTo>
                  <a:pt x="2721" y="578"/>
                </a:lnTo>
                <a:cubicBezTo>
                  <a:pt x="2729" y="579"/>
                  <a:pt x="2738" y="580"/>
                  <a:pt x="2746" y="579"/>
                </a:cubicBezTo>
                <a:cubicBezTo>
                  <a:pt x="2748" y="579"/>
                  <a:pt x="2750" y="579"/>
                  <a:pt x="2752" y="579"/>
                </a:cubicBezTo>
                <a:cubicBezTo>
                  <a:pt x="2756" y="580"/>
                  <a:pt x="2759" y="585"/>
                  <a:pt x="2761" y="586"/>
                </a:cubicBezTo>
                <a:cubicBezTo>
                  <a:pt x="2767" y="587"/>
                  <a:pt x="2759" y="578"/>
                  <a:pt x="2769" y="583"/>
                </a:cubicBezTo>
                <a:cubicBezTo>
                  <a:pt x="2773" y="584"/>
                  <a:pt x="2768" y="591"/>
                  <a:pt x="2774" y="589"/>
                </a:cubicBezTo>
                <a:cubicBezTo>
                  <a:pt x="2774" y="589"/>
                  <a:pt x="2779" y="589"/>
                  <a:pt x="2779" y="589"/>
                </a:cubicBezTo>
                <a:cubicBezTo>
                  <a:pt x="2777" y="605"/>
                  <a:pt x="2762" y="590"/>
                  <a:pt x="2754" y="601"/>
                </a:cubicBezTo>
                <a:cubicBezTo>
                  <a:pt x="2747" y="610"/>
                  <a:pt x="2771" y="592"/>
                  <a:pt x="2765" y="610"/>
                </a:cubicBezTo>
                <a:cubicBezTo>
                  <a:pt x="2766" y="608"/>
                  <a:pt x="2757" y="613"/>
                  <a:pt x="2759" y="613"/>
                </a:cubicBezTo>
                <a:cubicBezTo>
                  <a:pt x="2749" y="615"/>
                  <a:pt x="2734" y="611"/>
                  <a:pt x="2719" y="616"/>
                </a:cubicBezTo>
                <a:cubicBezTo>
                  <a:pt x="2720" y="616"/>
                  <a:pt x="2717" y="619"/>
                  <a:pt x="2715" y="619"/>
                </a:cubicBezTo>
                <a:lnTo>
                  <a:pt x="2715" y="619"/>
                </a:lnTo>
                <a:lnTo>
                  <a:pt x="2714" y="619"/>
                </a:lnTo>
                <a:cubicBezTo>
                  <a:pt x="2714" y="619"/>
                  <a:pt x="2714" y="619"/>
                  <a:pt x="2714" y="619"/>
                </a:cubicBezTo>
                <a:lnTo>
                  <a:pt x="2715" y="619"/>
                </a:lnTo>
                <a:lnTo>
                  <a:pt x="2717" y="621"/>
                </a:lnTo>
                <a:cubicBezTo>
                  <a:pt x="2720" y="623"/>
                  <a:pt x="2724" y="625"/>
                  <a:pt x="2727" y="625"/>
                </a:cubicBezTo>
                <a:cubicBezTo>
                  <a:pt x="2725" y="629"/>
                  <a:pt x="2726" y="630"/>
                  <a:pt x="2717" y="631"/>
                </a:cubicBezTo>
                <a:cubicBezTo>
                  <a:pt x="2711" y="632"/>
                  <a:pt x="2704" y="634"/>
                  <a:pt x="2707" y="625"/>
                </a:cubicBezTo>
                <a:cubicBezTo>
                  <a:pt x="2711" y="616"/>
                  <a:pt x="2706" y="620"/>
                  <a:pt x="2698" y="622"/>
                </a:cubicBezTo>
                <a:cubicBezTo>
                  <a:pt x="2694" y="623"/>
                  <a:pt x="2688" y="625"/>
                  <a:pt x="2688" y="625"/>
                </a:cubicBezTo>
                <a:cubicBezTo>
                  <a:pt x="2684" y="632"/>
                  <a:pt x="2690" y="627"/>
                  <a:pt x="2691" y="636"/>
                </a:cubicBezTo>
                <a:cubicBezTo>
                  <a:pt x="2692" y="650"/>
                  <a:pt x="2687" y="648"/>
                  <a:pt x="2688" y="649"/>
                </a:cubicBezTo>
                <a:cubicBezTo>
                  <a:pt x="2688" y="649"/>
                  <a:pt x="2697" y="653"/>
                  <a:pt x="2694" y="658"/>
                </a:cubicBezTo>
                <a:cubicBezTo>
                  <a:pt x="2691" y="661"/>
                  <a:pt x="2688" y="662"/>
                  <a:pt x="2684" y="661"/>
                </a:cubicBezTo>
                <a:cubicBezTo>
                  <a:pt x="2683" y="661"/>
                  <a:pt x="2680" y="655"/>
                  <a:pt x="2678" y="655"/>
                </a:cubicBezTo>
                <a:cubicBezTo>
                  <a:pt x="2676" y="655"/>
                  <a:pt x="2674" y="660"/>
                  <a:pt x="2670" y="661"/>
                </a:cubicBezTo>
                <a:cubicBezTo>
                  <a:pt x="2664" y="662"/>
                  <a:pt x="2657" y="659"/>
                  <a:pt x="2650" y="661"/>
                </a:cubicBezTo>
                <a:cubicBezTo>
                  <a:pt x="2646" y="661"/>
                  <a:pt x="2642" y="666"/>
                  <a:pt x="2638" y="667"/>
                </a:cubicBezTo>
                <a:cubicBezTo>
                  <a:pt x="2635" y="668"/>
                  <a:pt x="2630" y="666"/>
                  <a:pt x="2627" y="667"/>
                </a:cubicBezTo>
                <a:cubicBezTo>
                  <a:pt x="2623" y="668"/>
                  <a:pt x="2620" y="673"/>
                  <a:pt x="2617" y="673"/>
                </a:cubicBezTo>
                <a:cubicBezTo>
                  <a:pt x="2615" y="673"/>
                  <a:pt x="2614" y="667"/>
                  <a:pt x="2612" y="667"/>
                </a:cubicBezTo>
                <a:cubicBezTo>
                  <a:pt x="2609" y="667"/>
                  <a:pt x="2607" y="668"/>
                  <a:pt x="2604" y="670"/>
                </a:cubicBezTo>
                <a:cubicBezTo>
                  <a:pt x="2598" y="674"/>
                  <a:pt x="2608" y="673"/>
                  <a:pt x="2604" y="682"/>
                </a:cubicBezTo>
                <a:cubicBezTo>
                  <a:pt x="2595" y="688"/>
                  <a:pt x="2586" y="691"/>
                  <a:pt x="2577" y="691"/>
                </a:cubicBezTo>
                <a:cubicBezTo>
                  <a:pt x="2573" y="690"/>
                  <a:pt x="2565" y="678"/>
                  <a:pt x="2561" y="688"/>
                </a:cubicBezTo>
                <a:cubicBezTo>
                  <a:pt x="2560" y="691"/>
                  <a:pt x="2562" y="692"/>
                  <a:pt x="2559" y="694"/>
                </a:cubicBezTo>
                <a:cubicBezTo>
                  <a:pt x="2556" y="695"/>
                  <a:pt x="2553" y="695"/>
                  <a:pt x="2549" y="694"/>
                </a:cubicBezTo>
                <a:cubicBezTo>
                  <a:pt x="2546" y="692"/>
                  <a:pt x="2544" y="690"/>
                  <a:pt x="2541" y="688"/>
                </a:cubicBezTo>
                <a:cubicBezTo>
                  <a:pt x="2538" y="688"/>
                  <a:pt x="2537" y="695"/>
                  <a:pt x="2531" y="697"/>
                </a:cubicBezTo>
                <a:cubicBezTo>
                  <a:pt x="2526" y="699"/>
                  <a:pt x="2520" y="695"/>
                  <a:pt x="2515" y="697"/>
                </a:cubicBezTo>
                <a:cubicBezTo>
                  <a:pt x="2503" y="702"/>
                  <a:pt x="2517" y="703"/>
                  <a:pt x="2523" y="706"/>
                </a:cubicBezTo>
                <a:cubicBezTo>
                  <a:pt x="2537" y="715"/>
                  <a:pt x="2510" y="712"/>
                  <a:pt x="2505" y="712"/>
                </a:cubicBezTo>
                <a:cubicBezTo>
                  <a:pt x="2500" y="712"/>
                  <a:pt x="2489" y="709"/>
                  <a:pt x="2480" y="709"/>
                </a:cubicBezTo>
                <a:cubicBezTo>
                  <a:pt x="2473" y="711"/>
                  <a:pt x="2467" y="712"/>
                  <a:pt x="2460" y="712"/>
                </a:cubicBezTo>
                <a:cubicBezTo>
                  <a:pt x="2453" y="711"/>
                  <a:pt x="2444" y="714"/>
                  <a:pt x="2434" y="712"/>
                </a:cubicBezTo>
                <a:cubicBezTo>
                  <a:pt x="2427" y="709"/>
                  <a:pt x="2420" y="707"/>
                  <a:pt x="2412" y="706"/>
                </a:cubicBezTo>
                <a:cubicBezTo>
                  <a:pt x="2403" y="706"/>
                  <a:pt x="2377" y="712"/>
                  <a:pt x="2366" y="712"/>
                </a:cubicBezTo>
                <a:cubicBezTo>
                  <a:pt x="2363" y="712"/>
                  <a:pt x="2363" y="709"/>
                  <a:pt x="2360" y="709"/>
                </a:cubicBezTo>
                <a:cubicBezTo>
                  <a:pt x="2357" y="709"/>
                  <a:pt x="2353" y="712"/>
                  <a:pt x="2350" y="712"/>
                </a:cubicBezTo>
                <a:cubicBezTo>
                  <a:pt x="2342" y="713"/>
                  <a:pt x="2337" y="706"/>
                  <a:pt x="2331" y="712"/>
                </a:cubicBezTo>
                <a:cubicBezTo>
                  <a:pt x="2331" y="714"/>
                  <a:pt x="2329" y="715"/>
                  <a:pt x="2328" y="715"/>
                </a:cubicBezTo>
                <a:cubicBezTo>
                  <a:pt x="2306" y="724"/>
                  <a:pt x="2274" y="711"/>
                  <a:pt x="2249" y="715"/>
                </a:cubicBezTo>
                <a:cubicBezTo>
                  <a:pt x="2227" y="717"/>
                  <a:pt x="2205" y="717"/>
                  <a:pt x="2183" y="715"/>
                </a:cubicBezTo>
                <a:cubicBezTo>
                  <a:pt x="2170" y="714"/>
                  <a:pt x="2156" y="718"/>
                  <a:pt x="2143" y="718"/>
                </a:cubicBezTo>
                <a:cubicBezTo>
                  <a:pt x="2136" y="717"/>
                  <a:pt x="2129" y="716"/>
                  <a:pt x="2122" y="715"/>
                </a:cubicBezTo>
                <a:cubicBezTo>
                  <a:pt x="2119" y="715"/>
                  <a:pt x="2082" y="733"/>
                  <a:pt x="2081" y="712"/>
                </a:cubicBezTo>
                <a:cubicBezTo>
                  <a:pt x="2081" y="711"/>
                  <a:pt x="2081" y="709"/>
                  <a:pt x="2082" y="708"/>
                </a:cubicBezTo>
                <a:lnTo>
                  <a:pt x="2082" y="708"/>
                </a:lnTo>
                <a:lnTo>
                  <a:pt x="2079" y="708"/>
                </a:lnTo>
                <a:cubicBezTo>
                  <a:pt x="2067" y="706"/>
                  <a:pt x="2052" y="705"/>
                  <a:pt x="2038" y="705"/>
                </a:cubicBezTo>
                <a:cubicBezTo>
                  <a:pt x="2034" y="706"/>
                  <a:pt x="2030" y="706"/>
                  <a:pt x="2026" y="707"/>
                </a:cubicBezTo>
                <a:lnTo>
                  <a:pt x="2022" y="707"/>
                </a:lnTo>
                <a:lnTo>
                  <a:pt x="2022" y="709"/>
                </a:lnTo>
                <a:cubicBezTo>
                  <a:pt x="2020" y="714"/>
                  <a:pt x="2015" y="720"/>
                  <a:pt x="2013" y="716"/>
                </a:cubicBezTo>
                <a:cubicBezTo>
                  <a:pt x="2011" y="714"/>
                  <a:pt x="2011" y="712"/>
                  <a:pt x="2011" y="710"/>
                </a:cubicBezTo>
                <a:lnTo>
                  <a:pt x="2011" y="708"/>
                </a:lnTo>
                <a:lnTo>
                  <a:pt x="2003" y="709"/>
                </a:lnTo>
                <a:cubicBezTo>
                  <a:pt x="1999" y="709"/>
                  <a:pt x="1995" y="709"/>
                  <a:pt x="1991" y="709"/>
                </a:cubicBezTo>
                <a:cubicBezTo>
                  <a:pt x="1986" y="709"/>
                  <a:pt x="1982" y="708"/>
                  <a:pt x="1977" y="709"/>
                </a:cubicBezTo>
                <a:lnTo>
                  <a:pt x="1977" y="709"/>
                </a:lnTo>
                <a:lnTo>
                  <a:pt x="1976" y="710"/>
                </a:lnTo>
                <a:cubicBezTo>
                  <a:pt x="1975" y="710"/>
                  <a:pt x="1974" y="710"/>
                  <a:pt x="1973" y="710"/>
                </a:cubicBezTo>
                <a:lnTo>
                  <a:pt x="1972" y="709"/>
                </a:lnTo>
                <a:lnTo>
                  <a:pt x="1970" y="709"/>
                </a:lnTo>
                <a:cubicBezTo>
                  <a:pt x="1957" y="709"/>
                  <a:pt x="1943" y="710"/>
                  <a:pt x="1928" y="709"/>
                </a:cubicBezTo>
                <a:cubicBezTo>
                  <a:pt x="1911" y="706"/>
                  <a:pt x="1893" y="703"/>
                  <a:pt x="1876" y="701"/>
                </a:cubicBezTo>
                <a:cubicBezTo>
                  <a:pt x="1854" y="701"/>
                  <a:pt x="1791" y="708"/>
                  <a:pt x="1765" y="709"/>
                </a:cubicBezTo>
                <a:cubicBezTo>
                  <a:pt x="1758" y="709"/>
                  <a:pt x="1757" y="705"/>
                  <a:pt x="1750" y="705"/>
                </a:cubicBezTo>
                <a:cubicBezTo>
                  <a:pt x="1742" y="705"/>
                  <a:pt x="1735" y="709"/>
                  <a:pt x="1726" y="709"/>
                </a:cubicBezTo>
                <a:cubicBezTo>
                  <a:pt x="1708" y="710"/>
                  <a:pt x="1695" y="702"/>
                  <a:pt x="1682" y="709"/>
                </a:cubicBezTo>
                <a:cubicBezTo>
                  <a:pt x="1680" y="711"/>
                  <a:pt x="1677" y="712"/>
                  <a:pt x="1674" y="713"/>
                </a:cubicBezTo>
                <a:cubicBezTo>
                  <a:pt x="1621" y="724"/>
                  <a:pt x="1546" y="708"/>
                  <a:pt x="1485" y="713"/>
                </a:cubicBezTo>
                <a:cubicBezTo>
                  <a:pt x="1432" y="716"/>
                  <a:pt x="1379" y="716"/>
                  <a:pt x="1326" y="713"/>
                </a:cubicBezTo>
                <a:cubicBezTo>
                  <a:pt x="1295" y="712"/>
                  <a:pt x="1263" y="717"/>
                  <a:pt x="1232" y="717"/>
                </a:cubicBezTo>
                <a:cubicBezTo>
                  <a:pt x="1214" y="715"/>
                  <a:pt x="1197" y="713"/>
                  <a:pt x="1180" y="713"/>
                </a:cubicBezTo>
                <a:cubicBezTo>
                  <a:pt x="1173" y="713"/>
                  <a:pt x="1083" y="736"/>
                  <a:pt x="1081" y="709"/>
                </a:cubicBezTo>
                <a:cubicBezTo>
                  <a:pt x="1081" y="702"/>
                  <a:pt x="1097" y="694"/>
                  <a:pt x="1097" y="693"/>
                </a:cubicBezTo>
                <a:cubicBezTo>
                  <a:pt x="1089" y="687"/>
                  <a:pt x="1038" y="697"/>
                  <a:pt x="998" y="689"/>
                </a:cubicBezTo>
                <a:cubicBezTo>
                  <a:pt x="993" y="688"/>
                  <a:pt x="986" y="682"/>
                  <a:pt x="983" y="681"/>
                </a:cubicBezTo>
                <a:cubicBezTo>
                  <a:pt x="971" y="681"/>
                  <a:pt x="958" y="685"/>
                  <a:pt x="936" y="685"/>
                </a:cubicBezTo>
                <a:cubicBezTo>
                  <a:pt x="927" y="685"/>
                  <a:pt x="916" y="690"/>
                  <a:pt x="912" y="689"/>
                </a:cubicBezTo>
                <a:cubicBezTo>
                  <a:pt x="903" y="688"/>
                  <a:pt x="899" y="679"/>
                  <a:pt x="892" y="677"/>
                </a:cubicBezTo>
                <a:cubicBezTo>
                  <a:pt x="888" y="676"/>
                  <a:pt x="856" y="673"/>
                  <a:pt x="853" y="673"/>
                </a:cubicBezTo>
                <a:cubicBezTo>
                  <a:pt x="836" y="675"/>
                  <a:pt x="830" y="685"/>
                  <a:pt x="809" y="677"/>
                </a:cubicBezTo>
                <a:cubicBezTo>
                  <a:pt x="802" y="675"/>
                  <a:pt x="794" y="669"/>
                  <a:pt x="794" y="670"/>
                </a:cubicBezTo>
                <a:cubicBezTo>
                  <a:pt x="789" y="670"/>
                  <a:pt x="789" y="680"/>
                  <a:pt x="786" y="681"/>
                </a:cubicBezTo>
                <a:cubicBezTo>
                  <a:pt x="778" y="684"/>
                  <a:pt x="770" y="684"/>
                  <a:pt x="762" y="681"/>
                </a:cubicBezTo>
                <a:cubicBezTo>
                  <a:pt x="759" y="683"/>
                  <a:pt x="751" y="698"/>
                  <a:pt x="750" y="697"/>
                </a:cubicBezTo>
                <a:cubicBezTo>
                  <a:pt x="737" y="694"/>
                  <a:pt x="744" y="699"/>
                  <a:pt x="738" y="681"/>
                </a:cubicBezTo>
                <a:cubicBezTo>
                  <a:pt x="735" y="673"/>
                  <a:pt x="738" y="654"/>
                  <a:pt x="718" y="662"/>
                </a:cubicBezTo>
                <a:cubicBezTo>
                  <a:pt x="711" y="664"/>
                  <a:pt x="715" y="678"/>
                  <a:pt x="707" y="681"/>
                </a:cubicBezTo>
                <a:cubicBezTo>
                  <a:pt x="695" y="686"/>
                  <a:pt x="692" y="673"/>
                  <a:pt x="683" y="673"/>
                </a:cubicBezTo>
                <a:cubicBezTo>
                  <a:pt x="671" y="674"/>
                  <a:pt x="669" y="692"/>
                  <a:pt x="647" y="685"/>
                </a:cubicBezTo>
                <a:cubicBezTo>
                  <a:pt x="638" y="679"/>
                  <a:pt x="629" y="674"/>
                  <a:pt x="620" y="670"/>
                </a:cubicBezTo>
                <a:cubicBezTo>
                  <a:pt x="612" y="668"/>
                  <a:pt x="603" y="675"/>
                  <a:pt x="596" y="673"/>
                </a:cubicBezTo>
                <a:cubicBezTo>
                  <a:pt x="594" y="673"/>
                  <a:pt x="590" y="667"/>
                  <a:pt x="586" y="663"/>
                </a:cubicBezTo>
                <a:lnTo>
                  <a:pt x="584" y="661"/>
                </a:lnTo>
                <a:lnTo>
                  <a:pt x="584" y="662"/>
                </a:lnTo>
                <a:cubicBezTo>
                  <a:pt x="584" y="663"/>
                  <a:pt x="584" y="664"/>
                  <a:pt x="584" y="665"/>
                </a:cubicBezTo>
                <a:cubicBezTo>
                  <a:pt x="580" y="672"/>
                  <a:pt x="575" y="676"/>
                  <a:pt x="570" y="676"/>
                </a:cubicBezTo>
                <a:cubicBezTo>
                  <a:pt x="568" y="675"/>
                  <a:pt x="564" y="661"/>
                  <a:pt x="562" y="672"/>
                </a:cubicBezTo>
                <a:cubicBezTo>
                  <a:pt x="561" y="676"/>
                  <a:pt x="562" y="678"/>
                  <a:pt x="561" y="679"/>
                </a:cubicBezTo>
                <a:cubicBezTo>
                  <a:pt x="559" y="681"/>
                  <a:pt x="558" y="681"/>
                  <a:pt x="556" y="679"/>
                </a:cubicBezTo>
                <a:cubicBezTo>
                  <a:pt x="555" y="678"/>
                  <a:pt x="553" y="675"/>
                  <a:pt x="552" y="672"/>
                </a:cubicBezTo>
                <a:cubicBezTo>
                  <a:pt x="550" y="672"/>
                  <a:pt x="550" y="681"/>
                  <a:pt x="547" y="683"/>
                </a:cubicBezTo>
                <a:cubicBezTo>
                  <a:pt x="544" y="685"/>
                  <a:pt x="541" y="680"/>
                  <a:pt x="538" y="683"/>
                </a:cubicBezTo>
                <a:cubicBezTo>
                  <a:pt x="532" y="689"/>
                  <a:pt x="540" y="689"/>
                  <a:pt x="543" y="694"/>
                </a:cubicBezTo>
                <a:cubicBezTo>
                  <a:pt x="550" y="703"/>
                  <a:pt x="536" y="701"/>
                  <a:pt x="533" y="701"/>
                </a:cubicBezTo>
                <a:cubicBezTo>
                  <a:pt x="531" y="700"/>
                  <a:pt x="526" y="697"/>
                  <a:pt x="521" y="697"/>
                </a:cubicBezTo>
                <a:cubicBezTo>
                  <a:pt x="518" y="699"/>
                  <a:pt x="514" y="700"/>
                  <a:pt x="511" y="701"/>
                </a:cubicBezTo>
                <a:cubicBezTo>
                  <a:pt x="507" y="699"/>
                  <a:pt x="503" y="702"/>
                  <a:pt x="497" y="701"/>
                </a:cubicBezTo>
                <a:cubicBezTo>
                  <a:pt x="494" y="697"/>
                  <a:pt x="490" y="695"/>
                  <a:pt x="486" y="694"/>
                </a:cubicBezTo>
                <a:cubicBezTo>
                  <a:pt x="482" y="694"/>
                  <a:pt x="468" y="700"/>
                  <a:pt x="463" y="701"/>
                </a:cubicBezTo>
                <a:cubicBezTo>
                  <a:pt x="461" y="701"/>
                  <a:pt x="461" y="697"/>
                  <a:pt x="460" y="697"/>
                </a:cubicBezTo>
                <a:cubicBezTo>
                  <a:pt x="458" y="697"/>
                  <a:pt x="456" y="700"/>
                  <a:pt x="455" y="701"/>
                </a:cubicBezTo>
                <a:cubicBezTo>
                  <a:pt x="451" y="701"/>
                  <a:pt x="448" y="694"/>
                  <a:pt x="445" y="701"/>
                </a:cubicBezTo>
                <a:cubicBezTo>
                  <a:pt x="445" y="702"/>
                  <a:pt x="444" y="703"/>
                  <a:pt x="444" y="704"/>
                </a:cubicBezTo>
                <a:cubicBezTo>
                  <a:pt x="432" y="714"/>
                  <a:pt x="416" y="699"/>
                  <a:pt x="403" y="704"/>
                </a:cubicBezTo>
                <a:cubicBezTo>
                  <a:pt x="392" y="707"/>
                  <a:pt x="381" y="707"/>
                  <a:pt x="370" y="704"/>
                </a:cubicBezTo>
                <a:cubicBezTo>
                  <a:pt x="363" y="703"/>
                  <a:pt x="356" y="708"/>
                  <a:pt x="350" y="708"/>
                </a:cubicBezTo>
                <a:cubicBezTo>
                  <a:pt x="346" y="706"/>
                  <a:pt x="342" y="704"/>
                  <a:pt x="339" y="704"/>
                </a:cubicBezTo>
                <a:cubicBezTo>
                  <a:pt x="337" y="704"/>
                  <a:pt x="318" y="724"/>
                  <a:pt x="318" y="701"/>
                </a:cubicBezTo>
                <a:cubicBezTo>
                  <a:pt x="318" y="694"/>
                  <a:pt x="321" y="687"/>
                  <a:pt x="321" y="686"/>
                </a:cubicBezTo>
                <a:cubicBezTo>
                  <a:pt x="319" y="681"/>
                  <a:pt x="309" y="690"/>
                  <a:pt x="300" y="683"/>
                </a:cubicBezTo>
                <a:cubicBezTo>
                  <a:pt x="299" y="682"/>
                  <a:pt x="298" y="676"/>
                  <a:pt x="297" y="676"/>
                </a:cubicBezTo>
                <a:cubicBezTo>
                  <a:pt x="294" y="676"/>
                  <a:pt x="292" y="679"/>
                  <a:pt x="287" y="679"/>
                </a:cubicBezTo>
                <a:cubicBezTo>
                  <a:pt x="285" y="679"/>
                  <a:pt x="283" y="683"/>
                  <a:pt x="282" y="683"/>
                </a:cubicBezTo>
                <a:cubicBezTo>
                  <a:pt x="280" y="682"/>
                  <a:pt x="279" y="674"/>
                  <a:pt x="278" y="672"/>
                </a:cubicBezTo>
                <a:cubicBezTo>
                  <a:pt x="277" y="671"/>
                  <a:pt x="270" y="669"/>
                  <a:pt x="269" y="669"/>
                </a:cubicBezTo>
                <a:cubicBezTo>
                  <a:pt x="266" y="670"/>
                  <a:pt x="265" y="679"/>
                  <a:pt x="260" y="672"/>
                </a:cubicBezTo>
                <a:cubicBezTo>
                  <a:pt x="259" y="670"/>
                  <a:pt x="257" y="665"/>
                  <a:pt x="257" y="665"/>
                </a:cubicBezTo>
                <a:cubicBezTo>
                  <a:pt x="256" y="665"/>
                  <a:pt x="256" y="674"/>
                  <a:pt x="255" y="676"/>
                </a:cubicBezTo>
                <a:cubicBezTo>
                  <a:pt x="253" y="678"/>
                  <a:pt x="252" y="678"/>
                  <a:pt x="250" y="676"/>
                </a:cubicBezTo>
                <a:cubicBezTo>
                  <a:pt x="249" y="677"/>
                  <a:pt x="248" y="690"/>
                  <a:pt x="247" y="690"/>
                </a:cubicBezTo>
                <a:cubicBezTo>
                  <a:pt x="245" y="687"/>
                  <a:pt x="246" y="692"/>
                  <a:pt x="245" y="676"/>
                </a:cubicBezTo>
                <a:cubicBezTo>
                  <a:pt x="244" y="669"/>
                  <a:pt x="245" y="651"/>
                  <a:pt x="241" y="658"/>
                </a:cubicBezTo>
                <a:cubicBezTo>
                  <a:pt x="239" y="661"/>
                  <a:pt x="240" y="673"/>
                  <a:pt x="238" y="676"/>
                </a:cubicBezTo>
                <a:cubicBezTo>
                  <a:pt x="236" y="680"/>
                  <a:pt x="235" y="668"/>
                  <a:pt x="233" y="669"/>
                </a:cubicBezTo>
                <a:cubicBezTo>
                  <a:pt x="231" y="670"/>
                  <a:pt x="230" y="685"/>
                  <a:pt x="226" y="679"/>
                </a:cubicBezTo>
                <a:cubicBezTo>
                  <a:pt x="224" y="674"/>
                  <a:pt x="222" y="669"/>
                  <a:pt x="220" y="665"/>
                </a:cubicBezTo>
                <a:cubicBezTo>
                  <a:pt x="218" y="664"/>
                  <a:pt x="216" y="671"/>
                  <a:pt x="215" y="669"/>
                </a:cubicBezTo>
                <a:cubicBezTo>
                  <a:pt x="214" y="668"/>
                  <a:pt x="212" y="655"/>
                  <a:pt x="211" y="655"/>
                </a:cubicBezTo>
                <a:cubicBezTo>
                  <a:pt x="210" y="652"/>
                  <a:pt x="208" y="656"/>
                  <a:pt x="206" y="655"/>
                </a:cubicBezTo>
                <a:cubicBezTo>
                  <a:pt x="204" y="655"/>
                  <a:pt x="204" y="650"/>
                  <a:pt x="202" y="648"/>
                </a:cubicBezTo>
                <a:cubicBezTo>
                  <a:pt x="200" y="646"/>
                  <a:pt x="198" y="649"/>
                  <a:pt x="197" y="648"/>
                </a:cubicBezTo>
                <a:cubicBezTo>
                  <a:pt x="197" y="647"/>
                  <a:pt x="195" y="638"/>
                  <a:pt x="195" y="637"/>
                </a:cubicBezTo>
                <a:cubicBezTo>
                  <a:pt x="193" y="635"/>
                  <a:pt x="192" y="638"/>
                  <a:pt x="191" y="634"/>
                </a:cubicBezTo>
                <a:cubicBezTo>
                  <a:pt x="191" y="629"/>
                  <a:pt x="193" y="619"/>
                  <a:pt x="191" y="616"/>
                </a:cubicBezTo>
                <a:cubicBezTo>
                  <a:pt x="190" y="614"/>
                  <a:pt x="186" y="619"/>
                  <a:pt x="183" y="616"/>
                </a:cubicBezTo>
                <a:cubicBezTo>
                  <a:pt x="181" y="615"/>
                  <a:pt x="179" y="609"/>
                  <a:pt x="179" y="609"/>
                </a:cubicBezTo>
                <a:cubicBezTo>
                  <a:pt x="176" y="608"/>
                  <a:pt x="175" y="613"/>
                  <a:pt x="171" y="609"/>
                </a:cubicBezTo>
                <a:cubicBezTo>
                  <a:pt x="170" y="608"/>
                  <a:pt x="169" y="603"/>
                  <a:pt x="168" y="602"/>
                </a:cubicBezTo>
                <a:cubicBezTo>
                  <a:pt x="165" y="599"/>
                  <a:pt x="163" y="604"/>
                  <a:pt x="162" y="602"/>
                </a:cubicBezTo>
                <a:cubicBezTo>
                  <a:pt x="159" y="596"/>
                  <a:pt x="164" y="592"/>
                  <a:pt x="164" y="588"/>
                </a:cubicBezTo>
                <a:cubicBezTo>
                  <a:pt x="163" y="581"/>
                  <a:pt x="156" y="584"/>
                  <a:pt x="152" y="581"/>
                </a:cubicBezTo>
                <a:cubicBezTo>
                  <a:pt x="146" y="576"/>
                  <a:pt x="141" y="568"/>
                  <a:pt x="141" y="560"/>
                </a:cubicBezTo>
                <a:cubicBezTo>
                  <a:pt x="141" y="555"/>
                  <a:pt x="142" y="551"/>
                  <a:pt x="143" y="549"/>
                </a:cubicBezTo>
                <a:cubicBezTo>
                  <a:pt x="144" y="549"/>
                  <a:pt x="145" y="549"/>
                  <a:pt x="146" y="549"/>
                </a:cubicBezTo>
                <a:cubicBezTo>
                  <a:pt x="145" y="539"/>
                  <a:pt x="141" y="549"/>
                  <a:pt x="138" y="542"/>
                </a:cubicBezTo>
                <a:cubicBezTo>
                  <a:pt x="137" y="540"/>
                  <a:pt x="138" y="530"/>
                  <a:pt x="136" y="528"/>
                </a:cubicBezTo>
                <a:cubicBezTo>
                  <a:pt x="134" y="526"/>
                  <a:pt x="129" y="529"/>
                  <a:pt x="126" y="528"/>
                </a:cubicBezTo>
                <a:cubicBezTo>
                  <a:pt x="125" y="528"/>
                  <a:pt x="123" y="522"/>
                  <a:pt x="121" y="521"/>
                </a:cubicBezTo>
                <a:cubicBezTo>
                  <a:pt x="115" y="517"/>
                  <a:pt x="107" y="524"/>
                  <a:pt x="110" y="510"/>
                </a:cubicBezTo>
                <a:cubicBezTo>
                  <a:pt x="110" y="508"/>
                  <a:pt x="110" y="508"/>
                  <a:pt x="111" y="507"/>
                </a:cubicBezTo>
                <a:cubicBezTo>
                  <a:pt x="111" y="506"/>
                  <a:pt x="113" y="509"/>
                  <a:pt x="114" y="507"/>
                </a:cubicBezTo>
                <a:lnTo>
                  <a:pt x="114" y="506"/>
                </a:lnTo>
                <a:lnTo>
                  <a:pt x="111" y="506"/>
                </a:lnTo>
                <a:cubicBezTo>
                  <a:pt x="99" y="505"/>
                  <a:pt x="93" y="503"/>
                  <a:pt x="101" y="496"/>
                </a:cubicBezTo>
                <a:cubicBezTo>
                  <a:pt x="103" y="493"/>
                  <a:pt x="101" y="493"/>
                  <a:pt x="105" y="492"/>
                </a:cubicBezTo>
                <a:cubicBezTo>
                  <a:pt x="106" y="491"/>
                  <a:pt x="107" y="491"/>
                  <a:pt x="108" y="491"/>
                </a:cubicBezTo>
                <a:lnTo>
                  <a:pt x="109" y="491"/>
                </a:lnTo>
                <a:lnTo>
                  <a:pt x="110" y="490"/>
                </a:lnTo>
                <a:cubicBezTo>
                  <a:pt x="111" y="488"/>
                  <a:pt x="113" y="488"/>
                  <a:pt x="114" y="490"/>
                </a:cubicBezTo>
                <a:cubicBezTo>
                  <a:pt x="114" y="490"/>
                  <a:pt x="114" y="491"/>
                  <a:pt x="114" y="491"/>
                </a:cubicBezTo>
                <a:lnTo>
                  <a:pt x="114" y="492"/>
                </a:lnTo>
                <a:lnTo>
                  <a:pt x="117" y="492"/>
                </a:lnTo>
                <a:lnTo>
                  <a:pt x="118" y="492"/>
                </a:lnTo>
                <a:lnTo>
                  <a:pt x="119" y="489"/>
                </a:lnTo>
                <a:cubicBezTo>
                  <a:pt x="121" y="487"/>
                  <a:pt x="122" y="488"/>
                  <a:pt x="123" y="488"/>
                </a:cubicBezTo>
                <a:lnTo>
                  <a:pt x="124" y="488"/>
                </a:lnTo>
                <a:lnTo>
                  <a:pt x="126" y="486"/>
                </a:lnTo>
                <a:lnTo>
                  <a:pt x="126" y="486"/>
                </a:lnTo>
                <a:lnTo>
                  <a:pt x="127" y="483"/>
                </a:lnTo>
                <a:cubicBezTo>
                  <a:pt x="128" y="477"/>
                  <a:pt x="126" y="464"/>
                  <a:pt x="131" y="465"/>
                </a:cubicBezTo>
                <a:cubicBezTo>
                  <a:pt x="131" y="465"/>
                  <a:pt x="132" y="470"/>
                  <a:pt x="133" y="468"/>
                </a:cubicBezTo>
                <a:cubicBezTo>
                  <a:pt x="134" y="467"/>
                  <a:pt x="134" y="460"/>
                  <a:pt x="135" y="458"/>
                </a:cubicBezTo>
                <a:cubicBezTo>
                  <a:pt x="136" y="455"/>
                  <a:pt x="137" y="457"/>
                  <a:pt x="138" y="454"/>
                </a:cubicBezTo>
                <a:cubicBezTo>
                  <a:pt x="140" y="449"/>
                  <a:pt x="143" y="447"/>
                  <a:pt x="146" y="448"/>
                </a:cubicBezTo>
                <a:cubicBezTo>
                  <a:pt x="146" y="448"/>
                  <a:pt x="146" y="452"/>
                  <a:pt x="147" y="452"/>
                </a:cubicBezTo>
                <a:cubicBezTo>
                  <a:pt x="149" y="449"/>
                  <a:pt x="151" y="449"/>
                  <a:pt x="153" y="452"/>
                </a:cubicBezTo>
                <a:cubicBezTo>
                  <a:pt x="155" y="454"/>
                  <a:pt x="155" y="461"/>
                  <a:pt x="159" y="455"/>
                </a:cubicBezTo>
                <a:cubicBezTo>
                  <a:pt x="159" y="455"/>
                  <a:pt x="160" y="453"/>
                  <a:pt x="160" y="451"/>
                </a:cubicBezTo>
                <a:lnTo>
                  <a:pt x="160" y="450"/>
                </a:lnTo>
                <a:lnTo>
                  <a:pt x="157" y="450"/>
                </a:lnTo>
                <a:cubicBezTo>
                  <a:pt x="149" y="448"/>
                  <a:pt x="141" y="445"/>
                  <a:pt x="139" y="445"/>
                </a:cubicBezTo>
                <a:cubicBezTo>
                  <a:pt x="125" y="445"/>
                  <a:pt x="129" y="457"/>
                  <a:pt x="116" y="445"/>
                </a:cubicBezTo>
                <a:lnTo>
                  <a:pt x="115" y="444"/>
                </a:lnTo>
                <a:lnTo>
                  <a:pt x="115" y="445"/>
                </a:lnTo>
                <a:cubicBezTo>
                  <a:pt x="116" y="448"/>
                  <a:pt x="116" y="455"/>
                  <a:pt x="114" y="452"/>
                </a:cubicBezTo>
                <a:cubicBezTo>
                  <a:pt x="113" y="452"/>
                  <a:pt x="112" y="447"/>
                  <a:pt x="113" y="445"/>
                </a:cubicBezTo>
                <a:cubicBezTo>
                  <a:pt x="113" y="444"/>
                  <a:pt x="113" y="443"/>
                  <a:pt x="114" y="443"/>
                </a:cubicBezTo>
                <a:lnTo>
                  <a:pt x="114" y="443"/>
                </a:lnTo>
                <a:lnTo>
                  <a:pt x="113" y="442"/>
                </a:lnTo>
                <a:cubicBezTo>
                  <a:pt x="109" y="437"/>
                  <a:pt x="112" y="436"/>
                  <a:pt x="117" y="437"/>
                </a:cubicBezTo>
                <a:lnTo>
                  <a:pt x="121" y="438"/>
                </a:lnTo>
                <a:lnTo>
                  <a:pt x="121" y="436"/>
                </a:lnTo>
                <a:cubicBezTo>
                  <a:pt x="121" y="433"/>
                  <a:pt x="124" y="436"/>
                  <a:pt x="124" y="437"/>
                </a:cubicBezTo>
                <a:lnTo>
                  <a:pt x="124" y="439"/>
                </a:lnTo>
                <a:lnTo>
                  <a:pt x="126" y="439"/>
                </a:lnTo>
                <a:lnTo>
                  <a:pt x="127" y="440"/>
                </a:lnTo>
                <a:lnTo>
                  <a:pt x="128" y="439"/>
                </a:lnTo>
                <a:cubicBezTo>
                  <a:pt x="128" y="438"/>
                  <a:pt x="128" y="437"/>
                  <a:pt x="129" y="437"/>
                </a:cubicBezTo>
                <a:cubicBezTo>
                  <a:pt x="129" y="438"/>
                  <a:pt x="129" y="439"/>
                  <a:pt x="129" y="440"/>
                </a:cubicBezTo>
                <a:lnTo>
                  <a:pt x="129" y="440"/>
                </a:lnTo>
                <a:lnTo>
                  <a:pt x="129" y="440"/>
                </a:lnTo>
                <a:cubicBezTo>
                  <a:pt x="130" y="441"/>
                  <a:pt x="131" y="441"/>
                  <a:pt x="132" y="441"/>
                </a:cubicBezTo>
                <a:cubicBezTo>
                  <a:pt x="140" y="441"/>
                  <a:pt x="144" y="437"/>
                  <a:pt x="150" y="436"/>
                </a:cubicBezTo>
                <a:lnTo>
                  <a:pt x="150" y="436"/>
                </a:lnTo>
                <a:lnTo>
                  <a:pt x="149" y="435"/>
                </a:lnTo>
                <a:cubicBezTo>
                  <a:pt x="148" y="434"/>
                  <a:pt x="147" y="432"/>
                  <a:pt x="146" y="431"/>
                </a:cubicBezTo>
                <a:cubicBezTo>
                  <a:pt x="144" y="428"/>
                  <a:pt x="139" y="431"/>
                  <a:pt x="133" y="427"/>
                </a:cubicBezTo>
                <a:cubicBezTo>
                  <a:pt x="132" y="426"/>
                  <a:pt x="131" y="422"/>
                  <a:pt x="129" y="420"/>
                </a:cubicBezTo>
                <a:cubicBezTo>
                  <a:pt x="124" y="416"/>
                  <a:pt x="121" y="426"/>
                  <a:pt x="124" y="409"/>
                </a:cubicBezTo>
                <a:cubicBezTo>
                  <a:pt x="125" y="402"/>
                  <a:pt x="125" y="405"/>
                  <a:pt x="128" y="402"/>
                </a:cubicBezTo>
                <a:cubicBezTo>
                  <a:pt x="130" y="400"/>
                  <a:pt x="130" y="395"/>
                  <a:pt x="126" y="392"/>
                </a:cubicBezTo>
                <a:cubicBezTo>
                  <a:pt x="126" y="392"/>
                  <a:pt x="122" y="392"/>
                  <a:pt x="122" y="388"/>
                </a:cubicBezTo>
                <a:cubicBezTo>
                  <a:pt x="122" y="386"/>
                  <a:pt x="123" y="384"/>
                  <a:pt x="123" y="383"/>
                </a:cubicBezTo>
                <a:lnTo>
                  <a:pt x="124" y="381"/>
                </a:lnTo>
                <a:lnTo>
                  <a:pt x="119" y="381"/>
                </a:lnTo>
                <a:cubicBezTo>
                  <a:pt x="108" y="380"/>
                  <a:pt x="99" y="378"/>
                  <a:pt x="96" y="373"/>
                </a:cubicBezTo>
                <a:lnTo>
                  <a:pt x="92" y="373"/>
                </a:lnTo>
                <a:cubicBezTo>
                  <a:pt x="105" y="369"/>
                  <a:pt x="118" y="366"/>
                  <a:pt x="132" y="366"/>
                </a:cubicBezTo>
                <a:cubicBezTo>
                  <a:pt x="134" y="366"/>
                  <a:pt x="138" y="367"/>
                  <a:pt x="141" y="369"/>
                </a:cubicBezTo>
                <a:lnTo>
                  <a:pt x="142" y="370"/>
                </a:lnTo>
                <a:lnTo>
                  <a:pt x="142" y="369"/>
                </a:lnTo>
                <a:cubicBezTo>
                  <a:pt x="142" y="368"/>
                  <a:pt x="142" y="368"/>
                  <a:pt x="142" y="367"/>
                </a:cubicBezTo>
                <a:cubicBezTo>
                  <a:pt x="139" y="355"/>
                  <a:pt x="132" y="368"/>
                  <a:pt x="128" y="357"/>
                </a:cubicBezTo>
                <a:cubicBezTo>
                  <a:pt x="125" y="348"/>
                  <a:pt x="117" y="367"/>
                  <a:pt x="112" y="367"/>
                </a:cubicBezTo>
                <a:cubicBezTo>
                  <a:pt x="111" y="367"/>
                  <a:pt x="101" y="357"/>
                  <a:pt x="100" y="353"/>
                </a:cubicBezTo>
                <a:cubicBezTo>
                  <a:pt x="100" y="349"/>
                  <a:pt x="102" y="343"/>
                  <a:pt x="103" y="343"/>
                </a:cubicBezTo>
                <a:cubicBezTo>
                  <a:pt x="104" y="342"/>
                  <a:pt x="105" y="344"/>
                  <a:pt x="106" y="346"/>
                </a:cubicBezTo>
                <a:cubicBezTo>
                  <a:pt x="108" y="345"/>
                  <a:pt x="109" y="336"/>
                  <a:pt x="113" y="339"/>
                </a:cubicBezTo>
                <a:cubicBezTo>
                  <a:pt x="113" y="339"/>
                  <a:pt x="113" y="352"/>
                  <a:pt x="113" y="353"/>
                </a:cubicBezTo>
                <a:cubicBezTo>
                  <a:pt x="114" y="357"/>
                  <a:pt x="119" y="353"/>
                  <a:pt x="120" y="353"/>
                </a:cubicBezTo>
                <a:cubicBezTo>
                  <a:pt x="120" y="353"/>
                  <a:pt x="122" y="342"/>
                  <a:pt x="121" y="335"/>
                </a:cubicBezTo>
                <a:lnTo>
                  <a:pt x="121" y="334"/>
                </a:lnTo>
                <a:lnTo>
                  <a:pt x="116" y="334"/>
                </a:lnTo>
                <a:cubicBezTo>
                  <a:pt x="115" y="335"/>
                  <a:pt x="113" y="335"/>
                  <a:pt x="112" y="335"/>
                </a:cubicBezTo>
                <a:cubicBezTo>
                  <a:pt x="109" y="335"/>
                  <a:pt x="58" y="324"/>
                  <a:pt x="56" y="319"/>
                </a:cubicBezTo>
                <a:cubicBezTo>
                  <a:pt x="55" y="314"/>
                  <a:pt x="63" y="308"/>
                  <a:pt x="68" y="307"/>
                </a:cubicBezTo>
                <a:cubicBezTo>
                  <a:pt x="74" y="307"/>
                  <a:pt x="79" y="308"/>
                  <a:pt x="84" y="311"/>
                </a:cubicBezTo>
                <a:cubicBezTo>
                  <a:pt x="89" y="310"/>
                  <a:pt x="92" y="306"/>
                  <a:pt x="99" y="304"/>
                </a:cubicBezTo>
                <a:lnTo>
                  <a:pt x="102" y="303"/>
                </a:lnTo>
                <a:lnTo>
                  <a:pt x="101" y="300"/>
                </a:lnTo>
                <a:lnTo>
                  <a:pt x="99" y="297"/>
                </a:lnTo>
                <a:cubicBezTo>
                  <a:pt x="99" y="294"/>
                  <a:pt x="99" y="291"/>
                  <a:pt x="100" y="289"/>
                </a:cubicBezTo>
                <a:lnTo>
                  <a:pt x="100" y="286"/>
                </a:lnTo>
                <a:lnTo>
                  <a:pt x="100" y="286"/>
                </a:lnTo>
                <a:cubicBezTo>
                  <a:pt x="97" y="285"/>
                  <a:pt x="94" y="284"/>
                  <a:pt x="92" y="283"/>
                </a:cubicBezTo>
                <a:cubicBezTo>
                  <a:pt x="88" y="282"/>
                  <a:pt x="86" y="274"/>
                  <a:pt x="80" y="271"/>
                </a:cubicBezTo>
                <a:cubicBezTo>
                  <a:pt x="73" y="269"/>
                  <a:pt x="66" y="265"/>
                  <a:pt x="60" y="259"/>
                </a:cubicBezTo>
                <a:lnTo>
                  <a:pt x="52" y="256"/>
                </a:lnTo>
                <a:cubicBezTo>
                  <a:pt x="51" y="243"/>
                  <a:pt x="64" y="232"/>
                  <a:pt x="80" y="232"/>
                </a:cubicBezTo>
                <a:cubicBezTo>
                  <a:pt x="96" y="232"/>
                  <a:pt x="135" y="232"/>
                  <a:pt x="100" y="224"/>
                </a:cubicBezTo>
                <a:cubicBezTo>
                  <a:pt x="95" y="223"/>
                  <a:pt x="79" y="224"/>
                  <a:pt x="80" y="220"/>
                </a:cubicBezTo>
                <a:cubicBezTo>
                  <a:pt x="82" y="208"/>
                  <a:pt x="91" y="223"/>
                  <a:pt x="104" y="220"/>
                </a:cubicBezTo>
                <a:cubicBezTo>
                  <a:pt x="104" y="220"/>
                  <a:pt x="104" y="220"/>
                  <a:pt x="106" y="219"/>
                </a:cubicBezTo>
                <a:lnTo>
                  <a:pt x="107" y="219"/>
                </a:lnTo>
                <a:lnTo>
                  <a:pt x="107" y="219"/>
                </a:lnTo>
                <a:cubicBezTo>
                  <a:pt x="109" y="213"/>
                  <a:pt x="114" y="206"/>
                  <a:pt x="115" y="205"/>
                </a:cubicBezTo>
                <a:cubicBezTo>
                  <a:pt x="116" y="205"/>
                  <a:pt x="117" y="205"/>
                  <a:pt x="118" y="206"/>
                </a:cubicBezTo>
                <a:lnTo>
                  <a:pt x="118" y="207"/>
                </a:lnTo>
                <a:lnTo>
                  <a:pt x="118" y="206"/>
                </a:lnTo>
                <a:cubicBezTo>
                  <a:pt x="119" y="204"/>
                  <a:pt x="120" y="204"/>
                  <a:pt x="123" y="206"/>
                </a:cubicBezTo>
                <a:lnTo>
                  <a:pt x="124" y="206"/>
                </a:lnTo>
                <a:lnTo>
                  <a:pt x="126" y="205"/>
                </a:lnTo>
                <a:cubicBezTo>
                  <a:pt x="128" y="203"/>
                  <a:pt x="130" y="202"/>
                  <a:pt x="131" y="202"/>
                </a:cubicBezTo>
                <a:cubicBezTo>
                  <a:pt x="134" y="202"/>
                  <a:pt x="136" y="206"/>
                  <a:pt x="138" y="208"/>
                </a:cubicBezTo>
                <a:lnTo>
                  <a:pt x="138" y="208"/>
                </a:lnTo>
                <a:lnTo>
                  <a:pt x="139" y="206"/>
                </a:lnTo>
                <a:cubicBezTo>
                  <a:pt x="140" y="204"/>
                  <a:pt x="141" y="202"/>
                  <a:pt x="143" y="200"/>
                </a:cubicBezTo>
                <a:cubicBezTo>
                  <a:pt x="146" y="198"/>
                  <a:pt x="158" y="199"/>
                  <a:pt x="155" y="192"/>
                </a:cubicBezTo>
                <a:cubicBezTo>
                  <a:pt x="147" y="190"/>
                  <a:pt x="139" y="189"/>
                  <a:pt x="131" y="188"/>
                </a:cubicBezTo>
                <a:cubicBezTo>
                  <a:pt x="136" y="185"/>
                  <a:pt x="138" y="183"/>
                  <a:pt x="140" y="181"/>
                </a:cubicBezTo>
                <a:lnTo>
                  <a:pt x="140" y="181"/>
                </a:lnTo>
                <a:lnTo>
                  <a:pt x="140" y="181"/>
                </a:lnTo>
                <a:cubicBezTo>
                  <a:pt x="141" y="178"/>
                  <a:pt x="142" y="175"/>
                  <a:pt x="142" y="173"/>
                </a:cubicBezTo>
                <a:cubicBezTo>
                  <a:pt x="142" y="173"/>
                  <a:pt x="142" y="173"/>
                  <a:pt x="142" y="172"/>
                </a:cubicBezTo>
                <a:lnTo>
                  <a:pt x="142" y="172"/>
                </a:lnTo>
                <a:lnTo>
                  <a:pt x="142" y="172"/>
                </a:lnTo>
                <a:cubicBezTo>
                  <a:pt x="136" y="175"/>
                  <a:pt x="130" y="177"/>
                  <a:pt x="127" y="177"/>
                </a:cubicBezTo>
                <a:cubicBezTo>
                  <a:pt x="124" y="177"/>
                  <a:pt x="85" y="177"/>
                  <a:pt x="84" y="173"/>
                </a:cubicBezTo>
                <a:cubicBezTo>
                  <a:pt x="82" y="168"/>
                  <a:pt x="119" y="154"/>
                  <a:pt x="127" y="153"/>
                </a:cubicBezTo>
                <a:cubicBezTo>
                  <a:pt x="135" y="152"/>
                  <a:pt x="139" y="156"/>
                  <a:pt x="147" y="157"/>
                </a:cubicBezTo>
                <a:lnTo>
                  <a:pt x="150" y="157"/>
                </a:lnTo>
                <a:lnTo>
                  <a:pt x="150" y="156"/>
                </a:lnTo>
                <a:cubicBezTo>
                  <a:pt x="148" y="153"/>
                  <a:pt x="147" y="151"/>
                  <a:pt x="146" y="152"/>
                </a:cubicBezTo>
                <a:cubicBezTo>
                  <a:pt x="148" y="142"/>
                  <a:pt x="152" y="145"/>
                  <a:pt x="157" y="142"/>
                </a:cubicBezTo>
                <a:cubicBezTo>
                  <a:pt x="159" y="141"/>
                  <a:pt x="160" y="136"/>
                  <a:pt x="161" y="135"/>
                </a:cubicBezTo>
                <a:cubicBezTo>
                  <a:pt x="165" y="132"/>
                  <a:pt x="167" y="137"/>
                  <a:pt x="167" y="135"/>
                </a:cubicBezTo>
                <a:cubicBezTo>
                  <a:pt x="169" y="131"/>
                  <a:pt x="166" y="118"/>
                  <a:pt x="167" y="117"/>
                </a:cubicBezTo>
                <a:cubicBezTo>
                  <a:pt x="169" y="116"/>
                  <a:pt x="170" y="117"/>
                  <a:pt x="172" y="121"/>
                </a:cubicBezTo>
                <a:cubicBezTo>
                  <a:pt x="173" y="125"/>
                  <a:pt x="171" y="130"/>
                  <a:pt x="172" y="131"/>
                </a:cubicBezTo>
                <a:cubicBezTo>
                  <a:pt x="173" y="132"/>
                  <a:pt x="174" y="132"/>
                  <a:pt x="175" y="130"/>
                </a:cubicBezTo>
                <a:lnTo>
                  <a:pt x="176" y="130"/>
                </a:lnTo>
                <a:lnTo>
                  <a:pt x="175" y="129"/>
                </a:lnTo>
                <a:cubicBezTo>
                  <a:pt x="174" y="129"/>
                  <a:pt x="172" y="121"/>
                  <a:pt x="175" y="121"/>
                </a:cubicBezTo>
                <a:cubicBezTo>
                  <a:pt x="176" y="121"/>
                  <a:pt x="177" y="122"/>
                  <a:pt x="177" y="124"/>
                </a:cubicBezTo>
                <a:lnTo>
                  <a:pt x="177" y="124"/>
                </a:lnTo>
                <a:lnTo>
                  <a:pt x="178" y="122"/>
                </a:lnTo>
                <a:cubicBezTo>
                  <a:pt x="180" y="116"/>
                  <a:pt x="182" y="111"/>
                  <a:pt x="185" y="114"/>
                </a:cubicBezTo>
                <a:cubicBezTo>
                  <a:pt x="190" y="117"/>
                  <a:pt x="191" y="133"/>
                  <a:pt x="195" y="117"/>
                </a:cubicBezTo>
                <a:cubicBezTo>
                  <a:pt x="196" y="115"/>
                  <a:pt x="196" y="107"/>
                  <a:pt x="197" y="107"/>
                </a:cubicBezTo>
                <a:cubicBezTo>
                  <a:pt x="199" y="105"/>
                  <a:pt x="202" y="105"/>
                  <a:pt x="204" y="107"/>
                </a:cubicBezTo>
                <a:cubicBezTo>
                  <a:pt x="206" y="107"/>
                  <a:pt x="208" y="113"/>
                  <a:pt x="209" y="114"/>
                </a:cubicBezTo>
                <a:cubicBezTo>
                  <a:pt x="211" y="113"/>
                  <a:pt x="213" y="112"/>
                  <a:pt x="214" y="110"/>
                </a:cubicBezTo>
                <a:cubicBezTo>
                  <a:pt x="219" y="108"/>
                  <a:pt x="224" y="111"/>
                  <a:pt x="227" y="107"/>
                </a:cubicBezTo>
                <a:cubicBezTo>
                  <a:pt x="230" y="102"/>
                  <a:pt x="231" y="87"/>
                  <a:pt x="234" y="85"/>
                </a:cubicBezTo>
                <a:cubicBezTo>
                  <a:pt x="241" y="76"/>
                  <a:pt x="255" y="87"/>
                  <a:pt x="267" y="88"/>
                </a:cubicBezTo>
                <a:cubicBezTo>
                  <a:pt x="269" y="88"/>
                  <a:pt x="270" y="84"/>
                  <a:pt x="271" y="85"/>
                </a:cubicBezTo>
                <a:cubicBezTo>
                  <a:pt x="273" y="85"/>
                  <a:pt x="274" y="88"/>
                  <a:pt x="276" y="88"/>
                </a:cubicBezTo>
                <a:cubicBezTo>
                  <a:pt x="286" y="87"/>
                  <a:pt x="297" y="81"/>
                  <a:pt x="309" y="78"/>
                </a:cubicBezTo>
                <a:cubicBezTo>
                  <a:pt x="316" y="76"/>
                  <a:pt x="323" y="77"/>
                  <a:pt x="330" y="77"/>
                </a:cubicBezTo>
                <a:lnTo>
                  <a:pt x="335" y="78"/>
                </a:lnTo>
                <a:lnTo>
                  <a:pt x="340" y="75"/>
                </a:lnTo>
                <a:cubicBezTo>
                  <a:pt x="341" y="75"/>
                  <a:pt x="343" y="74"/>
                  <a:pt x="345" y="74"/>
                </a:cubicBezTo>
                <a:cubicBezTo>
                  <a:pt x="360" y="71"/>
                  <a:pt x="370" y="76"/>
                  <a:pt x="372" y="74"/>
                </a:cubicBezTo>
                <a:cubicBezTo>
                  <a:pt x="378" y="69"/>
                  <a:pt x="365" y="55"/>
                  <a:pt x="372" y="54"/>
                </a:cubicBezTo>
                <a:cubicBezTo>
                  <a:pt x="379" y="52"/>
                  <a:pt x="387" y="54"/>
                  <a:pt x="392" y="58"/>
                </a:cubicBezTo>
                <a:cubicBezTo>
                  <a:pt x="397" y="62"/>
                  <a:pt x="391" y="67"/>
                  <a:pt x="394" y="69"/>
                </a:cubicBezTo>
                <a:lnTo>
                  <a:pt x="395" y="69"/>
                </a:lnTo>
                <a:lnTo>
                  <a:pt x="397" y="69"/>
                </a:lnTo>
                <a:cubicBezTo>
                  <a:pt x="399" y="69"/>
                  <a:pt x="402" y="69"/>
                  <a:pt x="405" y="69"/>
                </a:cubicBezTo>
                <a:lnTo>
                  <a:pt x="406" y="70"/>
                </a:lnTo>
                <a:lnTo>
                  <a:pt x="409" y="69"/>
                </a:lnTo>
                <a:cubicBezTo>
                  <a:pt x="424" y="64"/>
                  <a:pt x="429" y="45"/>
                  <a:pt x="456" y="50"/>
                </a:cubicBezTo>
                <a:cubicBezTo>
                  <a:pt x="478" y="54"/>
                  <a:pt x="485" y="72"/>
                  <a:pt x="504" y="54"/>
                </a:cubicBezTo>
                <a:cubicBezTo>
                  <a:pt x="506" y="52"/>
                  <a:pt x="509" y="43"/>
                  <a:pt x="512" y="42"/>
                </a:cubicBezTo>
                <a:cubicBezTo>
                  <a:pt x="523" y="40"/>
                  <a:pt x="535" y="40"/>
                  <a:pt x="547" y="42"/>
                </a:cubicBezTo>
                <a:cubicBezTo>
                  <a:pt x="553" y="43"/>
                  <a:pt x="562" y="50"/>
                  <a:pt x="571" y="50"/>
                </a:cubicBezTo>
                <a:cubicBezTo>
                  <a:pt x="579" y="49"/>
                  <a:pt x="587" y="48"/>
                  <a:pt x="595" y="46"/>
                </a:cubicBezTo>
                <a:cubicBezTo>
                  <a:pt x="614" y="44"/>
                  <a:pt x="640" y="47"/>
                  <a:pt x="654" y="42"/>
                </a:cubicBezTo>
                <a:cubicBezTo>
                  <a:pt x="668" y="38"/>
                  <a:pt x="675" y="21"/>
                  <a:pt x="685" y="18"/>
                </a:cubicBezTo>
                <a:cubicBezTo>
                  <a:pt x="718" y="8"/>
                  <a:pt x="788" y="20"/>
                  <a:pt x="843" y="22"/>
                </a:cubicBezTo>
                <a:cubicBezTo>
                  <a:pt x="851" y="22"/>
                  <a:pt x="856" y="17"/>
                  <a:pt x="863" y="18"/>
                </a:cubicBezTo>
                <a:cubicBezTo>
                  <a:pt x="870" y="18"/>
                  <a:pt x="875" y="22"/>
                  <a:pt x="883" y="22"/>
                </a:cubicBezTo>
                <a:cubicBezTo>
                  <a:pt x="932" y="21"/>
                  <a:pt x="985" y="13"/>
                  <a:pt x="1041" y="10"/>
                </a:cubicBezTo>
                <a:cubicBezTo>
                  <a:pt x="1083" y="7"/>
                  <a:pt x="1130" y="10"/>
                  <a:pt x="1171" y="10"/>
                </a:cubicBezTo>
                <a:cubicBezTo>
                  <a:pt x="1218" y="10"/>
                  <a:pt x="1264" y="5"/>
                  <a:pt x="1298" y="10"/>
                </a:cubicBezTo>
                <a:cubicBezTo>
                  <a:pt x="1310" y="11"/>
                  <a:pt x="1319" y="19"/>
                  <a:pt x="1329" y="22"/>
                </a:cubicBezTo>
                <a:cubicBezTo>
                  <a:pt x="1350" y="26"/>
                  <a:pt x="1372" y="26"/>
                  <a:pt x="1393" y="22"/>
                </a:cubicBezTo>
                <a:cubicBezTo>
                  <a:pt x="1396" y="21"/>
                  <a:pt x="1395" y="10"/>
                  <a:pt x="1396" y="7"/>
                </a:cubicBezTo>
                <a:lnTo>
                  <a:pt x="1397" y="6"/>
                </a:lnTo>
                <a:lnTo>
                  <a:pt x="1397" y="6"/>
                </a:lnTo>
                <a:cubicBezTo>
                  <a:pt x="1400" y="6"/>
                  <a:pt x="1415" y="2"/>
                  <a:pt x="1421" y="2"/>
                </a:cubicBezTo>
                <a:cubicBezTo>
                  <a:pt x="1436" y="0"/>
                  <a:pt x="1453" y="0"/>
                  <a:pt x="1471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>
            <p:custDataLst>
              <p:tags r:id="rId4"/>
            </p:custDataLst>
          </p:nvPr>
        </p:nvSpPr>
        <p:spPr>
          <a:xfrm>
            <a:off x="4579443" y="1665577"/>
            <a:ext cx="3241666" cy="612000"/>
          </a:xfrm>
          <a:custGeom>
            <a:avLst/>
            <a:gdLst>
              <a:gd name="connsiteX0" fmla="*/ 645716 w 2372630"/>
              <a:gd name="connsiteY0" fmla="*/ 570203 h 593670"/>
              <a:gd name="connsiteX1" fmla="*/ 651858 w 2372630"/>
              <a:gd name="connsiteY1" fmla="*/ 582717 h 593670"/>
              <a:gd name="connsiteX2" fmla="*/ 645728 w 2372630"/>
              <a:gd name="connsiteY2" fmla="*/ 591845 h 593670"/>
              <a:gd name="connsiteX3" fmla="*/ 635001 w 2372630"/>
              <a:gd name="connsiteY3" fmla="*/ 593670 h 593670"/>
              <a:gd name="connsiteX4" fmla="*/ 624273 w 2372630"/>
              <a:gd name="connsiteY4" fmla="*/ 592301 h 593670"/>
              <a:gd name="connsiteX5" fmla="*/ 624273 w 2372630"/>
              <a:gd name="connsiteY5" fmla="*/ 591845 h 593670"/>
              <a:gd name="connsiteX6" fmla="*/ 623507 w 2372630"/>
              <a:gd name="connsiteY6" fmla="*/ 591845 h 593670"/>
              <a:gd name="connsiteX7" fmla="*/ 624273 w 2372630"/>
              <a:gd name="connsiteY7" fmla="*/ 592301 h 593670"/>
              <a:gd name="connsiteX8" fmla="*/ 629637 w 2372630"/>
              <a:gd name="connsiteY8" fmla="*/ 570852 h 593670"/>
              <a:gd name="connsiteX9" fmla="*/ 645716 w 2372630"/>
              <a:gd name="connsiteY9" fmla="*/ 570203 h 593670"/>
              <a:gd name="connsiteX10" fmla="*/ 1416074 w 2372630"/>
              <a:gd name="connsiteY10" fmla="*/ 514591 h 593670"/>
              <a:gd name="connsiteX11" fmla="*/ 1412734 w 2372630"/>
              <a:gd name="connsiteY11" fmla="*/ 527041 h 593670"/>
              <a:gd name="connsiteX12" fmla="*/ 1408137 w 2372630"/>
              <a:gd name="connsiteY12" fmla="*/ 522478 h 593670"/>
              <a:gd name="connsiteX13" fmla="*/ 1408137 w 2372630"/>
              <a:gd name="connsiteY13" fmla="*/ 516545 h 593670"/>
              <a:gd name="connsiteX14" fmla="*/ 1416074 w 2372630"/>
              <a:gd name="connsiteY14" fmla="*/ 514591 h 593670"/>
              <a:gd name="connsiteX15" fmla="*/ 1530735 w 2372630"/>
              <a:gd name="connsiteY15" fmla="*/ 513807 h 593670"/>
              <a:gd name="connsiteX16" fmla="*/ 1542228 w 2372630"/>
              <a:gd name="connsiteY16" fmla="*/ 519283 h 593670"/>
              <a:gd name="connsiteX17" fmla="*/ 1536865 w 2372630"/>
              <a:gd name="connsiteY17" fmla="*/ 521565 h 593670"/>
              <a:gd name="connsiteX18" fmla="*/ 1526137 w 2372630"/>
              <a:gd name="connsiteY18" fmla="*/ 519283 h 593670"/>
              <a:gd name="connsiteX19" fmla="*/ 1530735 w 2372630"/>
              <a:gd name="connsiteY19" fmla="*/ 513807 h 593670"/>
              <a:gd name="connsiteX20" fmla="*/ 1596823 w 2372630"/>
              <a:gd name="connsiteY20" fmla="*/ 506962 h 593670"/>
              <a:gd name="connsiteX21" fmla="*/ 1615021 w 2372630"/>
              <a:gd name="connsiteY21" fmla="*/ 516545 h 593670"/>
              <a:gd name="connsiteX22" fmla="*/ 1600463 w 2372630"/>
              <a:gd name="connsiteY22" fmla="*/ 520196 h 593670"/>
              <a:gd name="connsiteX23" fmla="*/ 1582073 w 2372630"/>
              <a:gd name="connsiteY23" fmla="*/ 516545 h 593670"/>
              <a:gd name="connsiteX24" fmla="*/ 1596823 w 2372630"/>
              <a:gd name="connsiteY24" fmla="*/ 506962 h 593670"/>
              <a:gd name="connsiteX25" fmla="*/ 643178 w 2372630"/>
              <a:gd name="connsiteY25" fmla="*/ 502755 h 593670"/>
              <a:gd name="connsiteX26" fmla="*/ 648027 w 2372630"/>
              <a:gd name="connsiteY26" fmla="*/ 512894 h 593670"/>
              <a:gd name="connsiteX27" fmla="*/ 641131 w 2372630"/>
              <a:gd name="connsiteY27" fmla="*/ 510613 h 593670"/>
              <a:gd name="connsiteX28" fmla="*/ 641131 w 2372630"/>
              <a:gd name="connsiteY28" fmla="*/ 507418 h 593670"/>
              <a:gd name="connsiteX29" fmla="*/ 643178 w 2372630"/>
              <a:gd name="connsiteY29" fmla="*/ 502755 h 593670"/>
              <a:gd name="connsiteX30" fmla="*/ 1718907 w 2372630"/>
              <a:gd name="connsiteY30" fmla="*/ 501500 h 593670"/>
              <a:gd name="connsiteX31" fmla="*/ 1726892 w 2372630"/>
              <a:gd name="connsiteY31" fmla="*/ 504223 h 593670"/>
              <a:gd name="connsiteX32" fmla="*/ 1723061 w 2372630"/>
              <a:gd name="connsiteY32" fmla="*/ 511069 h 593670"/>
              <a:gd name="connsiteX33" fmla="*/ 1713866 w 2372630"/>
              <a:gd name="connsiteY33" fmla="*/ 512894 h 593670"/>
              <a:gd name="connsiteX34" fmla="*/ 1705438 w 2372630"/>
              <a:gd name="connsiteY34" fmla="*/ 510613 h 593670"/>
              <a:gd name="connsiteX35" fmla="*/ 1718907 w 2372630"/>
              <a:gd name="connsiteY35" fmla="*/ 501500 h 593670"/>
              <a:gd name="connsiteX36" fmla="*/ 1805719 w 2372630"/>
              <a:gd name="connsiteY36" fmla="*/ 495275 h 593670"/>
              <a:gd name="connsiteX37" fmla="*/ 1822672 w 2372630"/>
              <a:gd name="connsiteY37" fmla="*/ 498747 h 593670"/>
              <a:gd name="connsiteX38" fmla="*/ 1758308 w 2372630"/>
              <a:gd name="connsiteY38" fmla="*/ 512438 h 593670"/>
              <a:gd name="connsiteX39" fmla="*/ 1753711 w 2372630"/>
              <a:gd name="connsiteY39" fmla="*/ 511982 h 593670"/>
              <a:gd name="connsiteX40" fmla="*/ 1744516 w 2372630"/>
              <a:gd name="connsiteY40" fmla="*/ 510613 h 593670"/>
              <a:gd name="connsiteX41" fmla="*/ 1805719 w 2372630"/>
              <a:gd name="connsiteY41" fmla="*/ 495275 h 593670"/>
              <a:gd name="connsiteX42" fmla="*/ 1195601 w 2372630"/>
              <a:gd name="connsiteY42" fmla="*/ 494982 h 593670"/>
              <a:gd name="connsiteX43" fmla="*/ 1218109 w 2372630"/>
              <a:gd name="connsiteY43" fmla="*/ 501485 h 593670"/>
              <a:gd name="connsiteX44" fmla="*/ 1204317 w 2372630"/>
              <a:gd name="connsiteY44" fmla="*/ 505136 h 593670"/>
              <a:gd name="connsiteX45" fmla="*/ 1178265 w 2372630"/>
              <a:gd name="connsiteY45" fmla="*/ 501485 h 593670"/>
              <a:gd name="connsiteX46" fmla="*/ 1195601 w 2372630"/>
              <a:gd name="connsiteY46" fmla="*/ 494982 h 593670"/>
              <a:gd name="connsiteX47" fmla="*/ 648314 w 2372630"/>
              <a:gd name="connsiteY47" fmla="*/ 487046 h 593670"/>
              <a:gd name="connsiteX48" fmla="*/ 707794 w 2372630"/>
              <a:gd name="connsiteY48" fmla="*/ 501485 h 593670"/>
              <a:gd name="connsiteX49" fmla="*/ 704729 w 2372630"/>
              <a:gd name="connsiteY49" fmla="*/ 502398 h 593670"/>
              <a:gd name="connsiteX50" fmla="*/ 685573 w 2372630"/>
              <a:gd name="connsiteY50" fmla="*/ 498747 h 593670"/>
              <a:gd name="connsiteX51" fmla="*/ 635001 w 2372630"/>
              <a:gd name="connsiteY51" fmla="*/ 489620 h 593670"/>
              <a:gd name="connsiteX52" fmla="*/ 648314 w 2372630"/>
              <a:gd name="connsiteY52" fmla="*/ 487046 h 593670"/>
              <a:gd name="connsiteX53" fmla="*/ 1408137 w 2372630"/>
              <a:gd name="connsiteY53" fmla="*/ 486425 h 593670"/>
              <a:gd name="connsiteX54" fmla="*/ 1429591 w 2372630"/>
              <a:gd name="connsiteY54" fmla="*/ 492358 h 593670"/>
              <a:gd name="connsiteX55" fmla="*/ 1406604 w 2372630"/>
              <a:gd name="connsiteY55" fmla="*/ 496922 h 593670"/>
              <a:gd name="connsiteX56" fmla="*/ 1390513 w 2372630"/>
              <a:gd name="connsiteY56" fmla="*/ 495096 h 593670"/>
              <a:gd name="connsiteX57" fmla="*/ 1388981 w 2372630"/>
              <a:gd name="connsiteY57" fmla="*/ 494184 h 593670"/>
              <a:gd name="connsiteX58" fmla="*/ 1408137 w 2372630"/>
              <a:gd name="connsiteY58" fmla="*/ 486425 h 593670"/>
              <a:gd name="connsiteX59" fmla="*/ 519490 w 2372630"/>
              <a:gd name="connsiteY59" fmla="*/ 485969 h 593670"/>
              <a:gd name="connsiteX60" fmla="*/ 534623 w 2372630"/>
              <a:gd name="connsiteY60" fmla="*/ 492358 h 593670"/>
              <a:gd name="connsiteX61" fmla="*/ 568338 w 2372630"/>
              <a:gd name="connsiteY61" fmla="*/ 492358 h 593670"/>
              <a:gd name="connsiteX62" fmla="*/ 564507 w 2372630"/>
              <a:gd name="connsiteY62" fmla="*/ 499204 h 593670"/>
              <a:gd name="connsiteX63" fmla="*/ 551481 w 2372630"/>
              <a:gd name="connsiteY63" fmla="*/ 498291 h 593670"/>
              <a:gd name="connsiteX64" fmla="*/ 512402 w 2372630"/>
              <a:gd name="connsiteY64" fmla="*/ 486425 h 593670"/>
              <a:gd name="connsiteX65" fmla="*/ 519490 w 2372630"/>
              <a:gd name="connsiteY65" fmla="*/ 485969 h 593670"/>
              <a:gd name="connsiteX66" fmla="*/ 1489238 w 2372630"/>
              <a:gd name="connsiteY66" fmla="*/ 475801 h 593670"/>
              <a:gd name="connsiteX67" fmla="*/ 1503150 w 2372630"/>
              <a:gd name="connsiteY67" fmla="*/ 477298 h 593670"/>
              <a:gd name="connsiteX68" fmla="*/ 1462540 w 2372630"/>
              <a:gd name="connsiteY68" fmla="*/ 494184 h 593670"/>
              <a:gd name="connsiteX69" fmla="*/ 1447215 w 2372630"/>
              <a:gd name="connsiteY69" fmla="*/ 492358 h 593670"/>
              <a:gd name="connsiteX70" fmla="*/ 1489238 w 2372630"/>
              <a:gd name="connsiteY70" fmla="*/ 475801 h 593670"/>
              <a:gd name="connsiteX71" fmla="*/ 1542228 w 2372630"/>
              <a:gd name="connsiteY71" fmla="*/ 471366 h 593670"/>
              <a:gd name="connsiteX72" fmla="*/ 1570579 w 2372630"/>
              <a:gd name="connsiteY72" fmla="*/ 483231 h 593670"/>
              <a:gd name="connsiteX73" fmla="*/ 1564449 w 2372630"/>
              <a:gd name="connsiteY73" fmla="*/ 487794 h 593670"/>
              <a:gd name="connsiteX74" fmla="*/ 1546826 w 2372630"/>
              <a:gd name="connsiteY74" fmla="*/ 490989 h 593670"/>
              <a:gd name="connsiteX75" fmla="*/ 1531501 w 2372630"/>
              <a:gd name="connsiteY75" fmla="*/ 486425 h 593670"/>
              <a:gd name="connsiteX76" fmla="*/ 1542228 w 2372630"/>
              <a:gd name="connsiteY76" fmla="*/ 471366 h 593670"/>
              <a:gd name="connsiteX77" fmla="*/ 207918 w 2372630"/>
              <a:gd name="connsiteY77" fmla="*/ 426927 h 593670"/>
              <a:gd name="connsiteX78" fmla="*/ 197478 w 2372630"/>
              <a:gd name="connsiteY78" fmla="*/ 431206 h 593670"/>
              <a:gd name="connsiteX79" fmla="*/ 212036 w 2372630"/>
              <a:gd name="connsiteY79" fmla="*/ 432119 h 593670"/>
              <a:gd name="connsiteX80" fmla="*/ 225829 w 2372630"/>
              <a:gd name="connsiteY80" fmla="*/ 428468 h 593670"/>
              <a:gd name="connsiteX81" fmla="*/ 207918 w 2372630"/>
              <a:gd name="connsiteY81" fmla="*/ 426927 h 593670"/>
              <a:gd name="connsiteX82" fmla="*/ 2211922 w 2372630"/>
              <a:gd name="connsiteY82" fmla="*/ 425045 h 593670"/>
              <a:gd name="connsiteX83" fmla="*/ 2231844 w 2372630"/>
              <a:gd name="connsiteY83" fmla="*/ 425729 h 593670"/>
              <a:gd name="connsiteX84" fmla="*/ 2222649 w 2372630"/>
              <a:gd name="connsiteY84" fmla="*/ 432119 h 593670"/>
              <a:gd name="connsiteX85" fmla="*/ 2203493 w 2372630"/>
              <a:gd name="connsiteY85" fmla="*/ 428468 h 593670"/>
              <a:gd name="connsiteX86" fmla="*/ 2211922 w 2372630"/>
              <a:gd name="connsiteY86" fmla="*/ 425045 h 593670"/>
              <a:gd name="connsiteX87" fmla="*/ 130049 w 2372630"/>
              <a:gd name="connsiteY87" fmla="*/ 418884 h 593670"/>
              <a:gd name="connsiteX88" fmla="*/ 125451 w 2372630"/>
              <a:gd name="connsiteY88" fmla="*/ 421622 h 593670"/>
              <a:gd name="connsiteX89" fmla="*/ 126217 w 2372630"/>
              <a:gd name="connsiteY89" fmla="*/ 422535 h 593670"/>
              <a:gd name="connsiteX90" fmla="*/ 130049 w 2372630"/>
              <a:gd name="connsiteY90" fmla="*/ 418884 h 593670"/>
              <a:gd name="connsiteX91" fmla="*/ 2121506 w 2372630"/>
              <a:gd name="connsiteY91" fmla="*/ 389221 h 593670"/>
              <a:gd name="connsiteX92" fmla="*/ 2124570 w 2372630"/>
              <a:gd name="connsiteY92" fmla="*/ 390590 h 593670"/>
              <a:gd name="connsiteX93" fmla="*/ 2123804 w 2372630"/>
              <a:gd name="connsiteY93" fmla="*/ 390133 h 593670"/>
              <a:gd name="connsiteX94" fmla="*/ 2121506 w 2372630"/>
              <a:gd name="connsiteY94" fmla="*/ 389221 h 593670"/>
              <a:gd name="connsiteX95" fmla="*/ 2122272 w 2372630"/>
              <a:gd name="connsiteY95" fmla="*/ 377812 h 593670"/>
              <a:gd name="connsiteX96" fmla="*/ 2121506 w 2372630"/>
              <a:gd name="connsiteY96" fmla="*/ 379637 h 593670"/>
              <a:gd name="connsiteX97" fmla="*/ 2119973 w 2372630"/>
              <a:gd name="connsiteY97" fmla="*/ 378724 h 593670"/>
              <a:gd name="connsiteX98" fmla="*/ 2119973 w 2372630"/>
              <a:gd name="connsiteY98" fmla="*/ 379181 h 593670"/>
              <a:gd name="connsiteX99" fmla="*/ 2119973 w 2372630"/>
              <a:gd name="connsiteY99" fmla="*/ 379637 h 593670"/>
              <a:gd name="connsiteX100" fmla="*/ 2120739 w 2372630"/>
              <a:gd name="connsiteY100" fmla="*/ 381919 h 593670"/>
              <a:gd name="connsiteX101" fmla="*/ 2122272 w 2372630"/>
              <a:gd name="connsiteY101" fmla="*/ 381463 h 593670"/>
              <a:gd name="connsiteX102" fmla="*/ 2122272 w 2372630"/>
              <a:gd name="connsiteY102" fmla="*/ 377812 h 593670"/>
              <a:gd name="connsiteX103" fmla="*/ 2126869 w 2372630"/>
              <a:gd name="connsiteY103" fmla="*/ 375530 h 593670"/>
              <a:gd name="connsiteX104" fmla="*/ 2127635 w 2372630"/>
              <a:gd name="connsiteY104" fmla="*/ 379637 h 593670"/>
              <a:gd name="connsiteX105" fmla="*/ 2127635 w 2372630"/>
              <a:gd name="connsiteY105" fmla="*/ 380093 h 593670"/>
              <a:gd name="connsiteX106" fmla="*/ 2128402 w 2372630"/>
              <a:gd name="connsiteY106" fmla="*/ 379637 h 593670"/>
              <a:gd name="connsiteX107" fmla="*/ 2128402 w 2372630"/>
              <a:gd name="connsiteY107" fmla="*/ 378724 h 593670"/>
              <a:gd name="connsiteX108" fmla="*/ 2129168 w 2372630"/>
              <a:gd name="connsiteY108" fmla="*/ 379637 h 593670"/>
              <a:gd name="connsiteX109" fmla="*/ 2130700 w 2372630"/>
              <a:gd name="connsiteY109" fmla="*/ 379637 h 593670"/>
              <a:gd name="connsiteX110" fmla="*/ 2129934 w 2372630"/>
              <a:gd name="connsiteY110" fmla="*/ 377812 h 593670"/>
              <a:gd name="connsiteX111" fmla="*/ 2129168 w 2372630"/>
              <a:gd name="connsiteY111" fmla="*/ 379637 h 593670"/>
              <a:gd name="connsiteX112" fmla="*/ 2129168 w 2372630"/>
              <a:gd name="connsiteY112" fmla="*/ 379181 h 593670"/>
              <a:gd name="connsiteX113" fmla="*/ 2128402 w 2372630"/>
              <a:gd name="connsiteY113" fmla="*/ 378724 h 593670"/>
              <a:gd name="connsiteX114" fmla="*/ 2129168 w 2372630"/>
              <a:gd name="connsiteY114" fmla="*/ 377812 h 593670"/>
              <a:gd name="connsiteX115" fmla="*/ 2126869 w 2372630"/>
              <a:gd name="connsiteY115" fmla="*/ 375530 h 593670"/>
              <a:gd name="connsiteX116" fmla="*/ 2124570 w 2372630"/>
              <a:gd name="connsiteY116" fmla="*/ 375530 h 593670"/>
              <a:gd name="connsiteX117" fmla="*/ 2123038 w 2372630"/>
              <a:gd name="connsiteY117" fmla="*/ 379637 h 593670"/>
              <a:gd name="connsiteX118" fmla="*/ 2123804 w 2372630"/>
              <a:gd name="connsiteY118" fmla="*/ 381919 h 593670"/>
              <a:gd name="connsiteX119" fmla="*/ 2125337 w 2372630"/>
              <a:gd name="connsiteY119" fmla="*/ 381463 h 593670"/>
              <a:gd name="connsiteX120" fmla="*/ 2124570 w 2372630"/>
              <a:gd name="connsiteY120" fmla="*/ 375530 h 593670"/>
              <a:gd name="connsiteX121" fmla="*/ 2156753 w 2372630"/>
              <a:gd name="connsiteY121" fmla="*/ 375073 h 593670"/>
              <a:gd name="connsiteX122" fmla="*/ 2156753 w 2372630"/>
              <a:gd name="connsiteY122" fmla="*/ 375530 h 593670"/>
              <a:gd name="connsiteX123" fmla="*/ 2155220 w 2372630"/>
              <a:gd name="connsiteY123" fmla="*/ 377812 h 593670"/>
              <a:gd name="connsiteX124" fmla="*/ 2157519 w 2372630"/>
              <a:gd name="connsiteY124" fmla="*/ 375530 h 593670"/>
              <a:gd name="connsiteX125" fmla="*/ 2156753 w 2372630"/>
              <a:gd name="connsiteY125" fmla="*/ 375073 h 593670"/>
              <a:gd name="connsiteX126" fmla="*/ 2116334 w 2372630"/>
              <a:gd name="connsiteY126" fmla="*/ 370567 h 593670"/>
              <a:gd name="connsiteX127" fmla="*/ 2115376 w 2372630"/>
              <a:gd name="connsiteY127" fmla="*/ 374617 h 593670"/>
              <a:gd name="connsiteX128" fmla="*/ 2114609 w 2372630"/>
              <a:gd name="connsiteY128" fmla="*/ 375530 h 593670"/>
              <a:gd name="connsiteX129" fmla="*/ 2115376 w 2372630"/>
              <a:gd name="connsiteY129" fmla="*/ 375073 h 593670"/>
              <a:gd name="connsiteX130" fmla="*/ 2116908 w 2372630"/>
              <a:gd name="connsiteY130" fmla="*/ 374617 h 593670"/>
              <a:gd name="connsiteX131" fmla="*/ 2118441 w 2372630"/>
              <a:gd name="connsiteY131" fmla="*/ 373704 h 593670"/>
              <a:gd name="connsiteX132" fmla="*/ 2116334 w 2372630"/>
              <a:gd name="connsiteY132" fmla="*/ 370567 h 593670"/>
              <a:gd name="connsiteX133" fmla="*/ 2144493 w 2372630"/>
              <a:gd name="connsiteY133" fmla="*/ 370053 h 593670"/>
              <a:gd name="connsiteX134" fmla="*/ 2146025 w 2372630"/>
              <a:gd name="connsiteY134" fmla="*/ 370053 h 593670"/>
              <a:gd name="connsiteX135" fmla="*/ 2145259 w 2372630"/>
              <a:gd name="connsiteY135" fmla="*/ 371879 h 593670"/>
              <a:gd name="connsiteX136" fmla="*/ 2144493 w 2372630"/>
              <a:gd name="connsiteY136" fmla="*/ 370053 h 593670"/>
              <a:gd name="connsiteX137" fmla="*/ 2137597 w 2372630"/>
              <a:gd name="connsiteY137" fmla="*/ 362295 h 593670"/>
              <a:gd name="connsiteX138" fmla="*/ 2136064 w 2372630"/>
              <a:gd name="connsiteY138" fmla="*/ 364121 h 593670"/>
              <a:gd name="connsiteX139" fmla="*/ 2137597 w 2372630"/>
              <a:gd name="connsiteY139" fmla="*/ 365946 h 593670"/>
              <a:gd name="connsiteX140" fmla="*/ 2137597 w 2372630"/>
              <a:gd name="connsiteY140" fmla="*/ 364121 h 593670"/>
              <a:gd name="connsiteX141" fmla="*/ 2137597 w 2372630"/>
              <a:gd name="connsiteY141" fmla="*/ 362295 h 593670"/>
              <a:gd name="connsiteX142" fmla="*/ 2181272 w 2372630"/>
              <a:gd name="connsiteY142" fmla="*/ 356819 h 593670"/>
              <a:gd name="connsiteX143" fmla="*/ 2180506 w 2372630"/>
              <a:gd name="connsiteY143" fmla="*/ 358644 h 593670"/>
              <a:gd name="connsiteX144" fmla="*/ 2181272 w 2372630"/>
              <a:gd name="connsiteY144" fmla="*/ 358644 h 593670"/>
              <a:gd name="connsiteX145" fmla="*/ 2182038 w 2372630"/>
              <a:gd name="connsiteY145" fmla="*/ 358644 h 593670"/>
              <a:gd name="connsiteX146" fmla="*/ 2181272 w 2372630"/>
              <a:gd name="connsiteY146" fmla="*/ 356819 h 593670"/>
              <a:gd name="connsiteX147" fmla="*/ 2149856 w 2372630"/>
              <a:gd name="connsiteY147" fmla="*/ 354994 h 593670"/>
              <a:gd name="connsiteX148" fmla="*/ 2146025 w 2372630"/>
              <a:gd name="connsiteY148" fmla="*/ 355450 h 593670"/>
              <a:gd name="connsiteX149" fmla="*/ 2145259 w 2372630"/>
              <a:gd name="connsiteY149" fmla="*/ 355450 h 593670"/>
              <a:gd name="connsiteX150" fmla="*/ 2145259 w 2372630"/>
              <a:gd name="connsiteY150" fmla="*/ 356819 h 593670"/>
              <a:gd name="connsiteX151" fmla="*/ 2145259 w 2372630"/>
              <a:gd name="connsiteY151" fmla="*/ 358644 h 593670"/>
              <a:gd name="connsiteX152" fmla="*/ 2139895 w 2372630"/>
              <a:gd name="connsiteY152" fmla="*/ 356819 h 593670"/>
              <a:gd name="connsiteX153" fmla="*/ 2139895 w 2372630"/>
              <a:gd name="connsiteY153" fmla="*/ 357732 h 593670"/>
              <a:gd name="connsiteX154" fmla="*/ 2142194 w 2372630"/>
              <a:gd name="connsiteY154" fmla="*/ 358644 h 593670"/>
              <a:gd name="connsiteX155" fmla="*/ 2140662 w 2372630"/>
              <a:gd name="connsiteY155" fmla="*/ 360470 h 593670"/>
              <a:gd name="connsiteX156" fmla="*/ 2140662 w 2372630"/>
              <a:gd name="connsiteY156" fmla="*/ 358644 h 593670"/>
              <a:gd name="connsiteX157" fmla="*/ 2139895 w 2372630"/>
              <a:gd name="connsiteY157" fmla="*/ 358188 h 593670"/>
              <a:gd name="connsiteX158" fmla="*/ 2139129 w 2372630"/>
              <a:gd name="connsiteY158" fmla="*/ 356363 h 593670"/>
              <a:gd name="connsiteX159" fmla="*/ 2137597 w 2372630"/>
              <a:gd name="connsiteY159" fmla="*/ 356363 h 593670"/>
              <a:gd name="connsiteX160" fmla="*/ 2137597 w 2372630"/>
              <a:gd name="connsiteY160" fmla="*/ 356819 h 593670"/>
              <a:gd name="connsiteX161" fmla="*/ 2139129 w 2372630"/>
              <a:gd name="connsiteY161" fmla="*/ 358644 h 593670"/>
              <a:gd name="connsiteX162" fmla="*/ 2131467 w 2372630"/>
              <a:gd name="connsiteY162" fmla="*/ 359101 h 593670"/>
              <a:gd name="connsiteX163" fmla="*/ 2130700 w 2372630"/>
              <a:gd name="connsiteY163" fmla="*/ 358644 h 593670"/>
              <a:gd name="connsiteX164" fmla="*/ 2129934 w 2372630"/>
              <a:gd name="connsiteY164" fmla="*/ 359101 h 593670"/>
              <a:gd name="connsiteX165" fmla="*/ 2126103 w 2372630"/>
              <a:gd name="connsiteY165" fmla="*/ 361383 h 593670"/>
              <a:gd name="connsiteX166" fmla="*/ 2125337 w 2372630"/>
              <a:gd name="connsiteY166" fmla="*/ 362295 h 593670"/>
              <a:gd name="connsiteX167" fmla="*/ 2125337 w 2372630"/>
              <a:gd name="connsiteY167" fmla="*/ 362752 h 593670"/>
              <a:gd name="connsiteX168" fmla="*/ 2134532 w 2372630"/>
              <a:gd name="connsiteY168" fmla="*/ 362295 h 593670"/>
              <a:gd name="connsiteX169" fmla="*/ 2136830 w 2372630"/>
              <a:gd name="connsiteY169" fmla="*/ 360470 h 593670"/>
              <a:gd name="connsiteX170" fmla="*/ 2139895 w 2372630"/>
              <a:gd name="connsiteY170" fmla="*/ 360470 h 593670"/>
              <a:gd name="connsiteX171" fmla="*/ 2140662 w 2372630"/>
              <a:gd name="connsiteY171" fmla="*/ 362295 h 593670"/>
              <a:gd name="connsiteX172" fmla="*/ 2140662 w 2372630"/>
              <a:gd name="connsiteY172" fmla="*/ 360470 h 593670"/>
              <a:gd name="connsiteX173" fmla="*/ 2144493 w 2372630"/>
              <a:gd name="connsiteY173" fmla="*/ 362295 h 593670"/>
              <a:gd name="connsiteX174" fmla="*/ 2146791 w 2372630"/>
              <a:gd name="connsiteY174" fmla="*/ 360470 h 593670"/>
              <a:gd name="connsiteX175" fmla="*/ 2146791 w 2372630"/>
              <a:gd name="connsiteY175" fmla="*/ 356819 h 593670"/>
              <a:gd name="connsiteX176" fmla="*/ 2150623 w 2372630"/>
              <a:gd name="connsiteY176" fmla="*/ 355906 h 593670"/>
              <a:gd name="connsiteX177" fmla="*/ 2151389 w 2372630"/>
              <a:gd name="connsiteY177" fmla="*/ 354994 h 593670"/>
              <a:gd name="connsiteX178" fmla="*/ 2150623 w 2372630"/>
              <a:gd name="connsiteY178" fmla="*/ 354994 h 593670"/>
              <a:gd name="connsiteX179" fmla="*/ 2150623 w 2372630"/>
              <a:gd name="connsiteY179" fmla="*/ 355450 h 593670"/>
              <a:gd name="connsiteX180" fmla="*/ 2149856 w 2372630"/>
              <a:gd name="connsiteY180" fmla="*/ 355450 h 593670"/>
              <a:gd name="connsiteX181" fmla="*/ 2180506 w 2372630"/>
              <a:gd name="connsiteY181" fmla="*/ 354537 h 593670"/>
              <a:gd name="connsiteX182" fmla="*/ 2182038 w 2372630"/>
              <a:gd name="connsiteY182" fmla="*/ 354537 h 593670"/>
              <a:gd name="connsiteX183" fmla="*/ 2180533 w 2372630"/>
              <a:gd name="connsiteY183" fmla="*/ 354584 h 593670"/>
              <a:gd name="connsiteX184" fmla="*/ 115490 w 2372630"/>
              <a:gd name="connsiteY184" fmla="*/ 350430 h 593670"/>
              <a:gd name="connsiteX185" fmla="*/ 115490 w 2372630"/>
              <a:gd name="connsiteY185" fmla="*/ 351343 h 593670"/>
              <a:gd name="connsiteX186" fmla="*/ 114724 w 2372630"/>
              <a:gd name="connsiteY186" fmla="*/ 352712 h 593670"/>
              <a:gd name="connsiteX187" fmla="*/ 117023 w 2372630"/>
              <a:gd name="connsiteY187" fmla="*/ 350886 h 593670"/>
              <a:gd name="connsiteX188" fmla="*/ 2158285 w 2372630"/>
              <a:gd name="connsiteY188" fmla="*/ 347235 h 593670"/>
              <a:gd name="connsiteX189" fmla="*/ 2158285 w 2372630"/>
              <a:gd name="connsiteY189" fmla="*/ 347692 h 593670"/>
              <a:gd name="connsiteX190" fmla="*/ 2159051 w 2372630"/>
              <a:gd name="connsiteY190" fmla="*/ 347692 h 593670"/>
              <a:gd name="connsiteX191" fmla="*/ 2160584 w 2372630"/>
              <a:gd name="connsiteY191" fmla="*/ 348148 h 593670"/>
              <a:gd name="connsiteX192" fmla="*/ 2161350 w 2372630"/>
              <a:gd name="connsiteY192" fmla="*/ 348148 h 593670"/>
              <a:gd name="connsiteX193" fmla="*/ 2161350 w 2372630"/>
              <a:gd name="connsiteY193" fmla="*/ 347692 h 593670"/>
              <a:gd name="connsiteX194" fmla="*/ 2162882 w 2372630"/>
              <a:gd name="connsiteY194" fmla="*/ 347235 h 593670"/>
              <a:gd name="connsiteX195" fmla="*/ 2158285 w 2372630"/>
              <a:gd name="connsiteY195" fmla="*/ 347235 h 593670"/>
              <a:gd name="connsiteX196" fmla="*/ 2168246 w 2372630"/>
              <a:gd name="connsiteY196" fmla="*/ 344954 h 593670"/>
              <a:gd name="connsiteX197" fmla="*/ 2164415 w 2372630"/>
              <a:gd name="connsiteY197" fmla="*/ 347235 h 593670"/>
              <a:gd name="connsiteX198" fmla="*/ 2165181 w 2372630"/>
              <a:gd name="connsiteY198" fmla="*/ 347692 h 593670"/>
              <a:gd name="connsiteX199" fmla="*/ 2168246 w 2372630"/>
              <a:gd name="connsiteY199" fmla="*/ 344954 h 593670"/>
              <a:gd name="connsiteX200" fmla="*/ 2150623 w 2372630"/>
              <a:gd name="connsiteY200" fmla="*/ 344954 h 593670"/>
              <a:gd name="connsiteX201" fmla="*/ 2151389 w 2372630"/>
              <a:gd name="connsiteY201" fmla="*/ 346323 h 593670"/>
              <a:gd name="connsiteX202" fmla="*/ 2151389 w 2372630"/>
              <a:gd name="connsiteY202" fmla="*/ 347235 h 593670"/>
              <a:gd name="connsiteX203" fmla="*/ 2154454 w 2372630"/>
              <a:gd name="connsiteY203" fmla="*/ 347692 h 593670"/>
              <a:gd name="connsiteX204" fmla="*/ 2154454 w 2372630"/>
              <a:gd name="connsiteY204" fmla="*/ 347235 h 593670"/>
              <a:gd name="connsiteX205" fmla="*/ 2150623 w 2372630"/>
              <a:gd name="connsiteY205" fmla="*/ 344954 h 593670"/>
              <a:gd name="connsiteX206" fmla="*/ 2170545 w 2372630"/>
              <a:gd name="connsiteY206" fmla="*/ 343585 h 593670"/>
              <a:gd name="connsiteX207" fmla="*/ 2170545 w 2372630"/>
              <a:gd name="connsiteY207" fmla="*/ 344041 h 593670"/>
              <a:gd name="connsiteX208" fmla="*/ 2169779 w 2372630"/>
              <a:gd name="connsiteY208" fmla="*/ 347235 h 593670"/>
              <a:gd name="connsiteX209" fmla="*/ 2170545 w 2372630"/>
              <a:gd name="connsiteY209" fmla="*/ 347692 h 593670"/>
              <a:gd name="connsiteX210" fmla="*/ 2171311 w 2372630"/>
              <a:gd name="connsiteY210" fmla="*/ 344954 h 593670"/>
              <a:gd name="connsiteX211" fmla="*/ 2171311 w 2372630"/>
              <a:gd name="connsiteY211" fmla="*/ 343585 h 593670"/>
              <a:gd name="connsiteX212" fmla="*/ 2187402 w 2372630"/>
              <a:gd name="connsiteY212" fmla="*/ 343128 h 593670"/>
              <a:gd name="connsiteX213" fmla="*/ 2188168 w 2372630"/>
              <a:gd name="connsiteY213" fmla="*/ 343128 h 593670"/>
              <a:gd name="connsiteX214" fmla="*/ 2188168 w 2372630"/>
              <a:gd name="connsiteY214" fmla="*/ 344497 h 593670"/>
              <a:gd name="connsiteX215" fmla="*/ 2187402 w 2372630"/>
              <a:gd name="connsiteY215" fmla="*/ 343128 h 593670"/>
              <a:gd name="connsiteX216" fmla="*/ 2169779 w 2372630"/>
              <a:gd name="connsiteY216" fmla="*/ 343128 h 593670"/>
              <a:gd name="connsiteX217" fmla="*/ 2169779 w 2372630"/>
              <a:gd name="connsiteY217" fmla="*/ 344954 h 593670"/>
              <a:gd name="connsiteX218" fmla="*/ 2170545 w 2372630"/>
              <a:gd name="connsiteY218" fmla="*/ 343128 h 593670"/>
              <a:gd name="connsiteX219" fmla="*/ 2169779 w 2372630"/>
              <a:gd name="connsiteY219" fmla="*/ 343128 h 593670"/>
              <a:gd name="connsiteX220" fmla="*/ 2172077 w 2372630"/>
              <a:gd name="connsiteY220" fmla="*/ 338565 h 593670"/>
              <a:gd name="connsiteX221" fmla="*/ 2170545 w 2372630"/>
              <a:gd name="connsiteY221" fmla="*/ 339021 h 593670"/>
              <a:gd name="connsiteX222" fmla="*/ 2171311 w 2372630"/>
              <a:gd name="connsiteY222" fmla="*/ 339021 h 593670"/>
              <a:gd name="connsiteX223" fmla="*/ 2172077 w 2372630"/>
              <a:gd name="connsiteY223" fmla="*/ 338565 h 593670"/>
              <a:gd name="connsiteX224" fmla="*/ 2151389 w 2372630"/>
              <a:gd name="connsiteY224" fmla="*/ 331719 h 593670"/>
              <a:gd name="connsiteX225" fmla="*/ 2152155 w 2372630"/>
              <a:gd name="connsiteY225" fmla="*/ 333088 h 593670"/>
              <a:gd name="connsiteX226" fmla="*/ 2152155 w 2372630"/>
              <a:gd name="connsiteY226" fmla="*/ 333545 h 593670"/>
              <a:gd name="connsiteX227" fmla="*/ 2151389 w 2372630"/>
              <a:gd name="connsiteY227" fmla="*/ 331719 h 593670"/>
              <a:gd name="connsiteX228" fmla="*/ 2141428 w 2372630"/>
              <a:gd name="connsiteY228" fmla="*/ 328068 h 593670"/>
              <a:gd name="connsiteX229" fmla="*/ 2140662 w 2372630"/>
              <a:gd name="connsiteY229" fmla="*/ 328525 h 593670"/>
              <a:gd name="connsiteX230" fmla="*/ 2141428 w 2372630"/>
              <a:gd name="connsiteY230" fmla="*/ 328525 h 593670"/>
              <a:gd name="connsiteX231" fmla="*/ 2141428 w 2372630"/>
              <a:gd name="connsiteY231" fmla="*/ 328068 h 593670"/>
              <a:gd name="connsiteX232" fmla="*/ 2079362 w 2372630"/>
              <a:gd name="connsiteY232" fmla="*/ 327612 h 593670"/>
              <a:gd name="connsiteX233" fmla="*/ 2079362 w 2372630"/>
              <a:gd name="connsiteY233" fmla="*/ 328068 h 593670"/>
              <a:gd name="connsiteX234" fmla="*/ 2079362 w 2372630"/>
              <a:gd name="connsiteY234" fmla="*/ 328525 h 593670"/>
              <a:gd name="connsiteX235" fmla="*/ 2080129 w 2372630"/>
              <a:gd name="connsiteY235" fmla="*/ 328525 h 593670"/>
              <a:gd name="connsiteX236" fmla="*/ 2080129 w 2372630"/>
              <a:gd name="connsiteY236" fmla="*/ 328068 h 593670"/>
              <a:gd name="connsiteX237" fmla="*/ 2079362 w 2372630"/>
              <a:gd name="connsiteY237" fmla="*/ 327612 h 593670"/>
              <a:gd name="connsiteX238" fmla="*/ 2073233 w 2372630"/>
              <a:gd name="connsiteY238" fmla="*/ 327612 h 593670"/>
              <a:gd name="connsiteX239" fmla="*/ 2070168 w 2372630"/>
              <a:gd name="connsiteY239" fmla="*/ 328068 h 593670"/>
              <a:gd name="connsiteX240" fmla="*/ 2070168 w 2372630"/>
              <a:gd name="connsiteY240" fmla="*/ 328525 h 593670"/>
              <a:gd name="connsiteX241" fmla="*/ 2072466 w 2372630"/>
              <a:gd name="connsiteY241" fmla="*/ 328525 h 593670"/>
              <a:gd name="connsiteX242" fmla="*/ 2074765 w 2372630"/>
              <a:gd name="connsiteY242" fmla="*/ 328068 h 593670"/>
              <a:gd name="connsiteX243" fmla="*/ 2129934 w 2372630"/>
              <a:gd name="connsiteY243" fmla="*/ 326243 h 593670"/>
              <a:gd name="connsiteX244" fmla="*/ 2130700 w 2372630"/>
              <a:gd name="connsiteY244" fmla="*/ 326243 h 593670"/>
              <a:gd name="connsiteX245" fmla="*/ 2130700 w 2372630"/>
              <a:gd name="connsiteY245" fmla="*/ 328068 h 593670"/>
              <a:gd name="connsiteX246" fmla="*/ 2129934 w 2372630"/>
              <a:gd name="connsiteY246" fmla="*/ 326243 h 593670"/>
              <a:gd name="connsiteX247" fmla="*/ 2158285 w 2372630"/>
              <a:gd name="connsiteY247" fmla="*/ 324417 h 593670"/>
              <a:gd name="connsiteX248" fmla="*/ 2153688 w 2372630"/>
              <a:gd name="connsiteY248" fmla="*/ 326243 h 593670"/>
              <a:gd name="connsiteX249" fmla="*/ 2157519 w 2372630"/>
              <a:gd name="connsiteY249" fmla="*/ 328068 h 593670"/>
              <a:gd name="connsiteX250" fmla="*/ 2158285 w 2372630"/>
              <a:gd name="connsiteY250" fmla="*/ 326243 h 593670"/>
              <a:gd name="connsiteX251" fmla="*/ 2158285 w 2372630"/>
              <a:gd name="connsiteY251" fmla="*/ 324417 h 593670"/>
              <a:gd name="connsiteX252" fmla="*/ 2152921 w 2372630"/>
              <a:gd name="connsiteY252" fmla="*/ 324417 h 593670"/>
              <a:gd name="connsiteX253" fmla="*/ 2152921 w 2372630"/>
              <a:gd name="connsiteY253" fmla="*/ 326243 h 593670"/>
              <a:gd name="connsiteX254" fmla="*/ 2149090 w 2372630"/>
              <a:gd name="connsiteY254" fmla="*/ 326243 h 593670"/>
              <a:gd name="connsiteX255" fmla="*/ 2152155 w 2372630"/>
              <a:gd name="connsiteY255" fmla="*/ 328068 h 593670"/>
              <a:gd name="connsiteX256" fmla="*/ 2152921 w 2372630"/>
              <a:gd name="connsiteY256" fmla="*/ 328068 h 593670"/>
              <a:gd name="connsiteX257" fmla="*/ 2153688 w 2372630"/>
              <a:gd name="connsiteY257" fmla="*/ 328068 h 593670"/>
              <a:gd name="connsiteX258" fmla="*/ 2153688 w 2372630"/>
              <a:gd name="connsiteY258" fmla="*/ 327612 h 593670"/>
              <a:gd name="connsiteX259" fmla="*/ 2152921 w 2372630"/>
              <a:gd name="connsiteY259" fmla="*/ 324417 h 593670"/>
              <a:gd name="connsiteX260" fmla="*/ 2127635 w 2372630"/>
              <a:gd name="connsiteY260" fmla="*/ 324417 h 593670"/>
              <a:gd name="connsiteX261" fmla="*/ 2128402 w 2372630"/>
              <a:gd name="connsiteY261" fmla="*/ 328068 h 593670"/>
              <a:gd name="connsiteX262" fmla="*/ 2129934 w 2372630"/>
              <a:gd name="connsiteY262" fmla="*/ 328525 h 593670"/>
              <a:gd name="connsiteX263" fmla="*/ 2130700 w 2372630"/>
              <a:gd name="connsiteY263" fmla="*/ 328525 h 593670"/>
              <a:gd name="connsiteX264" fmla="*/ 2134532 w 2372630"/>
              <a:gd name="connsiteY264" fmla="*/ 328068 h 593670"/>
              <a:gd name="connsiteX265" fmla="*/ 2136064 w 2372630"/>
              <a:gd name="connsiteY265" fmla="*/ 328525 h 593670"/>
              <a:gd name="connsiteX266" fmla="*/ 2136830 w 2372630"/>
              <a:gd name="connsiteY266" fmla="*/ 328068 h 593670"/>
              <a:gd name="connsiteX267" fmla="*/ 2137597 w 2372630"/>
              <a:gd name="connsiteY267" fmla="*/ 328068 h 593670"/>
              <a:gd name="connsiteX268" fmla="*/ 2138363 w 2372630"/>
              <a:gd name="connsiteY268" fmla="*/ 326243 h 593670"/>
              <a:gd name="connsiteX269" fmla="*/ 2132233 w 2372630"/>
              <a:gd name="connsiteY269" fmla="*/ 326243 h 593670"/>
              <a:gd name="connsiteX270" fmla="*/ 2131467 w 2372630"/>
              <a:gd name="connsiteY270" fmla="*/ 328068 h 593670"/>
              <a:gd name="connsiteX271" fmla="*/ 2130700 w 2372630"/>
              <a:gd name="connsiteY271" fmla="*/ 326243 h 593670"/>
              <a:gd name="connsiteX272" fmla="*/ 2129168 w 2372630"/>
              <a:gd name="connsiteY272" fmla="*/ 324417 h 593670"/>
              <a:gd name="connsiteX273" fmla="*/ 2129934 w 2372630"/>
              <a:gd name="connsiteY273" fmla="*/ 326243 h 593670"/>
              <a:gd name="connsiteX274" fmla="*/ 2127635 w 2372630"/>
              <a:gd name="connsiteY274" fmla="*/ 324417 h 593670"/>
              <a:gd name="connsiteX275" fmla="*/ 2119973 w 2372630"/>
              <a:gd name="connsiteY275" fmla="*/ 324417 h 593670"/>
              <a:gd name="connsiteX276" fmla="*/ 2119207 w 2372630"/>
              <a:gd name="connsiteY276" fmla="*/ 326243 h 593670"/>
              <a:gd name="connsiteX277" fmla="*/ 2119207 w 2372630"/>
              <a:gd name="connsiteY277" fmla="*/ 328068 h 593670"/>
              <a:gd name="connsiteX278" fmla="*/ 2119207 w 2372630"/>
              <a:gd name="connsiteY278" fmla="*/ 328525 h 593670"/>
              <a:gd name="connsiteX279" fmla="*/ 2121506 w 2372630"/>
              <a:gd name="connsiteY279" fmla="*/ 328981 h 593670"/>
              <a:gd name="connsiteX280" fmla="*/ 2127635 w 2372630"/>
              <a:gd name="connsiteY280" fmla="*/ 328068 h 593670"/>
              <a:gd name="connsiteX281" fmla="*/ 2123804 w 2372630"/>
              <a:gd name="connsiteY281" fmla="*/ 328068 h 593670"/>
              <a:gd name="connsiteX282" fmla="*/ 2123038 w 2372630"/>
              <a:gd name="connsiteY282" fmla="*/ 328068 h 593670"/>
              <a:gd name="connsiteX283" fmla="*/ 2122272 w 2372630"/>
              <a:gd name="connsiteY283" fmla="*/ 324417 h 593670"/>
              <a:gd name="connsiteX284" fmla="*/ 2121506 w 2372630"/>
              <a:gd name="connsiteY284" fmla="*/ 328068 h 593670"/>
              <a:gd name="connsiteX285" fmla="*/ 2119973 w 2372630"/>
              <a:gd name="connsiteY285" fmla="*/ 324417 h 593670"/>
              <a:gd name="connsiteX286" fmla="*/ 2100817 w 2372630"/>
              <a:gd name="connsiteY286" fmla="*/ 322592 h 593670"/>
              <a:gd name="connsiteX287" fmla="*/ 2101583 w 2372630"/>
              <a:gd name="connsiteY287" fmla="*/ 324417 h 593670"/>
              <a:gd name="connsiteX288" fmla="*/ 2101583 w 2372630"/>
              <a:gd name="connsiteY288" fmla="*/ 323048 h 593670"/>
              <a:gd name="connsiteX289" fmla="*/ 2101583 w 2372630"/>
              <a:gd name="connsiteY289" fmla="*/ 322592 h 593670"/>
              <a:gd name="connsiteX290" fmla="*/ 2080895 w 2372630"/>
              <a:gd name="connsiteY290" fmla="*/ 322592 h 593670"/>
              <a:gd name="connsiteX291" fmla="*/ 2080895 w 2372630"/>
              <a:gd name="connsiteY291" fmla="*/ 323048 h 593670"/>
              <a:gd name="connsiteX292" fmla="*/ 2080895 w 2372630"/>
              <a:gd name="connsiteY292" fmla="*/ 324417 h 593670"/>
              <a:gd name="connsiteX293" fmla="*/ 2081661 w 2372630"/>
              <a:gd name="connsiteY293" fmla="*/ 324417 h 593670"/>
              <a:gd name="connsiteX294" fmla="*/ 2081661 w 2372630"/>
              <a:gd name="connsiteY294" fmla="*/ 322592 h 593670"/>
              <a:gd name="connsiteX295" fmla="*/ 2077064 w 2372630"/>
              <a:gd name="connsiteY295" fmla="*/ 322592 h 593670"/>
              <a:gd name="connsiteX296" fmla="*/ 2077064 w 2372630"/>
              <a:gd name="connsiteY296" fmla="*/ 323048 h 593670"/>
              <a:gd name="connsiteX297" fmla="*/ 2077830 w 2372630"/>
              <a:gd name="connsiteY297" fmla="*/ 323505 h 593670"/>
              <a:gd name="connsiteX298" fmla="*/ 2079362 w 2372630"/>
              <a:gd name="connsiteY298" fmla="*/ 323048 h 593670"/>
              <a:gd name="connsiteX299" fmla="*/ 2079362 w 2372630"/>
              <a:gd name="connsiteY299" fmla="*/ 322592 h 593670"/>
              <a:gd name="connsiteX300" fmla="*/ 2075531 w 2372630"/>
              <a:gd name="connsiteY300" fmla="*/ 322592 h 593670"/>
              <a:gd name="connsiteX301" fmla="*/ 2076297 w 2372630"/>
              <a:gd name="connsiteY301" fmla="*/ 323048 h 593670"/>
              <a:gd name="connsiteX302" fmla="*/ 2076297 w 2372630"/>
              <a:gd name="connsiteY302" fmla="*/ 322592 h 593670"/>
              <a:gd name="connsiteX303" fmla="*/ 2168246 w 2372630"/>
              <a:gd name="connsiteY303" fmla="*/ 322136 h 593670"/>
              <a:gd name="connsiteX304" fmla="*/ 2166714 w 2372630"/>
              <a:gd name="connsiteY304" fmla="*/ 324417 h 593670"/>
              <a:gd name="connsiteX305" fmla="*/ 2166714 w 2372630"/>
              <a:gd name="connsiteY305" fmla="*/ 324874 h 593670"/>
              <a:gd name="connsiteX306" fmla="*/ 2168246 w 2372630"/>
              <a:gd name="connsiteY306" fmla="*/ 324417 h 593670"/>
              <a:gd name="connsiteX307" fmla="*/ 2168246 w 2372630"/>
              <a:gd name="connsiteY307" fmla="*/ 323505 h 593670"/>
              <a:gd name="connsiteX308" fmla="*/ 2168246 w 2372630"/>
              <a:gd name="connsiteY308" fmla="*/ 322136 h 593670"/>
              <a:gd name="connsiteX309" fmla="*/ 2137597 w 2372630"/>
              <a:gd name="connsiteY309" fmla="*/ 322136 h 593670"/>
              <a:gd name="connsiteX310" fmla="*/ 2141428 w 2372630"/>
              <a:gd name="connsiteY310" fmla="*/ 326243 h 593670"/>
              <a:gd name="connsiteX311" fmla="*/ 2142194 w 2372630"/>
              <a:gd name="connsiteY311" fmla="*/ 326243 h 593670"/>
              <a:gd name="connsiteX312" fmla="*/ 2142194 w 2372630"/>
              <a:gd name="connsiteY312" fmla="*/ 324417 h 593670"/>
              <a:gd name="connsiteX313" fmla="*/ 2141428 w 2372630"/>
              <a:gd name="connsiteY313" fmla="*/ 325330 h 593670"/>
              <a:gd name="connsiteX314" fmla="*/ 2139895 w 2372630"/>
              <a:gd name="connsiteY314" fmla="*/ 324417 h 593670"/>
              <a:gd name="connsiteX315" fmla="*/ 2137597 w 2372630"/>
              <a:gd name="connsiteY315" fmla="*/ 322136 h 593670"/>
              <a:gd name="connsiteX316" fmla="*/ 2108479 w 2372630"/>
              <a:gd name="connsiteY316" fmla="*/ 322136 h 593670"/>
              <a:gd name="connsiteX317" fmla="*/ 2109246 w 2372630"/>
              <a:gd name="connsiteY317" fmla="*/ 324417 h 593670"/>
              <a:gd name="connsiteX318" fmla="*/ 2110012 w 2372630"/>
              <a:gd name="connsiteY318" fmla="*/ 324417 h 593670"/>
              <a:gd name="connsiteX319" fmla="*/ 2108479 w 2372630"/>
              <a:gd name="connsiteY319" fmla="*/ 322136 h 593670"/>
              <a:gd name="connsiteX320" fmla="*/ 2072466 w 2372630"/>
              <a:gd name="connsiteY320" fmla="*/ 322136 h 593670"/>
              <a:gd name="connsiteX321" fmla="*/ 2072466 w 2372630"/>
              <a:gd name="connsiteY321" fmla="*/ 323048 h 593670"/>
              <a:gd name="connsiteX322" fmla="*/ 2073999 w 2372630"/>
              <a:gd name="connsiteY322" fmla="*/ 324417 h 593670"/>
              <a:gd name="connsiteX323" fmla="*/ 2073999 w 2372630"/>
              <a:gd name="connsiteY323" fmla="*/ 323048 h 593670"/>
              <a:gd name="connsiteX324" fmla="*/ 2073999 w 2372630"/>
              <a:gd name="connsiteY324" fmla="*/ 322592 h 593670"/>
              <a:gd name="connsiteX325" fmla="*/ 2069401 w 2372630"/>
              <a:gd name="connsiteY325" fmla="*/ 322136 h 593670"/>
              <a:gd name="connsiteX326" fmla="*/ 2067103 w 2372630"/>
              <a:gd name="connsiteY326" fmla="*/ 323048 h 593670"/>
              <a:gd name="connsiteX327" fmla="*/ 2065570 w 2372630"/>
              <a:gd name="connsiteY327" fmla="*/ 323505 h 593670"/>
              <a:gd name="connsiteX328" fmla="*/ 2065570 w 2372630"/>
              <a:gd name="connsiteY328" fmla="*/ 323657 h 593670"/>
              <a:gd name="connsiteX329" fmla="*/ 2064804 w 2372630"/>
              <a:gd name="connsiteY329" fmla="*/ 323961 h 593670"/>
              <a:gd name="connsiteX330" fmla="*/ 2065570 w 2372630"/>
              <a:gd name="connsiteY330" fmla="*/ 323961 h 593670"/>
              <a:gd name="connsiteX331" fmla="*/ 2065570 w 2372630"/>
              <a:gd name="connsiteY331" fmla="*/ 323657 h 593670"/>
              <a:gd name="connsiteX332" fmla="*/ 2067103 w 2372630"/>
              <a:gd name="connsiteY332" fmla="*/ 323048 h 593670"/>
              <a:gd name="connsiteX333" fmla="*/ 2070168 w 2372630"/>
              <a:gd name="connsiteY333" fmla="*/ 322136 h 593670"/>
              <a:gd name="connsiteX334" fmla="*/ 114724 w 2372630"/>
              <a:gd name="connsiteY334" fmla="*/ 322136 h 593670"/>
              <a:gd name="connsiteX335" fmla="*/ 114724 w 2372630"/>
              <a:gd name="connsiteY335" fmla="*/ 323048 h 593670"/>
              <a:gd name="connsiteX336" fmla="*/ 115490 w 2372630"/>
              <a:gd name="connsiteY336" fmla="*/ 323505 h 593670"/>
              <a:gd name="connsiteX337" fmla="*/ 115490 w 2372630"/>
              <a:gd name="connsiteY337" fmla="*/ 323048 h 593670"/>
              <a:gd name="connsiteX338" fmla="*/ 117023 w 2372630"/>
              <a:gd name="connsiteY338" fmla="*/ 322592 h 593670"/>
              <a:gd name="connsiteX339" fmla="*/ 116256 w 2372630"/>
              <a:gd name="connsiteY339" fmla="*/ 322592 h 593670"/>
              <a:gd name="connsiteX340" fmla="*/ 2157519 w 2372630"/>
              <a:gd name="connsiteY340" fmla="*/ 313465 h 593670"/>
              <a:gd name="connsiteX341" fmla="*/ 2157519 w 2372630"/>
              <a:gd name="connsiteY341" fmla="*/ 313921 h 593670"/>
              <a:gd name="connsiteX342" fmla="*/ 2158285 w 2372630"/>
              <a:gd name="connsiteY342" fmla="*/ 314834 h 593670"/>
              <a:gd name="connsiteX343" fmla="*/ 2159051 w 2372630"/>
              <a:gd name="connsiteY343" fmla="*/ 313921 h 593670"/>
              <a:gd name="connsiteX344" fmla="*/ 2159051 w 2372630"/>
              <a:gd name="connsiteY344" fmla="*/ 313465 h 593670"/>
              <a:gd name="connsiteX345" fmla="*/ 2158285 w 2372630"/>
              <a:gd name="connsiteY345" fmla="*/ 313465 h 593670"/>
              <a:gd name="connsiteX346" fmla="*/ 2160584 w 2372630"/>
              <a:gd name="connsiteY346" fmla="*/ 307076 h 593670"/>
              <a:gd name="connsiteX347" fmla="*/ 2160584 w 2372630"/>
              <a:gd name="connsiteY347" fmla="*/ 309814 h 593670"/>
              <a:gd name="connsiteX348" fmla="*/ 2161350 w 2372630"/>
              <a:gd name="connsiteY348" fmla="*/ 310270 h 593670"/>
              <a:gd name="connsiteX349" fmla="*/ 2162116 w 2372630"/>
              <a:gd name="connsiteY349" fmla="*/ 311183 h 593670"/>
              <a:gd name="connsiteX350" fmla="*/ 2162116 w 2372630"/>
              <a:gd name="connsiteY350" fmla="*/ 310727 h 593670"/>
              <a:gd name="connsiteX351" fmla="*/ 2162116 w 2372630"/>
              <a:gd name="connsiteY351" fmla="*/ 308901 h 593670"/>
              <a:gd name="connsiteX352" fmla="*/ 2163649 w 2372630"/>
              <a:gd name="connsiteY352" fmla="*/ 310727 h 593670"/>
              <a:gd name="connsiteX353" fmla="*/ 2163649 w 2372630"/>
              <a:gd name="connsiteY353" fmla="*/ 308901 h 593670"/>
              <a:gd name="connsiteX354" fmla="*/ 2162116 w 2372630"/>
              <a:gd name="connsiteY354" fmla="*/ 308901 h 593670"/>
              <a:gd name="connsiteX355" fmla="*/ 2163649 w 2372630"/>
              <a:gd name="connsiteY355" fmla="*/ 307076 h 593670"/>
              <a:gd name="connsiteX356" fmla="*/ 2163649 w 2372630"/>
              <a:gd name="connsiteY356" fmla="*/ 307532 h 593670"/>
              <a:gd name="connsiteX357" fmla="*/ 2163649 w 2372630"/>
              <a:gd name="connsiteY357" fmla="*/ 307988 h 593670"/>
              <a:gd name="connsiteX358" fmla="*/ 2164415 w 2372630"/>
              <a:gd name="connsiteY358" fmla="*/ 307076 h 593670"/>
              <a:gd name="connsiteX359" fmla="*/ 2163649 w 2372630"/>
              <a:gd name="connsiteY359" fmla="*/ 307076 h 593670"/>
              <a:gd name="connsiteX360" fmla="*/ 2162882 w 2372630"/>
              <a:gd name="connsiteY360" fmla="*/ 307076 h 593670"/>
              <a:gd name="connsiteX361" fmla="*/ 2160584 w 2372630"/>
              <a:gd name="connsiteY361" fmla="*/ 307076 h 593670"/>
              <a:gd name="connsiteX362" fmla="*/ 2154454 w 2372630"/>
              <a:gd name="connsiteY362" fmla="*/ 307076 h 593670"/>
              <a:gd name="connsiteX363" fmla="*/ 2154454 w 2372630"/>
              <a:gd name="connsiteY363" fmla="*/ 307988 h 593670"/>
              <a:gd name="connsiteX364" fmla="*/ 2155986 w 2372630"/>
              <a:gd name="connsiteY364" fmla="*/ 307988 h 593670"/>
              <a:gd name="connsiteX365" fmla="*/ 2157519 w 2372630"/>
              <a:gd name="connsiteY365" fmla="*/ 308445 h 593670"/>
              <a:gd name="connsiteX366" fmla="*/ 2159051 w 2372630"/>
              <a:gd name="connsiteY366" fmla="*/ 308901 h 593670"/>
              <a:gd name="connsiteX367" fmla="*/ 2159818 w 2372630"/>
              <a:gd name="connsiteY367" fmla="*/ 309358 h 593670"/>
              <a:gd name="connsiteX368" fmla="*/ 2159818 w 2372630"/>
              <a:gd name="connsiteY368" fmla="*/ 308901 h 593670"/>
              <a:gd name="connsiteX369" fmla="*/ 2159818 w 2372630"/>
              <a:gd name="connsiteY369" fmla="*/ 307076 h 593670"/>
              <a:gd name="connsiteX370" fmla="*/ 2156753 w 2372630"/>
              <a:gd name="connsiteY370" fmla="*/ 307532 h 593670"/>
              <a:gd name="connsiteX371" fmla="*/ 2155986 w 2372630"/>
              <a:gd name="connsiteY371" fmla="*/ 307988 h 593670"/>
              <a:gd name="connsiteX372" fmla="*/ 2154454 w 2372630"/>
              <a:gd name="connsiteY372" fmla="*/ 307076 h 593670"/>
              <a:gd name="connsiteX373" fmla="*/ 2165947 w 2372630"/>
              <a:gd name="connsiteY373" fmla="*/ 306619 h 593670"/>
              <a:gd name="connsiteX374" fmla="*/ 2165181 w 2372630"/>
              <a:gd name="connsiteY374" fmla="*/ 308901 h 593670"/>
              <a:gd name="connsiteX375" fmla="*/ 2165947 w 2372630"/>
              <a:gd name="connsiteY375" fmla="*/ 308901 h 593670"/>
              <a:gd name="connsiteX376" fmla="*/ 2167480 w 2372630"/>
              <a:gd name="connsiteY376" fmla="*/ 310727 h 593670"/>
              <a:gd name="connsiteX377" fmla="*/ 2168246 w 2372630"/>
              <a:gd name="connsiteY377" fmla="*/ 312552 h 593670"/>
              <a:gd name="connsiteX378" fmla="*/ 2172077 w 2372630"/>
              <a:gd name="connsiteY378" fmla="*/ 312552 h 593670"/>
              <a:gd name="connsiteX379" fmla="*/ 2169012 w 2372630"/>
              <a:gd name="connsiteY379" fmla="*/ 310727 h 593670"/>
              <a:gd name="connsiteX380" fmla="*/ 2168246 w 2372630"/>
              <a:gd name="connsiteY380" fmla="*/ 308901 h 593670"/>
              <a:gd name="connsiteX381" fmla="*/ 2169012 w 2372630"/>
              <a:gd name="connsiteY381" fmla="*/ 307988 h 593670"/>
              <a:gd name="connsiteX382" fmla="*/ 2169012 w 2372630"/>
              <a:gd name="connsiteY382" fmla="*/ 307532 h 593670"/>
              <a:gd name="connsiteX383" fmla="*/ 2166714 w 2372630"/>
              <a:gd name="connsiteY383" fmla="*/ 307076 h 593670"/>
              <a:gd name="connsiteX384" fmla="*/ 2152155 w 2372630"/>
              <a:gd name="connsiteY384" fmla="*/ 306619 h 593670"/>
              <a:gd name="connsiteX385" fmla="*/ 2152155 w 2372630"/>
              <a:gd name="connsiteY385" fmla="*/ 307076 h 593670"/>
              <a:gd name="connsiteX386" fmla="*/ 2152155 w 2372630"/>
              <a:gd name="connsiteY386" fmla="*/ 308445 h 593670"/>
              <a:gd name="connsiteX387" fmla="*/ 2147558 w 2372630"/>
              <a:gd name="connsiteY387" fmla="*/ 307532 h 593670"/>
              <a:gd name="connsiteX388" fmla="*/ 2146791 w 2372630"/>
              <a:gd name="connsiteY388" fmla="*/ 307532 h 593670"/>
              <a:gd name="connsiteX389" fmla="*/ 2146791 w 2372630"/>
              <a:gd name="connsiteY389" fmla="*/ 308901 h 593670"/>
              <a:gd name="connsiteX390" fmla="*/ 2144493 w 2372630"/>
              <a:gd name="connsiteY390" fmla="*/ 307532 h 593670"/>
              <a:gd name="connsiteX391" fmla="*/ 2143726 w 2372630"/>
              <a:gd name="connsiteY391" fmla="*/ 307532 h 593670"/>
              <a:gd name="connsiteX392" fmla="*/ 2142960 w 2372630"/>
              <a:gd name="connsiteY392" fmla="*/ 307988 h 593670"/>
              <a:gd name="connsiteX393" fmla="*/ 2136831 w 2372630"/>
              <a:gd name="connsiteY393" fmla="*/ 310726 h 593670"/>
              <a:gd name="connsiteX394" fmla="*/ 2136830 w 2372630"/>
              <a:gd name="connsiteY394" fmla="*/ 310726 h 593670"/>
              <a:gd name="connsiteX395" fmla="*/ 2136064 w 2372630"/>
              <a:gd name="connsiteY395" fmla="*/ 307988 h 593670"/>
              <a:gd name="connsiteX396" fmla="*/ 2135298 w 2372630"/>
              <a:gd name="connsiteY396" fmla="*/ 307988 h 593670"/>
              <a:gd name="connsiteX397" fmla="*/ 2135298 w 2372630"/>
              <a:gd name="connsiteY397" fmla="*/ 308445 h 593670"/>
              <a:gd name="connsiteX398" fmla="*/ 2136064 w 2372630"/>
              <a:gd name="connsiteY398" fmla="*/ 308901 h 593670"/>
              <a:gd name="connsiteX399" fmla="*/ 2135298 w 2372630"/>
              <a:gd name="connsiteY399" fmla="*/ 309814 h 593670"/>
              <a:gd name="connsiteX400" fmla="*/ 2135298 w 2372630"/>
              <a:gd name="connsiteY400" fmla="*/ 310270 h 593670"/>
              <a:gd name="connsiteX401" fmla="*/ 2136064 w 2372630"/>
              <a:gd name="connsiteY401" fmla="*/ 310270 h 593670"/>
              <a:gd name="connsiteX402" fmla="*/ 2136830 w 2372630"/>
              <a:gd name="connsiteY402" fmla="*/ 310726 h 593670"/>
              <a:gd name="connsiteX403" fmla="*/ 2136830 w 2372630"/>
              <a:gd name="connsiteY403" fmla="*/ 310727 h 593670"/>
              <a:gd name="connsiteX404" fmla="*/ 2136831 w 2372630"/>
              <a:gd name="connsiteY404" fmla="*/ 310726 h 593670"/>
              <a:gd name="connsiteX405" fmla="*/ 2138363 w 2372630"/>
              <a:gd name="connsiteY405" fmla="*/ 311639 h 593670"/>
              <a:gd name="connsiteX406" fmla="*/ 2137597 w 2372630"/>
              <a:gd name="connsiteY406" fmla="*/ 314378 h 593670"/>
              <a:gd name="connsiteX407" fmla="*/ 2139129 w 2372630"/>
              <a:gd name="connsiteY407" fmla="*/ 314378 h 593670"/>
              <a:gd name="connsiteX408" fmla="*/ 2142960 w 2372630"/>
              <a:gd name="connsiteY408" fmla="*/ 312552 h 593670"/>
              <a:gd name="connsiteX409" fmla="*/ 2143726 w 2372630"/>
              <a:gd name="connsiteY409" fmla="*/ 312552 h 593670"/>
              <a:gd name="connsiteX410" fmla="*/ 2144493 w 2372630"/>
              <a:gd name="connsiteY410" fmla="*/ 315290 h 593670"/>
              <a:gd name="connsiteX411" fmla="*/ 2144493 w 2372630"/>
              <a:gd name="connsiteY411" fmla="*/ 314834 h 593670"/>
              <a:gd name="connsiteX412" fmla="*/ 2144493 w 2372630"/>
              <a:gd name="connsiteY412" fmla="*/ 312552 h 593670"/>
              <a:gd name="connsiteX413" fmla="*/ 2151389 w 2372630"/>
              <a:gd name="connsiteY413" fmla="*/ 312552 h 593670"/>
              <a:gd name="connsiteX414" fmla="*/ 2150623 w 2372630"/>
              <a:gd name="connsiteY414" fmla="*/ 311639 h 593670"/>
              <a:gd name="connsiteX415" fmla="*/ 2151389 w 2372630"/>
              <a:gd name="connsiteY415" fmla="*/ 308445 h 593670"/>
              <a:gd name="connsiteX416" fmla="*/ 2152155 w 2372630"/>
              <a:gd name="connsiteY416" fmla="*/ 308445 h 593670"/>
              <a:gd name="connsiteX417" fmla="*/ 2152921 w 2372630"/>
              <a:gd name="connsiteY417" fmla="*/ 307988 h 593670"/>
              <a:gd name="connsiteX418" fmla="*/ 2152921 w 2372630"/>
              <a:gd name="connsiteY418" fmla="*/ 307532 h 593670"/>
              <a:gd name="connsiteX419" fmla="*/ 2190563 w 2372630"/>
              <a:gd name="connsiteY419" fmla="*/ 304623 h 593670"/>
              <a:gd name="connsiteX420" fmla="*/ 2189701 w 2372630"/>
              <a:gd name="connsiteY420" fmla="*/ 307076 h 593670"/>
              <a:gd name="connsiteX421" fmla="*/ 2190467 w 2372630"/>
              <a:gd name="connsiteY421" fmla="*/ 305250 h 593670"/>
              <a:gd name="connsiteX422" fmla="*/ 2191233 w 2372630"/>
              <a:gd name="connsiteY422" fmla="*/ 306619 h 593670"/>
              <a:gd name="connsiteX423" fmla="*/ 2192000 w 2372630"/>
              <a:gd name="connsiteY423" fmla="*/ 306619 h 593670"/>
              <a:gd name="connsiteX424" fmla="*/ 2192000 w 2372630"/>
              <a:gd name="connsiteY424" fmla="*/ 306163 h 593670"/>
              <a:gd name="connsiteX425" fmla="*/ 2192000 w 2372630"/>
              <a:gd name="connsiteY425" fmla="*/ 305250 h 593670"/>
              <a:gd name="connsiteX426" fmla="*/ 2190563 w 2372630"/>
              <a:gd name="connsiteY426" fmla="*/ 304623 h 593670"/>
              <a:gd name="connsiteX427" fmla="*/ 2162116 w 2372630"/>
              <a:gd name="connsiteY427" fmla="*/ 299318 h 593670"/>
              <a:gd name="connsiteX428" fmla="*/ 2153688 w 2372630"/>
              <a:gd name="connsiteY428" fmla="*/ 299774 h 593670"/>
              <a:gd name="connsiteX429" fmla="*/ 2159818 w 2372630"/>
              <a:gd name="connsiteY429" fmla="*/ 300230 h 593670"/>
              <a:gd name="connsiteX430" fmla="*/ 2160584 w 2372630"/>
              <a:gd name="connsiteY430" fmla="*/ 300230 h 593670"/>
              <a:gd name="connsiteX431" fmla="*/ 2162116 w 2372630"/>
              <a:gd name="connsiteY431" fmla="*/ 299318 h 593670"/>
              <a:gd name="connsiteX432" fmla="*/ 2183571 w 2372630"/>
              <a:gd name="connsiteY432" fmla="*/ 297492 h 593670"/>
              <a:gd name="connsiteX433" fmla="*/ 2184337 w 2372630"/>
              <a:gd name="connsiteY433" fmla="*/ 300230 h 593670"/>
              <a:gd name="connsiteX434" fmla="*/ 2184337 w 2372630"/>
              <a:gd name="connsiteY434" fmla="*/ 299318 h 593670"/>
              <a:gd name="connsiteX435" fmla="*/ 2185870 w 2372630"/>
              <a:gd name="connsiteY435" fmla="*/ 297492 h 593670"/>
              <a:gd name="connsiteX436" fmla="*/ 2189701 w 2372630"/>
              <a:gd name="connsiteY436" fmla="*/ 299318 h 593670"/>
              <a:gd name="connsiteX437" fmla="*/ 2189701 w 2372630"/>
              <a:gd name="connsiteY437" fmla="*/ 297492 h 593670"/>
              <a:gd name="connsiteX438" fmla="*/ 2185870 w 2372630"/>
              <a:gd name="connsiteY438" fmla="*/ 297492 h 593670"/>
              <a:gd name="connsiteX439" fmla="*/ 2183571 w 2372630"/>
              <a:gd name="connsiteY439" fmla="*/ 297492 h 593670"/>
              <a:gd name="connsiteX440" fmla="*/ 2144972 w 2372630"/>
              <a:gd name="connsiteY440" fmla="*/ 297378 h 593670"/>
              <a:gd name="connsiteX441" fmla="*/ 2143726 w 2372630"/>
              <a:gd name="connsiteY441" fmla="*/ 297949 h 593670"/>
              <a:gd name="connsiteX442" fmla="*/ 2144493 w 2372630"/>
              <a:gd name="connsiteY442" fmla="*/ 298861 h 593670"/>
              <a:gd name="connsiteX443" fmla="*/ 2146025 w 2372630"/>
              <a:gd name="connsiteY443" fmla="*/ 298861 h 593670"/>
              <a:gd name="connsiteX444" fmla="*/ 2146791 w 2372630"/>
              <a:gd name="connsiteY444" fmla="*/ 298861 h 593670"/>
              <a:gd name="connsiteX445" fmla="*/ 2146791 w 2372630"/>
              <a:gd name="connsiteY445" fmla="*/ 297492 h 593670"/>
              <a:gd name="connsiteX446" fmla="*/ 2144972 w 2372630"/>
              <a:gd name="connsiteY446" fmla="*/ 297378 h 593670"/>
              <a:gd name="connsiteX447" fmla="*/ 2137597 w 2372630"/>
              <a:gd name="connsiteY447" fmla="*/ 297036 h 593670"/>
              <a:gd name="connsiteX448" fmla="*/ 2137597 w 2372630"/>
              <a:gd name="connsiteY448" fmla="*/ 297492 h 593670"/>
              <a:gd name="connsiteX449" fmla="*/ 2138363 w 2372630"/>
              <a:gd name="connsiteY449" fmla="*/ 297492 h 593670"/>
              <a:gd name="connsiteX450" fmla="*/ 2138363 w 2372630"/>
              <a:gd name="connsiteY450" fmla="*/ 297036 h 593670"/>
              <a:gd name="connsiteX451" fmla="*/ 2137597 w 2372630"/>
              <a:gd name="connsiteY451" fmla="*/ 297036 h 593670"/>
              <a:gd name="connsiteX452" fmla="*/ 2295442 w 2372630"/>
              <a:gd name="connsiteY452" fmla="*/ 296123 h 593670"/>
              <a:gd name="connsiteX453" fmla="*/ 2284715 w 2372630"/>
              <a:gd name="connsiteY453" fmla="*/ 299774 h 593670"/>
              <a:gd name="connsiteX454" fmla="*/ 2280883 w 2372630"/>
              <a:gd name="connsiteY454" fmla="*/ 297949 h 593670"/>
              <a:gd name="connsiteX455" fmla="*/ 2295442 w 2372630"/>
              <a:gd name="connsiteY455" fmla="*/ 296123 h 593670"/>
              <a:gd name="connsiteX456" fmla="*/ 2188168 w 2372630"/>
              <a:gd name="connsiteY456" fmla="*/ 295667 h 593670"/>
              <a:gd name="connsiteX457" fmla="*/ 2189701 w 2372630"/>
              <a:gd name="connsiteY457" fmla="*/ 296579 h 593670"/>
              <a:gd name="connsiteX458" fmla="*/ 2190467 w 2372630"/>
              <a:gd name="connsiteY458" fmla="*/ 295667 h 593670"/>
              <a:gd name="connsiteX459" fmla="*/ 2188168 w 2372630"/>
              <a:gd name="connsiteY459" fmla="*/ 295667 h 593670"/>
              <a:gd name="connsiteX460" fmla="*/ 2179740 w 2372630"/>
              <a:gd name="connsiteY460" fmla="*/ 295667 h 593670"/>
              <a:gd name="connsiteX461" fmla="*/ 2180506 w 2372630"/>
              <a:gd name="connsiteY461" fmla="*/ 296579 h 593670"/>
              <a:gd name="connsiteX462" fmla="*/ 2182038 w 2372630"/>
              <a:gd name="connsiteY462" fmla="*/ 295667 h 593670"/>
              <a:gd name="connsiteX463" fmla="*/ 2179740 w 2372630"/>
              <a:gd name="connsiteY463" fmla="*/ 295667 h 593670"/>
              <a:gd name="connsiteX464" fmla="*/ 2142960 w 2372630"/>
              <a:gd name="connsiteY464" fmla="*/ 295667 h 593670"/>
              <a:gd name="connsiteX465" fmla="*/ 2141428 w 2372630"/>
              <a:gd name="connsiteY465" fmla="*/ 297492 h 593670"/>
              <a:gd name="connsiteX466" fmla="*/ 2142194 w 2372630"/>
              <a:gd name="connsiteY466" fmla="*/ 298405 h 593670"/>
              <a:gd name="connsiteX467" fmla="*/ 2142960 w 2372630"/>
              <a:gd name="connsiteY467" fmla="*/ 298405 h 593670"/>
              <a:gd name="connsiteX468" fmla="*/ 2142960 w 2372630"/>
              <a:gd name="connsiteY468" fmla="*/ 295667 h 593670"/>
              <a:gd name="connsiteX469" fmla="*/ 2134532 w 2372630"/>
              <a:gd name="connsiteY469" fmla="*/ 295667 h 593670"/>
              <a:gd name="connsiteX470" fmla="*/ 2134532 w 2372630"/>
              <a:gd name="connsiteY470" fmla="*/ 296123 h 593670"/>
              <a:gd name="connsiteX471" fmla="*/ 2136064 w 2372630"/>
              <a:gd name="connsiteY471" fmla="*/ 296579 h 593670"/>
              <a:gd name="connsiteX472" fmla="*/ 2135298 w 2372630"/>
              <a:gd name="connsiteY472" fmla="*/ 295667 h 593670"/>
              <a:gd name="connsiteX473" fmla="*/ 2144493 w 2372630"/>
              <a:gd name="connsiteY473" fmla="*/ 294754 h 593670"/>
              <a:gd name="connsiteX474" fmla="*/ 2143918 w 2372630"/>
              <a:gd name="connsiteY474" fmla="*/ 294868 h 593670"/>
              <a:gd name="connsiteX475" fmla="*/ 2139895 w 2372630"/>
              <a:gd name="connsiteY475" fmla="*/ 295210 h 593670"/>
              <a:gd name="connsiteX476" fmla="*/ 2139895 w 2372630"/>
              <a:gd name="connsiteY476" fmla="*/ 295667 h 593670"/>
              <a:gd name="connsiteX477" fmla="*/ 2143918 w 2372630"/>
              <a:gd name="connsiteY477" fmla="*/ 294868 h 593670"/>
              <a:gd name="connsiteX478" fmla="*/ 2145259 w 2372630"/>
              <a:gd name="connsiteY478" fmla="*/ 294754 h 593670"/>
              <a:gd name="connsiteX479" fmla="*/ 2184337 w 2372630"/>
              <a:gd name="connsiteY479" fmla="*/ 293841 h 593670"/>
              <a:gd name="connsiteX480" fmla="*/ 2185870 w 2372630"/>
              <a:gd name="connsiteY480" fmla="*/ 296123 h 593670"/>
              <a:gd name="connsiteX481" fmla="*/ 2186636 w 2372630"/>
              <a:gd name="connsiteY481" fmla="*/ 295667 h 593670"/>
              <a:gd name="connsiteX482" fmla="*/ 2184337 w 2372630"/>
              <a:gd name="connsiteY482" fmla="*/ 293841 h 593670"/>
              <a:gd name="connsiteX483" fmla="*/ 2159051 w 2372630"/>
              <a:gd name="connsiteY483" fmla="*/ 292929 h 593670"/>
              <a:gd name="connsiteX484" fmla="*/ 2159051 w 2372630"/>
              <a:gd name="connsiteY484" fmla="*/ 293385 h 593670"/>
              <a:gd name="connsiteX485" fmla="*/ 2159818 w 2372630"/>
              <a:gd name="connsiteY485" fmla="*/ 293841 h 593670"/>
              <a:gd name="connsiteX486" fmla="*/ 2159051 w 2372630"/>
              <a:gd name="connsiteY486" fmla="*/ 292929 h 593670"/>
              <a:gd name="connsiteX487" fmla="*/ 2168246 w 2372630"/>
              <a:gd name="connsiteY487" fmla="*/ 292016 h 593670"/>
              <a:gd name="connsiteX488" fmla="*/ 2169012 w 2372630"/>
              <a:gd name="connsiteY488" fmla="*/ 292929 h 593670"/>
              <a:gd name="connsiteX489" fmla="*/ 2170545 w 2372630"/>
              <a:gd name="connsiteY489" fmla="*/ 294298 h 593670"/>
              <a:gd name="connsiteX490" fmla="*/ 2172844 w 2372630"/>
              <a:gd name="connsiteY490" fmla="*/ 293841 h 593670"/>
              <a:gd name="connsiteX491" fmla="*/ 2169012 w 2372630"/>
              <a:gd name="connsiteY491" fmla="*/ 292472 h 593670"/>
              <a:gd name="connsiteX492" fmla="*/ 2169012 w 2372630"/>
              <a:gd name="connsiteY492" fmla="*/ 292016 h 593670"/>
              <a:gd name="connsiteX493" fmla="*/ 2152921 w 2372630"/>
              <a:gd name="connsiteY493" fmla="*/ 286083 h 593670"/>
              <a:gd name="connsiteX494" fmla="*/ 2158285 w 2372630"/>
              <a:gd name="connsiteY494" fmla="*/ 287452 h 593670"/>
              <a:gd name="connsiteX495" fmla="*/ 2158285 w 2372630"/>
              <a:gd name="connsiteY495" fmla="*/ 287909 h 593670"/>
              <a:gd name="connsiteX496" fmla="*/ 2159051 w 2372630"/>
              <a:gd name="connsiteY496" fmla="*/ 287909 h 593670"/>
              <a:gd name="connsiteX497" fmla="*/ 2159051 w 2372630"/>
              <a:gd name="connsiteY497" fmla="*/ 287452 h 593670"/>
              <a:gd name="connsiteX498" fmla="*/ 2159051 w 2372630"/>
              <a:gd name="connsiteY498" fmla="*/ 286083 h 593670"/>
              <a:gd name="connsiteX499" fmla="*/ 2152921 w 2372630"/>
              <a:gd name="connsiteY499" fmla="*/ 286083 h 593670"/>
              <a:gd name="connsiteX500" fmla="*/ 2162883 w 2372630"/>
              <a:gd name="connsiteY500" fmla="*/ 284714 h 593670"/>
              <a:gd name="connsiteX501" fmla="*/ 2161350 w 2372630"/>
              <a:gd name="connsiteY501" fmla="*/ 286083 h 593670"/>
              <a:gd name="connsiteX502" fmla="*/ 2164415 w 2372630"/>
              <a:gd name="connsiteY502" fmla="*/ 286083 h 593670"/>
              <a:gd name="connsiteX503" fmla="*/ 2162883 w 2372630"/>
              <a:gd name="connsiteY503" fmla="*/ 284714 h 593670"/>
              <a:gd name="connsiteX504" fmla="*/ 2142194 w 2372630"/>
              <a:gd name="connsiteY504" fmla="*/ 284258 h 593670"/>
              <a:gd name="connsiteX505" fmla="*/ 2144493 w 2372630"/>
              <a:gd name="connsiteY505" fmla="*/ 284258 h 593670"/>
              <a:gd name="connsiteX506" fmla="*/ 2143726 w 2372630"/>
              <a:gd name="connsiteY506" fmla="*/ 285170 h 593670"/>
              <a:gd name="connsiteX507" fmla="*/ 2142194 w 2372630"/>
              <a:gd name="connsiteY507" fmla="*/ 284258 h 593670"/>
              <a:gd name="connsiteX508" fmla="*/ 2106181 w 2372630"/>
              <a:gd name="connsiteY508" fmla="*/ 282432 h 593670"/>
              <a:gd name="connsiteX509" fmla="*/ 2106947 w 2372630"/>
              <a:gd name="connsiteY509" fmla="*/ 282432 h 593670"/>
              <a:gd name="connsiteX510" fmla="*/ 2110430 w 2372630"/>
              <a:gd name="connsiteY510" fmla="*/ 284092 h 593670"/>
              <a:gd name="connsiteX511" fmla="*/ 2110375 w 2372630"/>
              <a:gd name="connsiteY511" fmla="*/ 284354 h 593670"/>
              <a:gd name="connsiteX512" fmla="*/ 2106947 w 2372630"/>
              <a:gd name="connsiteY512" fmla="*/ 285170 h 593670"/>
              <a:gd name="connsiteX513" fmla="*/ 2106947 w 2372630"/>
              <a:gd name="connsiteY513" fmla="*/ 284714 h 593670"/>
              <a:gd name="connsiteX514" fmla="*/ 2106181 w 2372630"/>
              <a:gd name="connsiteY514" fmla="*/ 282889 h 593670"/>
              <a:gd name="connsiteX515" fmla="*/ 2182805 w 2372630"/>
              <a:gd name="connsiteY515" fmla="*/ 276500 h 593670"/>
              <a:gd name="connsiteX516" fmla="*/ 2190467 w 2372630"/>
              <a:gd name="connsiteY516" fmla="*/ 276500 h 593670"/>
              <a:gd name="connsiteX517" fmla="*/ 2187402 w 2372630"/>
              <a:gd name="connsiteY517" fmla="*/ 278325 h 593670"/>
              <a:gd name="connsiteX518" fmla="*/ 2186636 w 2372630"/>
              <a:gd name="connsiteY518" fmla="*/ 280150 h 593670"/>
              <a:gd name="connsiteX519" fmla="*/ 2179740 w 2372630"/>
              <a:gd name="connsiteY519" fmla="*/ 278325 h 593670"/>
              <a:gd name="connsiteX520" fmla="*/ 2182038 w 2372630"/>
              <a:gd name="connsiteY520" fmla="*/ 278325 h 593670"/>
              <a:gd name="connsiteX521" fmla="*/ 2182805 w 2372630"/>
              <a:gd name="connsiteY521" fmla="*/ 276500 h 593670"/>
              <a:gd name="connsiteX522" fmla="*/ 2146025 w 2372630"/>
              <a:gd name="connsiteY522" fmla="*/ 276500 h 593670"/>
              <a:gd name="connsiteX523" fmla="*/ 2147558 w 2372630"/>
              <a:gd name="connsiteY523" fmla="*/ 278325 h 593670"/>
              <a:gd name="connsiteX524" fmla="*/ 2147558 w 2372630"/>
              <a:gd name="connsiteY524" fmla="*/ 276500 h 593670"/>
              <a:gd name="connsiteX525" fmla="*/ 2146025 w 2372630"/>
              <a:gd name="connsiteY525" fmla="*/ 276500 h 593670"/>
              <a:gd name="connsiteX526" fmla="*/ 2159051 w 2372630"/>
              <a:gd name="connsiteY526" fmla="*/ 274674 h 593670"/>
              <a:gd name="connsiteX527" fmla="*/ 2159818 w 2372630"/>
              <a:gd name="connsiteY527" fmla="*/ 275131 h 593670"/>
              <a:gd name="connsiteX528" fmla="*/ 2159818 w 2372630"/>
              <a:gd name="connsiteY528" fmla="*/ 275587 h 593670"/>
              <a:gd name="connsiteX529" fmla="*/ 2159051 w 2372630"/>
              <a:gd name="connsiteY529" fmla="*/ 275131 h 593670"/>
              <a:gd name="connsiteX530" fmla="*/ 2157519 w 2372630"/>
              <a:gd name="connsiteY530" fmla="*/ 274674 h 593670"/>
              <a:gd name="connsiteX531" fmla="*/ 2157519 w 2372630"/>
              <a:gd name="connsiteY531" fmla="*/ 275131 h 593670"/>
              <a:gd name="connsiteX532" fmla="*/ 2156753 w 2372630"/>
              <a:gd name="connsiteY532" fmla="*/ 276500 h 593670"/>
              <a:gd name="connsiteX533" fmla="*/ 2170545 w 2372630"/>
              <a:gd name="connsiteY533" fmla="*/ 278325 h 593670"/>
              <a:gd name="connsiteX534" fmla="*/ 2178207 w 2372630"/>
              <a:gd name="connsiteY534" fmla="*/ 276500 h 593670"/>
              <a:gd name="connsiteX535" fmla="*/ 2178207 w 2372630"/>
              <a:gd name="connsiteY535" fmla="*/ 275131 h 593670"/>
              <a:gd name="connsiteX536" fmla="*/ 2174376 w 2372630"/>
              <a:gd name="connsiteY536" fmla="*/ 275131 h 593670"/>
              <a:gd name="connsiteX537" fmla="*/ 2169012 w 2372630"/>
              <a:gd name="connsiteY537" fmla="*/ 275131 h 593670"/>
              <a:gd name="connsiteX538" fmla="*/ 2168246 w 2372630"/>
              <a:gd name="connsiteY538" fmla="*/ 275131 h 593670"/>
              <a:gd name="connsiteX539" fmla="*/ 2165947 w 2372630"/>
              <a:gd name="connsiteY539" fmla="*/ 275131 h 593670"/>
              <a:gd name="connsiteX540" fmla="*/ 2165947 w 2372630"/>
              <a:gd name="connsiteY540" fmla="*/ 274674 h 593670"/>
              <a:gd name="connsiteX541" fmla="*/ 2164415 w 2372630"/>
              <a:gd name="connsiteY541" fmla="*/ 274674 h 593670"/>
              <a:gd name="connsiteX542" fmla="*/ 2162882 w 2372630"/>
              <a:gd name="connsiteY542" fmla="*/ 274674 h 593670"/>
              <a:gd name="connsiteX543" fmla="*/ 2162116 w 2372630"/>
              <a:gd name="connsiteY543" fmla="*/ 274674 h 593670"/>
              <a:gd name="connsiteX544" fmla="*/ 2160584 w 2372630"/>
              <a:gd name="connsiteY544" fmla="*/ 275131 h 593670"/>
              <a:gd name="connsiteX545" fmla="*/ 2159818 w 2372630"/>
              <a:gd name="connsiteY545" fmla="*/ 275131 h 593670"/>
              <a:gd name="connsiteX546" fmla="*/ 2160584 w 2372630"/>
              <a:gd name="connsiteY546" fmla="*/ 274674 h 593670"/>
              <a:gd name="connsiteX547" fmla="*/ 2159818 w 2372630"/>
              <a:gd name="connsiteY547" fmla="*/ 274674 h 593670"/>
              <a:gd name="connsiteX548" fmla="*/ 2159051 w 2372630"/>
              <a:gd name="connsiteY548" fmla="*/ 274674 h 593670"/>
              <a:gd name="connsiteX549" fmla="*/ 2150623 w 2372630"/>
              <a:gd name="connsiteY549" fmla="*/ 274674 h 593670"/>
              <a:gd name="connsiteX550" fmla="*/ 2148324 w 2372630"/>
              <a:gd name="connsiteY550" fmla="*/ 278325 h 593670"/>
              <a:gd name="connsiteX551" fmla="*/ 2149856 w 2372630"/>
              <a:gd name="connsiteY551" fmla="*/ 276500 h 593670"/>
              <a:gd name="connsiteX552" fmla="*/ 2150623 w 2372630"/>
              <a:gd name="connsiteY552" fmla="*/ 279694 h 593670"/>
              <a:gd name="connsiteX553" fmla="*/ 2156753 w 2372630"/>
              <a:gd name="connsiteY553" fmla="*/ 278325 h 593670"/>
              <a:gd name="connsiteX554" fmla="*/ 2153688 w 2372630"/>
              <a:gd name="connsiteY554" fmla="*/ 278325 h 593670"/>
              <a:gd name="connsiteX555" fmla="*/ 2150623 w 2372630"/>
              <a:gd name="connsiteY555" fmla="*/ 274674 h 593670"/>
              <a:gd name="connsiteX556" fmla="*/ 2145259 w 2372630"/>
              <a:gd name="connsiteY556" fmla="*/ 274674 h 593670"/>
              <a:gd name="connsiteX557" fmla="*/ 2143726 w 2372630"/>
              <a:gd name="connsiteY557" fmla="*/ 278325 h 593670"/>
              <a:gd name="connsiteX558" fmla="*/ 2144493 w 2372630"/>
              <a:gd name="connsiteY558" fmla="*/ 280150 h 593670"/>
              <a:gd name="connsiteX559" fmla="*/ 2145259 w 2372630"/>
              <a:gd name="connsiteY559" fmla="*/ 274674 h 593670"/>
              <a:gd name="connsiteX560" fmla="*/ 2140662 w 2372630"/>
              <a:gd name="connsiteY560" fmla="*/ 274674 h 593670"/>
              <a:gd name="connsiteX561" fmla="*/ 2139129 w 2372630"/>
              <a:gd name="connsiteY561" fmla="*/ 275131 h 593670"/>
              <a:gd name="connsiteX562" fmla="*/ 2138363 w 2372630"/>
              <a:gd name="connsiteY562" fmla="*/ 275587 h 593670"/>
              <a:gd name="connsiteX563" fmla="*/ 2137597 w 2372630"/>
              <a:gd name="connsiteY563" fmla="*/ 275587 h 593670"/>
              <a:gd name="connsiteX564" fmla="*/ 2126869 w 2372630"/>
              <a:gd name="connsiteY564" fmla="*/ 281063 h 593670"/>
              <a:gd name="connsiteX565" fmla="*/ 2124570 w 2372630"/>
              <a:gd name="connsiteY565" fmla="*/ 281063 h 593670"/>
              <a:gd name="connsiteX566" fmla="*/ 2123804 w 2372630"/>
              <a:gd name="connsiteY566" fmla="*/ 280607 h 593670"/>
              <a:gd name="connsiteX567" fmla="*/ 2123038 w 2372630"/>
              <a:gd name="connsiteY567" fmla="*/ 280607 h 593670"/>
              <a:gd name="connsiteX568" fmla="*/ 2120739 w 2372630"/>
              <a:gd name="connsiteY568" fmla="*/ 279238 h 593670"/>
              <a:gd name="connsiteX569" fmla="*/ 2111544 w 2372630"/>
              <a:gd name="connsiteY569" fmla="*/ 281063 h 593670"/>
              <a:gd name="connsiteX570" fmla="*/ 2108479 w 2372630"/>
              <a:gd name="connsiteY570" fmla="*/ 281520 h 593670"/>
              <a:gd name="connsiteX571" fmla="*/ 2106181 w 2372630"/>
              <a:gd name="connsiteY571" fmla="*/ 282432 h 593670"/>
              <a:gd name="connsiteX572" fmla="*/ 2107713 w 2372630"/>
              <a:gd name="connsiteY572" fmla="*/ 287452 h 593670"/>
              <a:gd name="connsiteX573" fmla="*/ 2106947 w 2372630"/>
              <a:gd name="connsiteY573" fmla="*/ 286996 h 593670"/>
              <a:gd name="connsiteX574" fmla="*/ 2106947 w 2372630"/>
              <a:gd name="connsiteY574" fmla="*/ 286083 h 593670"/>
              <a:gd name="connsiteX575" fmla="*/ 2109246 w 2372630"/>
              <a:gd name="connsiteY575" fmla="*/ 286083 h 593670"/>
              <a:gd name="connsiteX576" fmla="*/ 2109246 w 2372630"/>
              <a:gd name="connsiteY576" fmla="*/ 286996 h 593670"/>
              <a:gd name="connsiteX577" fmla="*/ 2109246 w 2372630"/>
              <a:gd name="connsiteY577" fmla="*/ 287909 h 593670"/>
              <a:gd name="connsiteX578" fmla="*/ 2112311 w 2372630"/>
              <a:gd name="connsiteY578" fmla="*/ 287909 h 593670"/>
              <a:gd name="connsiteX579" fmla="*/ 2111544 w 2372630"/>
              <a:gd name="connsiteY579" fmla="*/ 286083 h 593670"/>
              <a:gd name="connsiteX580" fmla="*/ 2110012 w 2372630"/>
              <a:gd name="connsiteY580" fmla="*/ 286083 h 593670"/>
              <a:gd name="connsiteX581" fmla="*/ 2110375 w 2372630"/>
              <a:gd name="connsiteY581" fmla="*/ 284354 h 593670"/>
              <a:gd name="connsiteX582" fmla="*/ 2110778 w 2372630"/>
              <a:gd name="connsiteY582" fmla="*/ 284258 h 593670"/>
              <a:gd name="connsiteX583" fmla="*/ 2110430 w 2372630"/>
              <a:gd name="connsiteY583" fmla="*/ 284092 h 593670"/>
              <a:gd name="connsiteX584" fmla="*/ 2110778 w 2372630"/>
              <a:gd name="connsiteY584" fmla="*/ 282432 h 593670"/>
              <a:gd name="connsiteX585" fmla="*/ 2119207 w 2372630"/>
              <a:gd name="connsiteY585" fmla="*/ 282432 h 593670"/>
              <a:gd name="connsiteX586" fmla="*/ 2119973 w 2372630"/>
              <a:gd name="connsiteY586" fmla="*/ 284258 h 593670"/>
              <a:gd name="connsiteX587" fmla="*/ 2120739 w 2372630"/>
              <a:gd name="connsiteY587" fmla="*/ 284258 h 593670"/>
              <a:gd name="connsiteX588" fmla="*/ 2120739 w 2372630"/>
              <a:gd name="connsiteY588" fmla="*/ 286083 h 593670"/>
              <a:gd name="connsiteX589" fmla="*/ 2115376 w 2372630"/>
              <a:gd name="connsiteY589" fmla="*/ 287909 h 593670"/>
              <a:gd name="connsiteX590" fmla="*/ 2116142 w 2372630"/>
              <a:gd name="connsiteY590" fmla="*/ 288365 h 593670"/>
              <a:gd name="connsiteX591" fmla="*/ 2117674 w 2372630"/>
              <a:gd name="connsiteY591" fmla="*/ 288365 h 593670"/>
              <a:gd name="connsiteX592" fmla="*/ 2119973 w 2372630"/>
              <a:gd name="connsiteY592" fmla="*/ 287909 h 593670"/>
              <a:gd name="connsiteX593" fmla="*/ 2120739 w 2372630"/>
              <a:gd name="connsiteY593" fmla="*/ 287909 h 593670"/>
              <a:gd name="connsiteX594" fmla="*/ 2123038 w 2372630"/>
              <a:gd name="connsiteY594" fmla="*/ 287909 h 593670"/>
              <a:gd name="connsiteX595" fmla="*/ 2123038 w 2372630"/>
              <a:gd name="connsiteY595" fmla="*/ 286996 h 593670"/>
              <a:gd name="connsiteX596" fmla="*/ 2123804 w 2372630"/>
              <a:gd name="connsiteY596" fmla="*/ 286083 h 593670"/>
              <a:gd name="connsiteX597" fmla="*/ 2123804 w 2372630"/>
              <a:gd name="connsiteY597" fmla="*/ 286996 h 593670"/>
              <a:gd name="connsiteX598" fmla="*/ 2124570 w 2372630"/>
              <a:gd name="connsiteY598" fmla="*/ 287909 h 593670"/>
              <a:gd name="connsiteX599" fmla="*/ 2124570 w 2372630"/>
              <a:gd name="connsiteY599" fmla="*/ 287452 h 593670"/>
              <a:gd name="connsiteX600" fmla="*/ 2123804 w 2372630"/>
              <a:gd name="connsiteY600" fmla="*/ 286083 h 593670"/>
              <a:gd name="connsiteX601" fmla="*/ 2123038 w 2372630"/>
              <a:gd name="connsiteY601" fmla="*/ 284258 h 593670"/>
              <a:gd name="connsiteX602" fmla="*/ 2123804 w 2372630"/>
              <a:gd name="connsiteY602" fmla="*/ 284258 h 593670"/>
              <a:gd name="connsiteX603" fmla="*/ 2124570 w 2372630"/>
              <a:gd name="connsiteY603" fmla="*/ 284258 h 593670"/>
              <a:gd name="connsiteX604" fmla="*/ 2123804 w 2372630"/>
              <a:gd name="connsiteY604" fmla="*/ 281063 h 593670"/>
              <a:gd name="connsiteX605" fmla="*/ 2126103 w 2372630"/>
              <a:gd name="connsiteY605" fmla="*/ 282432 h 593670"/>
              <a:gd name="connsiteX606" fmla="*/ 2126869 w 2372630"/>
              <a:gd name="connsiteY606" fmla="*/ 286083 h 593670"/>
              <a:gd name="connsiteX607" fmla="*/ 2124570 w 2372630"/>
              <a:gd name="connsiteY607" fmla="*/ 286083 h 593670"/>
              <a:gd name="connsiteX608" fmla="*/ 2125337 w 2372630"/>
              <a:gd name="connsiteY608" fmla="*/ 287452 h 593670"/>
              <a:gd name="connsiteX609" fmla="*/ 2125337 w 2372630"/>
              <a:gd name="connsiteY609" fmla="*/ 287909 h 593670"/>
              <a:gd name="connsiteX610" fmla="*/ 2126103 w 2372630"/>
              <a:gd name="connsiteY610" fmla="*/ 287452 h 593670"/>
              <a:gd name="connsiteX611" fmla="*/ 2126103 w 2372630"/>
              <a:gd name="connsiteY611" fmla="*/ 287909 h 593670"/>
              <a:gd name="connsiteX612" fmla="*/ 2126869 w 2372630"/>
              <a:gd name="connsiteY612" fmla="*/ 287452 h 593670"/>
              <a:gd name="connsiteX613" fmla="*/ 2136064 w 2372630"/>
              <a:gd name="connsiteY613" fmla="*/ 286540 h 593670"/>
              <a:gd name="connsiteX614" fmla="*/ 2137597 w 2372630"/>
              <a:gd name="connsiteY614" fmla="*/ 286540 h 593670"/>
              <a:gd name="connsiteX615" fmla="*/ 2139129 w 2372630"/>
              <a:gd name="connsiteY615" fmla="*/ 286540 h 593670"/>
              <a:gd name="connsiteX616" fmla="*/ 2139895 w 2372630"/>
              <a:gd name="connsiteY616" fmla="*/ 286996 h 593670"/>
              <a:gd name="connsiteX617" fmla="*/ 2140662 w 2372630"/>
              <a:gd name="connsiteY617" fmla="*/ 286540 h 593670"/>
              <a:gd name="connsiteX618" fmla="*/ 2140662 w 2372630"/>
              <a:gd name="connsiteY618" fmla="*/ 286996 h 593670"/>
              <a:gd name="connsiteX619" fmla="*/ 2141428 w 2372630"/>
              <a:gd name="connsiteY619" fmla="*/ 286996 h 593670"/>
              <a:gd name="connsiteX620" fmla="*/ 2142194 w 2372630"/>
              <a:gd name="connsiteY620" fmla="*/ 287452 h 593670"/>
              <a:gd name="connsiteX621" fmla="*/ 2142960 w 2372630"/>
              <a:gd name="connsiteY621" fmla="*/ 287452 h 593670"/>
              <a:gd name="connsiteX622" fmla="*/ 2142960 w 2372630"/>
              <a:gd name="connsiteY622" fmla="*/ 286996 h 593670"/>
              <a:gd name="connsiteX623" fmla="*/ 2142194 w 2372630"/>
              <a:gd name="connsiteY623" fmla="*/ 287452 h 593670"/>
              <a:gd name="connsiteX624" fmla="*/ 2142194 w 2372630"/>
              <a:gd name="connsiteY624" fmla="*/ 286996 h 593670"/>
              <a:gd name="connsiteX625" fmla="*/ 2142194 w 2372630"/>
              <a:gd name="connsiteY625" fmla="*/ 286083 h 593670"/>
              <a:gd name="connsiteX626" fmla="*/ 2144493 w 2372630"/>
              <a:gd name="connsiteY626" fmla="*/ 286083 h 593670"/>
              <a:gd name="connsiteX627" fmla="*/ 2143726 w 2372630"/>
              <a:gd name="connsiteY627" fmla="*/ 286996 h 593670"/>
              <a:gd name="connsiteX628" fmla="*/ 2143726 w 2372630"/>
              <a:gd name="connsiteY628" fmla="*/ 287452 h 593670"/>
              <a:gd name="connsiteX629" fmla="*/ 2144493 w 2372630"/>
              <a:gd name="connsiteY629" fmla="*/ 287909 h 593670"/>
              <a:gd name="connsiteX630" fmla="*/ 2144493 w 2372630"/>
              <a:gd name="connsiteY630" fmla="*/ 286083 h 593670"/>
              <a:gd name="connsiteX631" fmla="*/ 2144493 w 2372630"/>
              <a:gd name="connsiteY631" fmla="*/ 284258 h 593670"/>
              <a:gd name="connsiteX632" fmla="*/ 2145259 w 2372630"/>
              <a:gd name="connsiteY632" fmla="*/ 287909 h 593670"/>
              <a:gd name="connsiteX633" fmla="*/ 2146025 w 2372630"/>
              <a:gd name="connsiteY633" fmla="*/ 287909 h 593670"/>
              <a:gd name="connsiteX634" fmla="*/ 2146791 w 2372630"/>
              <a:gd name="connsiteY634" fmla="*/ 288365 h 593670"/>
              <a:gd name="connsiteX635" fmla="*/ 2147558 w 2372630"/>
              <a:gd name="connsiteY635" fmla="*/ 288365 h 593670"/>
              <a:gd name="connsiteX636" fmla="*/ 2148324 w 2372630"/>
              <a:gd name="connsiteY636" fmla="*/ 288365 h 593670"/>
              <a:gd name="connsiteX637" fmla="*/ 2149856 w 2372630"/>
              <a:gd name="connsiteY637" fmla="*/ 286083 h 593670"/>
              <a:gd name="connsiteX638" fmla="*/ 2152155 w 2372630"/>
              <a:gd name="connsiteY638" fmla="*/ 287909 h 593670"/>
              <a:gd name="connsiteX639" fmla="*/ 2149856 w 2372630"/>
              <a:gd name="connsiteY639" fmla="*/ 286083 h 593670"/>
              <a:gd name="connsiteX640" fmla="*/ 2146791 w 2372630"/>
              <a:gd name="connsiteY640" fmla="*/ 286083 h 593670"/>
              <a:gd name="connsiteX641" fmla="*/ 2146025 w 2372630"/>
              <a:gd name="connsiteY641" fmla="*/ 286083 h 593670"/>
              <a:gd name="connsiteX642" fmla="*/ 2145259 w 2372630"/>
              <a:gd name="connsiteY642" fmla="*/ 284258 h 593670"/>
              <a:gd name="connsiteX643" fmla="*/ 2148324 w 2372630"/>
              <a:gd name="connsiteY643" fmla="*/ 282432 h 593670"/>
              <a:gd name="connsiteX644" fmla="*/ 2145259 w 2372630"/>
              <a:gd name="connsiteY644" fmla="*/ 282432 h 593670"/>
              <a:gd name="connsiteX645" fmla="*/ 2142194 w 2372630"/>
              <a:gd name="connsiteY645" fmla="*/ 284258 h 593670"/>
              <a:gd name="connsiteX646" fmla="*/ 2141428 w 2372630"/>
              <a:gd name="connsiteY646" fmla="*/ 286996 h 593670"/>
              <a:gd name="connsiteX647" fmla="*/ 2140662 w 2372630"/>
              <a:gd name="connsiteY647" fmla="*/ 286083 h 593670"/>
              <a:gd name="connsiteX648" fmla="*/ 2140662 w 2372630"/>
              <a:gd name="connsiteY648" fmla="*/ 284258 h 593670"/>
              <a:gd name="connsiteX649" fmla="*/ 2141428 w 2372630"/>
              <a:gd name="connsiteY649" fmla="*/ 284258 h 593670"/>
              <a:gd name="connsiteX650" fmla="*/ 2141428 w 2372630"/>
              <a:gd name="connsiteY650" fmla="*/ 286083 h 593670"/>
              <a:gd name="connsiteX651" fmla="*/ 2142194 w 2372630"/>
              <a:gd name="connsiteY651" fmla="*/ 282432 h 593670"/>
              <a:gd name="connsiteX652" fmla="*/ 2139129 w 2372630"/>
              <a:gd name="connsiteY652" fmla="*/ 280150 h 593670"/>
              <a:gd name="connsiteX653" fmla="*/ 2141428 w 2372630"/>
              <a:gd name="connsiteY653" fmla="*/ 276500 h 593670"/>
              <a:gd name="connsiteX654" fmla="*/ 2140662 w 2372630"/>
              <a:gd name="connsiteY654" fmla="*/ 275131 h 593670"/>
              <a:gd name="connsiteX655" fmla="*/ 143841 w 2372630"/>
              <a:gd name="connsiteY655" fmla="*/ 264178 h 593670"/>
              <a:gd name="connsiteX656" fmla="*/ 134646 w 2372630"/>
              <a:gd name="connsiteY656" fmla="*/ 266916 h 593670"/>
              <a:gd name="connsiteX657" fmla="*/ 136945 w 2372630"/>
              <a:gd name="connsiteY657" fmla="*/ 267829 h 593670"/>
              <a:gd name="connsiteX658" fmla="*/ 138477 w 2372630"/>
              <a:gd name="connsiteY658" fmla="*/ 267372 h 593670"/>
              <a:gd name="connsiteX659" fmla="*/ 138477 w 2372630"/>
              <a:gd name="connsiteY659" fmla="*/ 266460 h 593670"/>
              <a:gd name="connsiteX660" fmla="*/ 140776 w 2372630"/>
              <a:gd name="connsiteY660" fmla="*/ 265547 h 593670"/>
              <a:gd name="connsiteX661" fmla="*/ 141542 w 2372630"/>
              <a:gd name="connsiteY661" fmla="*/ 265091 h 593670"/>
              <a:gd name="connsiteX662" fmla="*/ 143841 w 2372630"/>
              <a:gd name="connsiteY662" fmla="*/ 264178 h 593670"/>
              <a:gd name="connsiteX663" fmla="*/ 2091527 w 2372630"/>
              <a:gd name="connsiteY663" fmla="*/ 256819 h 593670"/>
              <a:gd name="connsiteX664" fmla="*/ 2080129 w 2372630"/>
              <a:gd name="connsiteY664" fmla="*/ 257789 h 593670"/>
              <a:gd name="connsiteX665" fmla="*/ 2088557 w 2372630"/>
              <a:gd name="connsiteY665" fmla="*/ 260527 h 593670"/>
              <a:gd name="connsiteX666" fmla="*/ 2095453 w 2372630"/>
              <a:gd name="connsiteY666" fmla="*/ 259614 h 593670"/>
              <a:gd name="connsiteX667" fmla="*/ 2091527 w 2372630"/>
              <a:gd name="connsiteY667" fmla="*/ 256819 h 593670"/>
              <a:gd name="connsiteX668" fmla="*/ 2121889 w 2372630"/>
              <a:gd name="connsiteY668" fmla="*/ 254823 h 593670"/>
              <a:gd name="connsiteX669" fmla="*/ 2110778 w 2372630"/>
              <a:gd name="connsiteY669" fmla="*/ 255963 h 593670"/>
              <a:gd name="connsiteX670" fmla="*/ 2117674 w 2372630"/>
              <a:gd name="connsiteY670" fmla="*/ 259614 h 593670"/>
              <a:gd name="connsiteX671" fmla="*/ 2126103 w 2372630"/>
              <a:gd name="connsiteY671" fmla="*/ 257789 h 593670"/>
              <a:gd name="connsiteX672" fmla="*/ 2121889 w 2372630"/>
              <a:gd name="connsiteY672" fmla="*/ 254823 h 593670"/>
              <a:gd name="connsiteX673" fmla="*/ 2371300 w 2372630"/>
              <a:gd name="connsiteY673" fmla="*/ 243185 h 593670"/>
              <a:gd name="connsiteX674" fmla="*/ 2362871 w 2372630"/>
              <a:gd name="connsiteY674" fmla="*/ 248205 h 593670"/>
              <a:gd name="connsiteX675" fmla="*/ 2362105 w 2372630"/>
              <a:gd name="connsiteY675" fmla="*/ 245011 h 593670"/>
              <a:gd name="connsiteX676" fmla="*/ 2371300 w 2372630"/>
              <a:gd name="connsiteY676" fmla="*/ 243185 h 593670"/>
              <a:gd name="connsiteX677" fmla="*/ 2110778 w 2372630"/>
              <a:gd name="connsiteY677" fmla="*/ 236340 h 593670"/>
              <a:gd name="connsiteX678" fmla="*/ 2115376 w 2372630"/>
              <a:gd name="connsiteY678" fmla="*/ 239991 h 593670"/>
              <a:gd name="connsiteX679" fmla="*/ 2116908 w 2372630"/>
              <a:gd name="connsiteY679" fmla="*/ 239991 h 593670"/>
              <a:gd name="connsiteX680" fmla="*/ 2110778 w 2372630"/>
              <a:gd name="connsiteY680" fmla="*/ 236340 h 593670"/>
              <a:gd name="connsiteX681" fmla="*/ 2195831 w 2372630"/>
              <a:gd name="connsiteY681" fmla="*/ 230864 h 593670"/>
              <a:gd name="connsiteX682" fmla="*/ 2196597 w 2372630"/>
              <a:gd name="connsiteY682" fmla="*/ 234514 h 593670"/>
              <a:gd name="connsiteX683" fmla="*/ 2195831 w 2372630"/>
              <a:gd name="connsiteY683" fmla="*/ 234514 h 593670"/>
              <a:gd name="connsiteX684" fmla="*/ 2195831 w 2372630"/>
              <a:gd name="connsiteY684" fmla="*/ 230864 h 593670"/>
              <a:gd name="connsiteX685" fmla="*/ 2157519 w 2372630"/>
              <a:gd name="connsiteY685" fmla="*/ 230864 h 593670"/>
              <a:gd name="connsiteX686" fmla="*/ 2157519 w 2372630"/>
              <a:gd name="connsiteY686" fmla="*/ 231320 h 593670"/>
              <a:gd name="connsiteX687" fmla="*/ 2158285 w 2372630"/>
              <a:gd name="connsiteY687" fmla="*/ 230864 h 593670"/>
              <a:gd name="connsiteX688" fmla="*/ 2157519 w 2372630"/>
              <a:gd name="connsiteY688" fmla="*/ 230864 h 593670"/>
              <a:gd name="connsiteX689" fmla="*/ 2155220 w 2372630"/>
              <a:gd name="connsiteY689" fmla="*/ 224931 h 593670"/>
              <a:gd name="connsiteX690" fmla="*/ 2154454 w 2372630"/>
              <a:gd name="connsiteY690" fmla="*/ 225387 h 593670"/>
              <a:gd name="connsiteX691" fmla="*/ 2139129 w 2372630"/>
              <a:gd name="connsiteY691" fmla="*/ 234058 h 593670"/>
              <a:gd name="connsiteX692" fmla="*/ 2139895 w 2372630"/>
              <a:gd name="connsiteY692" fmla="*/ 234058 h 593670"/>
              <a:gd name="connsiteX693" fmla="*/ 2152921 w 2372630"/>
              <a:gd name="connsiteY693" fmla="*/ 231776 h 593670"/>
              <a:gd name="connsiteX694" fmla="*/ 2155220 w 2372630"/>
              <a:gd name="connsiteY694" fmla="*/ 231320 h 593670"/>
              <a:gd name="connsiteX695" fmla="*/ 2154454 w 2372630"/>
              <a:gd name="connsiteY695" fmla="*/ 229951 h 593670"/>
              <a:gd name="connsiteX696" fmla="*/ 2155986 w 2372630"/>
              <a:gd name="connsiteY696" fmla="*/ 230864 h 593670"/>
              <a:gd name="connsiteX697" fmla="*/ 2155220 w 2372630"/>
              <a:gd name="connsiteY697" fmla="*/ 229038 h 593670"/>
              <a:gd name="connsiteX698" fmla="*/ 2162116 w 2372630"/>
              <a:gd name="connsiteY698" fmla="*/ 229038 h 593670"/>
              <a:gd name="connsiteX699" fmla="*/ 2154454 w 2372630"/>
              <a:gd name="connsiteY699" fmla="*/ 229038 h 593670"/>
              <a:gd name="connsiteX700" fmla="*/ 2154454 w 2372630"/>
              <a:gd name="connsiteY700" fmla="*/ 226756 h 593670"/>
              <a:gd name="connsiteX701" fmla="*/ 2155986 w 2372630"/>
              <a:gd name="connsiteY701" fmla="*/ 226300 h 593670"/>
              <a:gd name="connsiteX702" fmla="*/ 2156753 w 2372630"/>
              <a:gd name="connsiteY702" fmla="*/ 226300 h 593670"/>
              <a:gd name="connsiteX703" fmla="*/ 2156753 w 2372630"/>
              <a:gd name="connsiteY703" fmla="*/ 226756 h 593670"/>
              <a:gd name="connsiteX704" fmla="*/ 2158285 w 2372630"/>
              <a:gd name="connsiteY704" fmla="*/ 225844 h 593670"/>
              <a:gd name="connsiteX705" fmla="*/ 2159051 w 2372630"/>
              <a:gd name="connsiteY705" fmla="*/ 225387 h 593670"/>
              <a:gd name="connsiteX706" fmla="*/ 2160584 w 2372630"/>
              <a:gd name="connsiteY706" fmla="*/ 225387 h 593670"/>
              <a:gd name="connsiteX707" fmla="*/ 2166714 w 2372630"/>
              <a:gd name="connsiteY707" fmla="*/ 224931 h 593670"/>
              <a:gd name="connsiteX708" fmla="*/ 2166714 w 2372630"/>
              <a:gd name="connsiteY708" fmla="*/ 229038 h 593670"/>
              <a:gd name="connsiteX709" fmla="*/ 2167480 w 2372630"/>
              <a:gd name="connsiteY709" fmla="*/ 226756 h 593670"/>
              <a:gd name="connsiteX710" fmla="*/ 2166714 w 2372630"/>
              <a:gd name="connsiteY710" fmla="*/ 224931 h 593670"/>
              <a:gd name="connsiteX711" fmla="*/ 2170545 w 2372630"/>
              <a:gd name="connsiteY711" fmla="*/ 224931 h 593670"/>
              <a:gd name="connsiteX712" fmla="*/ 2166714 w 2372630"/>
              <a:gd name="connsiteY712" fmla="*/ 224931 h 593670"/>
              <a:gd name="connsiteX713" fmla="*/ 2160584 w 2372630"/>
              <a:gd name="connsiteY713" fmla="*/ 224931 h 593670"/>
              <a:gd name="connsiteX714" fmla="*/ 2159051 w 2372630"/>
              <a:gd name="connsiteY714" fmla="*/ 225387 h 593670"/>
              <a:gd name="connsiteX715" fmla="*/ 2157519 w 2372630"/>
              <a:gd name="connsiteY715" fmla="*/ 225844 h 593670"/>
              <a:gd name="connsiteX716" fmla="*/ 2156753 w 2372630"/>
              <a:gd name="connsiteY716" fmla="*/ 226300 h 593670"/>
              <a:gd name="connsiteX717" fmla="*/ 2156753 w 2372630"/>
              <a:gd name="connsiteY717" fmla="*/ 225844 h 593670"/>
              <a:gd name="connsiteX718" fmla="*/ 2155986 w 2372630"/>
              <a:gd name="connsiteY718" fmla="*/ 225387 h 593670"/>
              <a:gd name="connsiteX719" fmla="*/ 2132999 w 2372630"/>
              <a:gd name="connsiteY719" fmla="*/ 219455 h 593670"/>
              <a:gd name="connsiteX720" fmla="*/ 2130700 w 2372630"/>
              <a:gd name="connsiteY720" fmla="*/ 219911 h 593670"/>
              <a:gd name="connsiteX721" fmla="*/ 2129934 w 2372630"/>
              <a:gd name="connsiteY721" fmla="*/ 220367 h 593670"/>
              <a:gd name="connsiteX722" fmla="*/ 2130700 w 2372630"/>
              <a:gd name="connsiteY722" fmla="*/ 220367 h 593670"/>
              <a:gd name="connsiteX723" fmla="*/ 2131467 w 2372630"/>
              <a:gd name="connsiteY723" fmla="*/ 220367 h 593670"/>
              <a:gd name="connsiteX724" fmla="*/ 2132999 w 2372630"/>
              <a:gd name="connsiteY724" fmla="*/ 220367 h 593670"/>
              <a:gd name="connsiteX725" fmla="*/ 2132999 w 2372630"/>
              <a:gd name="connsiteY725" fmla="*/ 219455 h 593670"/>
              <a:gd name="connsiteX726" fmla="*/ 2112311 w 2372630"/>
              <a:gd name="connsiteY726" fmla="*/ 219455 h 593670"/>
              <a:gd name="connsiteX727" fmla="*/ 2110778 w 2372630"/>
              <a:gd name="connsiteY727" fmla="*/ 219911 h 593670"/>
              <a:gd name="connsiteX728" fmla="*/ 2110778 w 2372630"/>
              <a:gd name="connsiteY728" fmla="*/ 220367 h 593670"/>
              <a:gd name="connsiteX729" fmla="*/ 2111544 w 2372630"/>
              <a:gd name="connsiteY729" fmla="*/ 220367 h 593670"/>
              <a:gd name="connsiteX730" fmla="*/ 2112311 w 2372630"/>
              <a:gd name="connsiteY730" fmla="*/ 220367 h 593670"/>
              <a:gd name="connsiteX731" fmla="*/ 2112311 w 2372630"/>
              <a:gd name="connsiteY731" fmla="*/ 219911 h 593670"/>
              <a:gd name="connsiteX732" fmla="*/ 2112311 w 2372630"/>
              <a:gd name="connsiteY732" fmla="*/ 219455 h 593670"/>
              <a:gd name="connsiteX733" fmla="*/ 2079362 w 2372630"/>
              <a:gd name="connsiteY733" fmla="*/ 218542 h 593670"/>
              <a:gd name="connsiteX734" fmla="*/ 2078596 w 2372630"/>
              <a:gd name="connsiteY734" fmla="*/ 219455 h 593670"/>
              <a:gd name="connsiteX735" fmla="*/ 2079362 w 2372630"/>
              <a:gd name="connsiteY735" fmla="*/ 218998 h 593670"/>
              <a:gd name="connsiteX736" fmla="*/ 2083194 w 2372630"/>
              <a:gd name="connsiteY736" fmla="*/ 216716 h 593670"/>
              <a:gd name="connsiteX737" fmla="*/ 2083194 w 2372630"/>
              <a:gd name="connsiteY737" fmla="*/ 217173 h 593670"/>
              <a:gd name="connsiteX738" fmla="*/ 2083960 w 2372630"/>
              <a:gd name="connsiteY738" fmla="*/ 217173 h 593670"/>
              <a:gd name="connsiteX739" fmla="*/ 2095741 w 2372630"/>
              <a:gd name="connsiteY739" fmla="*/ 215747 h 593670"/>
              <a:gd name="connsiteX740" fmla="*/ 2089324 w 2372630"/>
              <a:gd name="connsiteY740" fmla="*/ 216260 h 593670"/>
              <a:gd name="connsiteX741" fmla="*/ 2089324 w 2372630"/>
              <a:gd name="connsiteY741" fmla="*/ 218998 h 593670"/>
              <a:gd name="connsiteX742" fmla="*/ 2091622 w 2372630"/>
              <a:gd name="connsiteY742" fmla="*/ 219911 h 593670"/>
              <a:gd name="connsiteX743" fmla="*/ 2090856 w 2372630"/>
              <a:gd name="connsiteY743" fmla="*/ 219911 h 593670"/>
              <a:gd name="connsiteX744" fmla="*/ 2091622 w 2372630"/>
              <a:gd name="connsiteY744" fmla="*/ 220367 h 593670"/>
              <a:gd name="connsiteX745" fmla="*/ 2092388 w 2372630"/>
              <a:gd name="connsiteY745" fmla="*/ 220824 h 593670"/>
              <a:gd name="connsiteX746" fmla="*/ 2093921 w 2372630"/>
              <a:gd name="connsiteY746" fmla="*/ 220824 h 593670"/>
              <a:gd name="connsiteX747" fmla="*/ 2094687 w 2372630"/>
              <a:gd name="connsiteY747" fmla="*/ 220367 h 593670"/>
              <a:gd name="connsiteX748" fmla="*/ 2093921 w 2372630"/>
              <a:gd name="connsiteY748" fmla="*/ 219455 h 593670"/>
              <a:gd name="connsiteX749" fmla="*/ 2095453 w 2372630"/>
              <a:gd name="connsiteY749" fmla="*/ 219455 h 593670"/>
              <a:gd name="connsiteX750" fmla="*/ 2096220 w 2372630"/>
              <a:gd name="connsiteY750" fmla="*/ 219911 h 593670"/>
              <a:gd name="connsiteX751" fmla="*/ 2096986 w 2372630"/>
              <a:gd name="connsiteY751" fmla="*/ 218998 h 593670"/>
              <a:gd name="connsiteX752" fmla="*/ 2095741 w 2372630"/>
              <a:gd name="connsiteY752" fmla="*/ 215747 h 593670"/>
              <a:gd name="connsiteX753" fmla="*/ 2122272 w 2372630"/>
              <a:gd name="connsiteY753" fmla="*/ 215347 h 593670"/>
              <a:gd name="connsiteX754" fmla="*/ 2121506 w 2372630"/>
              <a:gd name="connsiteY754" fmla="*/ 217173 h 593670"/>
              <a:gd name="connsiteX755" fmla="*/ 2122272 w 2372630"/>
              <a:gd name="connsiteY755" fmla="*/ 218998 h 593670"/>
              <a:gd name="connsiteX756" fmla="*/ 2123804 w 2372630"/>
              <a:gd name="connsiteY756" fmla="*/ 217173 h 593670"/>
              <a:gd name="connsiteX757" fmla="*/ 2122272 w 2372630"/>
              <a:gd name="connsiteY757" fmla="*/ 215347 h 593670"/>
              <a:gd name="connsiteX758" fmla="*/ 2074765 w 2372630"/>
              <a:gd name="connsiteY758" fmla="*/ 215347 h 593670"/>
              <a:gd name="connsiteX759" fmla="*/ 2076297 w 2372630"/>
              <a:gd name="connsiteY759" fmla="*/ 215347 h 593670"/>
              <a:gd name="connsiteX760" fmla="*/ 2077064 w 2372630"/>
              <a:gd name="connsiteY760" fmla="*/ 219455 h 593670"/>
              <a:gd name="connsiteX761" fmla="*/ 2074765 w 2372630"/>
              <a:gd name="connsiteY761" fmla="*/ 215347 h 593670"/>
              <a:gd name="connsiteX762" fmla="*/ 58788 w 2372630"/>
              <a:gd name="connsiteY762" fmla="*/ 215347 h 593670"/>
              <a:gd name="connsiteX763" fmla="*/ 36567 w 2372630"/>
              <a:gd name="connsiteY763" fmla="*/ 227213 h 593670"/>
              <a:gd name="connsiteX764" fmla="*/ 31204 w 2372630"/>
              <a:gd name="connsiteY764" fmla="*/ 235884 h 593670"/>
              <a:gd name="connsiteX765" fmla="*/ 28139 w 2372630"/>
              <a:gd name="connsiteY765" fmla="*/ 236340 h 593670"/>
              <a:gd name="connsiteX766" fmla="*/ 14346 w 2372630"/>
              <a:gd name="connsiteY766" fmla="*/ 233145 h 593670"/>
              <a:gd name="connsiteX767" fmla="*/ 13580 w 2372630"/>
              <a:gd name="connsiteY767" fmla="*/ 233145 h 593670"/>
              <a:gd name="connsiteX768" fmla="*/ 2853 w 2372630"/>
              <a:gd name="connsiteY768" fmla="*/ 221280 h 593670"/>
              <a:gd name="connsiteX769" fmla="*/ 30437 w 2372630"/>
              <a:gd name="connsiteY769" fmla="*/ 221280 h 593670"/>
              <a:gd name="connsiteX770" fmla="*/ 58788 w 2372630"/>
              <a:gd name="connsiteY770" fmla="*/ 215347 h 593670"/>
              <a:gd name="connsiteX771" fmla="*/ 2103116 w 2372630"/>
              <a:gd name="connsiteY771" fmla="*/ 214435 h 593670"/>
              <a:gd name="connsiteX772" fmla="*/ 2102350 w 2372630"/>
              <a:gd name="connsiteY772" fmla="*/ 214891 h 593670"/>
              <a:gd name="connsiteX773" fmla="*/ 2103116 w 2372630"/>
              <a:gd name="connsiteY773" fmla="*/ 215347 h 593670"/>
              <a:gd name="connsiteX774" fmla="*/ 2102350 w 2372630"/>
              <a:gd name="connsiteY774" fmla="*/ 215347 h 593670"/>
              <a:gd name="connsiteX775" fmla="*/ 2101583 w 2372630"/>
              <a:gd name="connsiteY775" fmla="*/ 215804 h 593670"/>
              <a:gd name="connsiteX776" fmla="*/ 2103116 w 2372630"/>
              <a:gd name="connsiteY776" fmla="*/ 219911 h 593670"/>
              <a:gd name="connsiteX777" fmla="*/ 2106947 w 2372630"/>
              <a:gd name="connsiteY777" fmla="*/ 220367 h 593670"/>
              <a:gd name="connsiteX778" fmla="*/ 2107713 w 2372630"/>
              <a:gd name="connsiteY778" fmla="*/ 220367 h 593670"/>
              <a:gd name="connsiteX779" fmla="*/ 2109246 w 2372630"/>
              <a:gd name="connsiteY779" fmla="*/ 220367 h 593670"/>
              <a:gd name="connsiteX780" fmla="*/ 2110012 w 2372630"/>
              <a:gd name="connsiteY780" fmla="*/ 220367 h 593670"/>
              <a:gd name="connsiteX781" fmla="*/ 2110012 w 2372630"/>
              <a:gd name="connsiteY781" fmla="*/ 218998 h 593670"/>
              <a:gd name="connsiteX782" fmla="*/ 2110012 w 2372630"/>
              <a:gd name="connsiteY782" fmla="*/ 217629 h 593670"/>
              <a:gd name="connsiteX783" fmla="*/ 2113843 w 2372630"/>
              <a:gd name="connsiteY783" fmla="*/ 219455 h 593670"/>
              <a:gd name="connsiteX784" fmla="*/ 2113843 w 2372630"/>
              <a:gd name="connsiteY784" fmla="*/ 217173 h 593670"/>
              <a:gd name="connsiteX785" fmla="*/ 2110778 w 2372630"/>
              <a:gd name="connsiteY785" fmla="*/ 217173 h 593670"/>
              <a:gd name="connsiteX786" fmla="*/ 2110012 w 2372630"/>
              <a:gd name="connsiteY786" fmla="*/ 217173 h 593670"/>
              <a:gd name="connsiteX787" fmla="*/ 2109246 w 2372630"/>
              <a:gd name="connsiteY787" fmla="*/ 217173 h 593670"/>
              <a:gd name="connsiteX788" fmla="*/ 2110012 w 2372630"/>
              <a:gd name="connsiteY788" fmla="*/ 217629 h 593670"/>
              <a:gd name="connsiteX789" fmla="*/ 2109246 w 2372630"/>
              <a:gd name="connsiteY789" fmla="*/ 218542 h 593670"/>
              <a:gd name="connsiteX790" fmla="*/ 2108479 w 2372630"/>
              <a:gd name="connsiteY790" fmla="*/ 217173 h 593670"/>
              <a:gd name="connsiteX791" fmla="*/ 2107713 w 2372630"/>
              <a:gd name="connsiteY791" fmla="*/ 219911 h 593670"/>
              <a:gd name="connsiteX792" fmla="*/ 2107713 w 2372630"/>
              <a:gd name="connsiteY792" fmla="*/ 217173 h 593670"/>
              <a:gd name="connsiteX793" fmla="*/ 2106947 w 2372630"/>
              <a:gd name="connsiteY793" fmla="*/ 219455 h 593670"/>
              <a:gd name="connsiteX794" fmla="*/ 2106181 w 2372630"/>
              <a:gd name="connsiteY794" fmla="*/ 215347 h 593670"/>
              <a:gd name="connsiteX795" fmla="*/ 2103116 w 2372630"/>
              <a:gd name="connsiteY795" fmla="*/ 215347 h 593670"/>
              <a:gd name="connsiteX796" fmla="*/ 2103882 w 2372630"/>
              <a:gd name="connsiteY796" fmla="*/ 214435 h 593670"/>
              <a:gd name="connsiteX797" fmla="*/ 2115376 w 2372630"/>
              <a:gd name="connsiteY797" fmla="*/ 213522 h 593670"/>
              <a:gd name="connsiteX798" fmla="*/ 2116142 w 2372630"/>
              <a:gd name="connsiteY798" fmla="*/ 213522 h 593670"/>
              <a:gd name="connsiteX799" fmla="*/ 2115376 w 2372630"/>
              <a:gd name="connsiteY799" fmla="*/ 213978 h 593670"/>
              <a:gd name="connsiteX800" fmla="*/ 2107713 w 2372630"/>
              <a:gd name="connsiteY800" fmla="*/ 213522 h 593670"/>
              <a:gd name="connsiteX801" fmla="*/ 2109246 w 2372630"/>
              <a:gd name="connsiteY801" fmla="*/ 215347 h 593670"/>
              <a:gd name="connsiteX802" fmla="*/ 2108479 w 2372630"/>
              <a:gd name="connsiteY802" fmla="*/ 213522 h 593670"/>
              <a:gd name="connsiteX803" fmla="*/ 2106181 w 2372630"/>
              <a:gd name="connsiteY803" fmla="*/ 213522 h 593670"/>
              <a:gd name="connsiteX804" fmla="*/ 2105415 w 2372630"/>
              <a:gd name="connsiteY804" fmla="*/ 213978 h 593670"/>
              <a:gd name="connsiteX805" fmla="*/ 2105415 w 2372630"/>
              <a:gd name="connsiteY805" fmla="*/ 214435 h 593670"/>
              <a:gd name="connsiteX806" fmla="*/ 2106181 w 2372630"/>
              <a:gd name="connsiteY806" fmla="*/ 214435 h 593670"/>
              <a:gd name="connsiteX807" fmla="*/ 2106181 w 2372630"/>
              <a:gd name="connsiteY807" fmla="*/ 213978 h 593670"/>
              <a:gd name="connsiteX808" fmla="*/ 2069401 w 2372630"/>
              <a:gd name="connsiteY808" fmla="*/ 213522 h 593670"/>
              <a:gd name="connsiteX809" fmla="*/ 2067869 w 2372630"/>
              <a:gd name="connsiteY809" fmla="*/ 213978 h 593670"/>
              <a:gd name="connsiteX810" fmla="*/ 2065570 w 2372630"/>
              <a:gd name="connsiteY810" fmla="*/ 216260 h 593670"/>
              <a:gd name="connsiteX811" fmla="*/ 2063271 w 2372630"/>
              <a:gd name="connsiteY811" fmla="*/ 216260 h 593670"/>
              <a:gd name="connsiteX812" fmla="*/ 2064038 w 2372630"/>
              <a:gd name="connsiteY812" fmla="*/ 216716 h 593670"/>
              <a:gd name="connsiteX813" fmla="*/ 2067869 w 2372630"/>
              <a:gd name="connsiteY813" fmla="*/ 217173 h 593670"/>
              <a:gd name="connsiteX814" fmla="*/ 2067869 w 2372630"/>
              <a:gd name="connsiteY814" fmla="*/ 218085 h 593670"/>
              <a:gd name="connsiteX815" fmla="*/ 2067103 w 2372630"/>
              <a:gd name="connsiteY815" fmla="*/ 218542 h 593670"/>
              <a:gd name="connsiteX816" fmla="*/ 2067869 w 2372630"/>
              <a:gd name="connsiteY816" fmla="*/ 218542 h 593670"/>
              <a:gd name="connsiteX817" fmla="*/ 2075531 w 2372630"/>
              <a:gd name="connsiteY817" fmla="*/ 219911 h 593670"/>
              <a:gd name="connsiteX818" fmla="*/ 2077064 w 2372630"/>
              <a:gd name="connsiteY818" fmla="*/ 219911 h 593670"/>
              <a:gd name="connsiteX819" fmla="*/ 2077064 w 2372630"/>
              <a:gd name="connsiteY819" fmla="*/ 219455 h 593670"/>
              <a:gd name="connsiteX820" fmla="*/ 2079362 w 2372630"/>
              <a:gd name="connsiteY820" fmla="*/ 215347 h 593670"/>
              <a:gd name="connsiteX821" fmla="*/ 2079362 w 2372630"/>
              <a:gd name="connsiteY821" fmla="*/ 216260 h 593670"/>
              <a:gd name="connsiteX822" fmla="*/ 2080129 w 2372630"/>
              <a:gd name="connsiteY822" fmla="*/ 219455 h 593670"/>
              <a:gd name="connsiteX823" fmla="*/ 2080895 w 2372630"/>
              <a:gd name="connsiteY823" fmla="*/ 218998 h 593670"/>
              <a:gd name="connsiteX824" fmla="*/ 2081661 w 2372630"/>
              <a:gd name="connsiteY824" fmla="*/ 218998 h 593670"/>
              <a:gd name="connsiteX825" fmla="*/ 2082427 w 2372630"/>
              <a:gd name="connsiteY825" fmla="*/ 218998 h 593670"/>
              <a:gd name="connsiteX826" fmla="*/ 2082427 w 2372630"/>
              <a:gd name="connsiteY826" fmla="*/ 218542 h 593670"/>
              <a:gd name="connsiteX827" fmla="*/ 2080895 w 2372630"/>
              <a:gd name="connsiteY827" fmla="*/ 217173 h 593670"/>
              <a:gd name="connsiteX828" fmla="*/ 2082427 w 2372630"/>
              <a:gd name="connsiteY828" fmla="*/ 216260 h 593670"/>
              <a:gd name="connsiteX829" fmla="*/ 2081661 w 2372630"/>
              <a:gd name="connsiteY829" fmla="*/ 215804 h 593670"/>
              <a:gd name="connsiteX830" fmla="*/ 2080129 w 2372630"/>
              <a:gd name="connsiteY830" fmla="*/ 214891 h 593670"/>
              <a:gd name="connsiteX831" fmla="*/ 2079362 w 2372630"/>
              <a:gd name="connsiteY831" fmla="*/ 214891 h 593670"/>
              <a:gd name="connsiteX832" fmla="*/ 2076297 w 2372630"/>
              <a:gd name="connsiteY832" fmla="*/ 213978 h 593670"/>
              <a:gd name="connsiteX833" fmla="*/ 2073233 w 2372630"/>
              <a:gd name="connsiteY833" fmla="*/ 213522 h 593670"/>
              <a:gd name="connsiteX834" fmla="*/ 2072466 w 2372630"/>
              <a:gd name="connsiteY834" fmla="*/ 213522 h 593670"/>
              <a:gd name="connsiteX835" fmla="*/ 2070934 w 2372630"/>
              <a:gd name="connsiteY835" fmla="*/ 213522 h 593670"/>
              <a:gd name="connsiteX836" fmla="*/ 2070168 w 2372630"/>
              <a:gd name="connsiteY836" fmla="*/ 213522 h 593670"/>
              <a:gd name="connsiteX837" fmla="*/ 2069401 w 2372630"/>
              <a:gd name="connsiteY837" fmla="*/ 213522 h 593670"/>
              <a:gd name="connsiteX838" fmla="*/ 2116908 w 2372630"/>
              <a:gd name="connsiteY838" fmla="*/ 209871 h 593670"/>
              <a:gd name="connsiteX839" fmla="*/ 2118441 w 2372630"/>
              <a:gd name="connsiteY839" fmla="*/ 210327 h 593670"/>
              <a:gd name="connsiteX840" fmla="*/ 2119207 w 2372630"/>
              <a:gd name="connsiteY840" fmla="*/ 210327 h 593670"/>
              <a:gd name="connsiteX841" fmla="*/ 2116908 w 2372630"/>
              <a:gd name="connsiteY841" fmla="*/ 209871 h 593670"/>
              <a:gd name="connsiteX842" fmla="*/ 2123038 w 2372630"/>
              <a:gd name="connsiteY842" fmla="*/ 208046 h 593670"/>
              <a:gd name="connsiteX843" fmla="*/ 2122272 w 2372630"/>
              <a:gd name="connsiteY843" fmla="*/ 211696 h 593670"/>
              <a:gd name="connsiteX844" fmla="*/ 2119973 w 2372630"/>
              <a:gd name="connsiteY844" fmla="*/ 209871 h 593670"/>
              <a:gd name="connsiteX845" fmla="*/ 2119973 w 2372630"/>
              <a:gd name="connsiteY845" fmla="*/ 210327 h 593670"/>
              <a:gd name="connsiteX846" fmla="*/ 2120739 w 2372630"/>
              <a:gd name="connsiteY846" fmla="*/ 210784 h 593670"/>
              <a:gd name="connsiteX847" fmla="*/ 2120739 w 2372630"/>
              <a:gd name="connsiteY847" fmla="*/ 211240 h 593670"/>
              <a:gd name="connsiteX848" fmla="*/ 2120739 w 2372630"/>
              <a:gd name="connsiteY848" fmla="*/ 211696 h 593670"/>
              <a:gd name="connsiteX849" fmla="*/ 2119973 w 2372630"/>
              <a:gd name="connsiteY849" fmla="*/ 211696 h 593670"/>
              <a:gd name="connsiteX850" fmla="*/ 2119207 w 2372630"/>
              <a:gd name="connsiteY850" fmla="*/ 211696 h 593670"/>
              <a:gd name="connsiteX851" fmla="*/ 2114609 w 2372630"/>
              <a:gd name="connsiteY851" fmla="*/ 212609 h 593670"/>
              <a:gd name="connsiteX852" fmla="*/ 2110012 w 2372630"/>
              <a:gd name="connsiteY852" fmla="*/ 213065 h 593670"/>
              <a:gd name="connsiteX853" fmla="*/ 2109246 w 2372630"/>
              <a:gd name="connsiteY853" fmla="*/ 213065 h 593670"/>
              <a:gd name="connsiteX854" fmla="*/ 2109246 w 2372630"/>
              <a:gd name="connsiteY854" fmla="*/ 213522 h 593670"/>
              <a:gd name="connsiteX855" fmla="*/ 2110012 w 2372630"/>
              <a:gd name="connsiteY855" fmla="*/ 215347 h 593670"/>
              <a:gd name="connsiteX856" fmla="*/ 2110012 w 2372630"/>
              <a:gd name="connsiteY856" fmla="*/ 213978 h 593670"/>
              <a:gd name="connsiteX857" fmla="*/ 2110012 w 2372630"/>
              <a:gd name="connsiteY857" fmla="*/ 213522 h 593670"/>
              <a:gd name="connsiteX858" fmla="*/ 2115376 w 2372630"/>
              <a:gd name="connsiteY858" fmla="*/ 213978 h 593670"/>
              <a:gd name="connsiteX859" fmla="*/ 2124570 w 2372630"/>
              <a:gd name="connsiteY859" fmla="*/ 213522 h 593670"/>
              <a:gd name="connsiteX860" fmla="*/ 2123038 w 2372630"/>
              <a:gd name="connsiteY860" fmla="*/ 215347 h 593670"/>
              <a:gd name="connsiteX861" fmla="*/ 2125337 w 2372630"/>
              <a:gd name="connsiteY861" fmla="*/ 215347 h 593670"/>
              <a:gd name="connsiteX862" fmla="*/ 2130700 w 2372630"/>
              <a:gd name="connsiteY862" fmla="*/ 215347 h 593670"/>
              <a:gd name="connsiteX863" fmla="*/ 2124570 w 2372630"/>
              <a:gd name="connsiteY863" fmla="*/ 213522 h 593670"/>
              <a:gd name="connsiteX864" fmla="*/ 2128402 w 2372630"/>
              <a:gd name="connsiteY864" fmla="*/ 211696 h 593670"/>
              <a:gd name="connsiteX865" fmla="*/ 2135298 w 2372630"/>
              <a:gd name="connsiteY865" fmla="*/ 213522 h 593670"/>
              <a:gd name="connsiteX866" fmla="*/ 2133765 w 2372630"/>
              <a:gd name="connsiteY866" fmla="*/ 215347 h 593670"/>
              <a:gd name="connsiteX867" fmla="*/ 2132857 w 2372630"/>
              <a:gd name="connsiteY867" fmla="*/ 216834 h 593670"/>
              <a:gd name="connsiteX868" fmla="*/ 2132233 w 2372630"/>
              <a:gd name="connsiteY868" fmla="*/ 215347 h 593670"/>
              <a:gd name="connsiteX869" fmla="*/ 2132233 w 2372630"/>
              <a:gd name="connsiteY869" fmla="*/ 217173 h 593670"/>
              <a:gd name="connsiteX870" fmla="*/ 2131850 w 2372630"/>
              <a:gd name="connsiteY870" fmla="*/ 218485 h 593670"/>
              <a:gd name="connsiteX871" fmla="*/ 2132857 w 2372630"/>
              <a:gd name="connsiteY871" fmla="*/ 216834 h 593670"/>
              <a:gd name="connsiteX872" fmla="*/ 2132999 w 2372630"/>
              <a:gd name="connsiteY872" fmla="*/ 217173 h 593670"/>
              <a:gd name="connsiteX873" fmla="*/ 2133765 w 2372630"/>
              <a:gd name="connsiteY873" fmla="*/ 215347 h 593670"/>
              <a:gd name="connsiteX874" fmla="*/ 2136830 w 2372630"/>
              <a:gd name="connsiteY874" fmla="*/ 217173 h 593670"/>
              <a:gd name="connsiteX875" fmla="*/ 2136064 w 2372630"/>
              <a:gd name="connsiteY875" fmla="*/ 213522 h 593670"/>
              <a:gd name="connsiteX876" fmla="*/ 2138363 w 2372630"/>
              <a:gd name="connsiteY876" fmla="*/ 213522 h 593670"/>
              <a:gd name="connsiteX877" fmla="*/ 2141428 w 2372630"/>
              <a:gd name="connsiteY877" fmla="*/ 219455 h 593670"/>
              <a:gd name="connsiteX878" fmla="*/ 2136830 w 2372630"/>
              <a:gd name="connsiteY878" fmla="*/ 219911 h 593670"/>
              <a:gd name="connsiteX879" fmla="*/ 2136064 w 2372630"/>
              <a:gd name="connsiteY879" fmla="*/ 220367 h 593670"/>
              <a:gd name="connsiteX880" fmla="*/ 2136830 w 2372630"/>
              <a:gd name="connsiteY880" fmla="*/ 220367 h 593670"/>
              <a:gd name="connsiteX881" fmla="*/ 2156753 w 2372630"/>
              <a:gd name="connsiteY881" fmla="*/ 221280 h 593670"/>
              <a:gd name="connsiteX882" fmla="*/ 2158285 w 2372630"/>
              <a:gd name="connsiteY882" fmla="*/ 221280 h 593670"/>
              <a:gd name="connsiteX883" fmla="*/ 2158285 w 2372630"/>
              <a:gd name="connsiteY883" fmla="*/ 220824 h 593670"/>
              <a:gd name="connsiteX884" fmla="*/ 2156753 w 2372630"/>
              <a:gd name="connsiteY884" fmla="*/ 219455 h 593670"/>
              <a:gd name="connsiteX885" fmla="*/ 2141428 w 2372630"/>
              <a:gd name="connsiteY885" fmla="*/ 217173 h 593670"/>
              <a:gd name="connsiteX886" fmla="*/ 2142194 w 2372630"/>
              <a:gd name="connsiteY886" fmla="*/ 215347 h 593670"/>
              <a:gd name="connsiteX887" fmla="*/ 2143726 w 2372630"/>
              <a:gd name="connsiteY887" fmla="*/ 215347 h 593670"/>
              <a:gd name="connsiteX888" fmla="*/ 2139895 w 2372630"/>
              <a:gd name="connsiteY888" fmla="*/ 211696 h 593670"/>
              <a:gd name="connsiteX889" fmla="*/ 2144493 w 2372630"/>
              <a:gd name="connsiteY889" fmla="*/ 213522 h 593670"/>
              <a:gd name="connsiteX890" fmla="*/ 2144493 w 2372630"/>
              <a:gd name="connsiteY890" fmla="*/ 217173 h 593670"/>
              <a:gd name="connsiteX891" fmla="*/ 2145259 w 2372630"/>
              <a:gd name="connsiteY891" fmla="*/ 217173 h 593670"/>
              <a:gd name="connsiteX892" fmla="*/ 2145259 w 2372630"/>
              <a:gd name="connsiteY892" fmla="*/ 215347 h 593670"/>
              <a:gd name="connsiteX893" fmla="*/ 2146791 w 2372630"/>
              <a:gd name="connsiteY893" fmla="*/ 215347 h 593670"/>
              <a:gd name="connsiteX894" fmla="*/ 2148324 w 2372630"/>
              <a:gd name="connsiteY894" fmla="*/ 217173 h 593670"/>
              <a:gd name="connsiteX895" fmla="*/ 2149856 w 2372630"/>
              <a:gd name="connsiteY895" fmla="*/ 215347 h 593670"/>
              <a:gd name="connsiteX896" fmla="*/ 2151389 w 2372630"/>
              <a:gd name="connsiteY896" fmla="*/ 217173 h 593670"/>
              <a:gd name="connsiteX897" fmla="*/ 2152103 w 2372630"/>
              <a:gd name="connsiteY897" fmla="*/ 212069 h 593670"/>
              <a:gd name="connsiteX898" fmla="*/ 2154454 w 2372630"/>
              <a:gd name="connsiteY898" fmla="*/ 212233 h 593670"/>
              <a:gd name="connsiteX899" fmla="*/ 2154454 w 2372630"/>
              <a:gd name="connsiteY899" fmla="*/ 215347 h 593670"/>
              <a:gd name="connsiteX900" fmla="*/ 2156753 w 2372630"/>
              <a:gd name="connsiteY900" fmla="*/ 215347 h 593670"/>
              <a:gd name="connsiteX901" fmla="*/ 2155986 w 2372630"/>
              <a:gd name="connsiteY901" fmla="*/ 213522 h 593670"/>
              <a:gd name="connsiteX902" fmla="*/ 2156944 w 2372630"/>
              <a:gd name="connsiteY902" fmla="*/ 213978 h 593670"/>
              <a:gd name="connsiteX903" fmla="*/ 2156812 w 2372630"/>
              <a:gd name="connsiteY903" fmla="*/ 212399 h 593670"/>
              <a:gd name="connsiteX904" fmla="*/ 2159075 w 2372630"/>
              <a:gd name="connsiteY904" fmla="*/ 212557 h 593670"/>
              <a:gd name="connsiteX905" fmla="*/ 2161063 w 2372630"/>
              <a:gd name="connsiteY905" fmla="*/ 213294 h 593670"/>
              <a:gd name="connsiteX906" fmla="*/ 2163649 w 2372630"/>
              <a:gd name="connsiteY906" fmla="*/ 213522 h 593670"/>
              <a:gd name="connsiteX907" fmla="*/ 2172844 w 2372630"/>
              <a:gd name="connsiteY907" fmla="*/ 213522 h 593670"/>
              <a:gd name="connsiteX908" fmla="*/ 2159075 w 2372630"/>
              <a:gd name="connsiteY908" fmla="*/ 212557 h 593670"/>
              <a:gd name="connsiteX909" fmla="*/ 2156753 w 2372630"/>
              <a:gd name="connsiteY909" fmla="*/ 211696 h 593670"/>
              <a:gd name="connsiteX910" fmla="*/ 2156812 w 2372630"/>
              <a:gd name="connsiteY910" fmla="*/ 212399 h 593670"/>
              <a:gd name="connsiteX911" fmla="*/ 2154454 w 2372630"/>
              <a:gd name="connsiteY911" fmla="*/ 212233 h 593670"/>
              <a:gd name="connsiteX912" fmla="*/ 2154454 w 2372630"/>
              <a:gd name="connsiteY912" fmla="*/ 211696 h 593670"/>
              <a:gd name="connsiteX913" fmla="*/ 2152155 w 2372630"/>
              <a:gd name="connsiteY913" fmla="*/ 211696 h 593670"/>
              <a:gd name="connsiteX914" fmla="*/ 2152103 w 2372630"/>
              <a:gd name="connsiteY914" fmla="*/ 212069 h 593670"/>
              <a:gd name="connsiteX915" fmla="*/ 2150567 w 2372630"/>
              <a:gd name="connsiteY915" fmla="*/ 211961 h 593670"/>
              <a:gd name="connsiteX916" fmla="*/ 2150623 w 2372630"/>
              <a:gd name="connsiteY916" fmla="*/ 211696 h 593670"/>
              <a:gd name="connsiteX917" fmla="*/ 2146791 w 2372630"/>
              <a:gd name="connsiteY917" fmla="*/ 211696 h 593670"/>
              <a:gd name="connsiteX918" fmla="*/ 2150567 w 2372630"/>
              <a:gd name="connsiteY918" fmla="*/ 211961 h 593670"/>
              <a:gd name="connsiteX919" fmla="*/ 2149856 w 2372630"/>
              <a:gd name="connsiteY919" fmla="*/ 215347 h 593670"/>
              <a:gd name="connsiteX920" fmla="*/ 2146791 w 2372630"/>
              <a:gd name="connsiteY920" fmla="*/ 213522 h 593670"/>
              <a:gd name="connsiteX921" fmla="*/ 2141428 w 2372630"/>
              <a:gd name="connsiteY921" fmla="*/ 209871 h 593670"/>
              <a:gd name="connsiteX922" fmla="*/ 2140662 w 2372630"/>
              <a:gd name="connsiteY922" fmla="*/ 211696 h 593670"/>
              <a:gd name="connsiteX923" fmla="*/ 2123038 w 2372630"/>
              <a:gd name="connsiteY923" fmla="*/ 208046 h 593670"/>
              <a:gd name="connsiteX924" fmla="*/ 2104648 w 2372630"/>
              <a:gd name="connsiteY924" fmla="*/ 207133 h 593670"/>
              <a:gd name="connsiteX925" fmla="*/ 2104648 w 2372630"/>
              <a:gd name="connsiteY925" fmla="*/ 207589 h 593670"/>
              <a:gd name="connsiteX926" fmla="*/ 2104648 w 2372630"/>
              <a:gd name="connsiteY926" fmla="*/ 208046 h 593670"/>
              <a:gd name="connsiteX927" fmla="*/ 2106947 w 2372630"/>
              <a:gd name="connsiteY927" fmla="*/ 208046 h 593670"/>
              <a:gd name="connsiteX928" fmla="*/ 2104648 w 2372630"/>
              <a:gd name="connsiteY928" fmla="*/ 207133 h 593670"/>
              <a:gd name="connsiteX929" fmla="*/ 2146791 w 2372630"/>
              <a:gd name="connsiteY929" fmla="*/ 205764 h 593670"/>
              <a:gd name="connsiteX930" fmla="*/ 2149856 w 2372630"/>
              <a:gd name="connsiteY930" fmla="*/ 208046 h 593670"/>
              <a:gd name="connsiteX931" fmla="*/ 2149856 w 2372630"/>
              <a:gd name="connsiteY931" fmla="*/ 208502 h 593670"/>
              <a:gd name="connsiteX932" fmla="*/ 2151389 w 2372630"/>
              <a:gd name="connsiteY932" fmla="*/ 208046 h 593670"/>
              <a:gd name="connsiteX933" fmla="*/ 2152155 w 2372630"/>
              <a:gd name="connsiteY933" fmla="*/ 205764 h 593670"/>
              <a:gd name="connsiteX934" fmla="*/ 2149856 w 2372630"/>
              <a:gd name="connsiteY934" fmla="*/ 205764 h 593670"/>
              <a:gd name="connsiteX935" fmla="*/ 2148324 w 2372630"/>
              <a:gd name="connsiteY935" fmla="*/ 205764 h 593670"/>
              <a:gd name="connsiteX936" fmla="*/ 2113843 w 2372630"/>
              <a:gd name="connsiteY936" fmla="*/ 205764 h 593670"/>
              <a:gd name="connsiteX937" fmla="*/ 2118441 w 2372630"/>
              <a:gd name="connsiteY937" fmla="*/ 208046 h 593670"/>
              <a:gd name="connsiteX938" fmla="*/ 2113843 w 2372630"/>
              <a:gd name="connsiteY938" fmla="*/ 205764 h 593670"/>
              <a:gd name="connsiteX939" fmla="*/ 2101583 w 2372630"/>
              <a:gd name="connsiteY939" fmla="*/ 205764 h 593670"/>
              <a:gd name="connsiteX940" fmla="*/ 2101583 w 2372630"/>
              <a:gd name="connsiteY940" fmla="*/ 206220 h 593670"/>
              <a:gd name="connsiteX941" fmla="*/ 2103116 w 2372630"/>
              <a:gd name="connsiteY941" fmla="*/ 207133 h 593670"/>
              <a:gd name="connsiteX942" fmla="*/ 2103882 w 2372630"/>
              <a:gd name="connsiteY942" fmla="*/ 207589 h 593670"/>
              <a:gd name="connsiteX943" fmla="*/ 2103882 w 2372630"/>
              <a:gd name="connsiteY943" fmla="*/ 207133 h 593670"/>
              <a:gd name="connsiteX944" fmla="*/ 2103116 w 2372630"/>
              <a:gd name="connsiteY944" fmla="*/ 206220 h 593670"/>
              <a:gd name="connsiteX945" fmla="*/ 2102350 w 2372630"/>
              <a:gd name="connsiteY945" fmla="*/ 205764 h 593670"/>
              <a:gd name="connsiteX946" fmla="*/ 2164128 w 2372630"/>
              <a:gd name="connsiteY946" fmla="*/ 205364 h 593670"/>
              <a:gd name="connsiteX947" fmla="*/ 2161350 w 2372630"/>
              <a:gd name="connsiteY947" fmla="*/ 205764 h 593670"/>
              <a:gd name="connsiteX948" fmla="*/ 2155220 w 2372630"/>
              <a:gd name="connsiteY948" fmla="*/ 205764 h 593670"/>
              <a:gd name="connsiteX949" fmla="*/ 2153688 w 2372630"/>
              <a:gd name="connsiteY949" fmla="*/ 205764 h 593670"/>
              <a:gd name="connsiteX950" fmla="*/ 2154454 w 2372630"/>
              <a:gd name="connsiteY950" fmla="*/ 208046 h 593670"/>
              <a:gd name="connsiteX951" fmla="*/ 2155220 w 2372630"/>
              <a:gd name="connsiteY951" fmla="*/ 205764 h 593670"/>
              <a:gd name="connsiteX952" fmla="*/ 2160584 w 2372630"/>
              <a:gd name="connsiteY952" fmla="*/ 209871 h 593670"/>
              <a:gd name="connsiteX953" fmla="*/ 2159818 w 2372630"/>
              <a:gd name="connsiteY953" fmla="*/ 208046 h 593670"/>
              <a:gd name="connsiteX954" fmla="*/ 2161350 w 2372630"/>
              <a:gd name="connsiteY954" fmla="*/ 209871 h 593670"/>
              <a:gd name="connsiteX955" fmla="*/ 2161350 w 2372630"/>
              <a:gd name="connsiteY955" fmla="*/ 205764 h 593670"/>
              <a:gd name="connsiteX956" fmla="*/ 2165181 w 2372630"/>
              <a:gd name="connsiteY956" fmla="*/ 208046 h 593670"/>
              <a:gd name="connsiteX957" fmla="*/ 2164128 w 2372630"/>
              <a:gd name="connsiteY957" fmla="*/ 205364 h 593670"/>
              <a:gd name="connsiteX958" fmla="*/ 2082427 w 2372630"/>
              <a:gd name="connsiteY958" fmla="*/ 202113 h 593670"/>
              <a:gd name="connsiteX959" fmla="*/ 2083194 w 2372630"/>
              <a:gd name="connsiteY959" fmla="*/ 203482 h 593670"/>
              <a:gd name="connsiteX960" fmla="*/ 2082810 w 2372630"/>
              <a:gd name="connsiteY960" fmla="*/ 203482 h 593670"/>
              <a:gd name="connsiteX961" fmla="*/ 2082427 w 2372630"/>
              <a:gd name="connsiteY961" fmla="*/ 203026 h 593670"/>
              <a:gd name="connsiteX962" fmla="*/ 2082427 w 2372630"/>
              <a:gd name="connsiteY962" fmla="*/ 202113 h 593670"/>
              <a:gd name="connsiteX963" fmla="*/ 2093155 w 2372630"/>
              <a:gd name="connsiteY963" fmla="*/ 200287 h 593670"/>
              <a:gd name="connsiteX964" fmla="*/ 2093155 w 2372630"/>
              <a:gd name="connsiteY964" fmla="*/ 201656 h 593670"/>
              <a:gd name="connsiteX965" fmla="*/ 2093155 w 2372630"/>
              <a:gd name="connsiteY965" fmla="*/ 202113 h 593670"/>
              <a:gd name="connsiteX966" fmla="*/ 2091622 w 2372630"/>
              <a:gd name="connsiteY966" fmla="*/ 203026 h 593670"/>
              <a:gd name="connsiteX967" fmla="*/ 2091622 w 2372630"/>
              <a:gd name="connsiteY967" fmla="*/ 202113 h 593670"/>
              <a:gd name="connsiteX968" fmla="*/ 2093155 w 2372630"/>
              <a:gd name="connsiteY968" fmla="*/ 200287 h 593670"/>
              <a:gd name="connsiteX969" fmla="*/ 2117674 w 2372630"/>
              <a:gd name="connsiteY969" fmla="*/ 194355 h 593670"/>
              <a:gd name="connsiteX970" fmla="*/ 2116908 w 2372630"/>
              <a:gd name="connsiteY970" fmla="*/ 196180 h 593670"/>
              <a:gd name="connsiteX971" fmla="*/ 2110778 w 2372630"/>
              <a:gd name="connsiteY971" fmla="*/ 195267 h 593670"/>
              <a:gd name="connsiteX972" fmla="*/ 2110012 w 2372630"/>
              <a:gd name="connsiteY972" fmla="*/ 194811 h 593670"/>
              <a:gd name="connsiteX973" fmla="*/ 2108479 w 2372630"/>
              <a:gd name="connsiteY973" fmla="*/ 194811 h 593670"/>
              <a:gd name="connsiteX974" fmla="*/ 2082427 w 2372630"/>
              <a:gd name="connsiteY974" fmla="*/ 196637 h 593670"/>
              <a:gd name="connsiteX975" fmla="*/ 2080129 w 2372630"/>
              <a:gd name="connsiteY975" fmla="*/ 197093 h 593670"/>
              <a:gd name="connsiteX976" fmla="*/ 2080129 w 2372630"/>
              <a:gd name="connsiteY976" fmla="*/ 197549 h 593670"/>
              <a:gd name="connsiteX977" fmla="*/ 2078596 w 2372630"/>
              <a:gd name="connsiteY977" fmla="*/ 198462 h 593670"/>
              <a:gd name="connsiteX978" fmla="*/ 2078596 w 2372630"/>
              <a:gd name="connsiteY978" fmla="*/ 197549 h 593670"/>
              <a:gd name="connsiteX979" fmla="*/ 2077830 w 2372630"/>
              <a:gd name="connsiteY979" fmla="*/ 197549 h 593670"/>
              <a:gd name="connsiteX980" fmla="*/ 2077064 w 2372630"/>
              <a:gd name="connsiteY980" fmla="*/ 197549 h 593670"/>
              <a:gd name="connsiteX981" fmla="*/ 2077064 w 2372630"/>
              <a:gd name="connsiteY981" fmla="*/ 198462 h 593670"/>
              <a:gd name="connsiteX982" fmla="*/ 2076297 w 2372630"/>
              <a:gd name="connsiteY982" fmla="*/ 197549 h 593670"/>
              <a:gd name="connsiteX983" fmla="*/ 2075531 w 2372630"/>
              <a:gd name="connsiteY983" fmla="*/ 198006 h 593670"/>
              <a:gd name="connsiteX984" fmla="*/ 2080895 w 2372630"/>
              <a:gd name="connsiteY984" fmla="*/ 203482 h 593670"/>
              <a:gd name="connsiteX985" fmla="*/ 2081661 w 2372630"/>
              <a:gd name="connsiteY985" fmla="*/ 203482 h 593670"/>
              <a:gd name="connsiteX986" fmla="*/ 2081661 w 2372630"/>
              <a:gd name="connsiteY986" fmla="*/ 203026 h 593670"/>
              <a:gd name="connsiteX987" fmla="*/ 2082427 w 2372630"/>
              <a:gd name="connsiteY987" fmla="*/ 203482 h 593670"/>
              <a:gd name="connsiteX988" fmla="*/ 2082810 w 2372630"/>
              <a:gd name="connsiteY988" fmla="*/ 203482 h 593670"/>
              <a:gd name="connsiteX989" fmla="*/ 2083194 w 2372630"/>
              <a:gd name="connsiteY989" fmla="*/ 203938 h 593670"/>
              <a:gd name="connsiteX990" fmla="*/ 2090856 w 2372630"/>
              <a:gd name="connsiteY990" fmla="*/ 203482 h 593670"/>
              <a:gd name="connsiteX991" fmla="*/ 2090090 w 2372630"/>
              <a:gd name="connsiteY991" fmla="*/ 202113 h 593670"/>
              <a:gd name="connsiteX992" fmla="*/ 2091622 w 2372630"/>
              <a:gd name="connsiteY992" fmla="*/ 203026 h 593670"/>
              <a:gd name="connsiteX993" fmla="*/ 2091622 w 2372630"/>
              <a:gd name="connsiteY993" fmla="*/ 203482 h 593670"/>
              <a:gd name="connsiteX994" fmla="*/ 2093155 w 2372630"/>
              <a:gd name="connsiteY994" fmla="*/ 203482 h 593670"/>
              <a:gd name="connsiteX995" fmla="*/ 2094687 w 2372630"/>
              <a:gd name="connsiteY995" fmla="*/ 203026 h 593670"/>
              <a:gd name="connsiteX996" fmla="*/ 2094687 w 2372630"/>
              <a:gd name="connsiteY996" fmla="*/ 202569 h 593670"/>
              <a:gd name="connsiteX997" fmla="*/ 2094687 w 2372630"/>
              <a:gd name="connsiteY997" fmla="*/ 202113 h 593670"/>
              <a:gd name="connsiteX998" fmla="*/ 2095453 w 2372630"/>
              <a:gd name="connsiteY998" fmla="*/ 203026 h 593670"/>
              <a:gd name="connsiteX999" fmla="*/ 2097752 w 2372630"/>
              <a:gd name="connsiteY999" fmla="*/ 203482 h 593670"/>
              <a:gd name="connsiteX1000" fmla="*/ 2099285 w 2372630"/>
              <a:gd name="connsiteY1000" fmla="*/ 203482 h 593670"/>
              <a:gd name="connsiteX1001" fmla="*/ 2100817 w 2372630"/>
              <a:gd name="connsiteY1001" fmla="*/ 202113 h 593670"/>
              <a:gd name="connsiteX1002" fmla="*/ 2108479 w 2372630"/>
              <a:gd name="connsiteY1002" fmla="*/ 202113 h 593670"/>
              <a:gd name="connsiteX1003" fmla="*/ 2111544 w 2372630"/>
              <a:gd name="connsiteY1003" fmla="*/ 203938 h 593670"/>
              <a:gd name="connsiteX1004" fmla="*/ 2119973 w 2372630"/>
              <a:gd name="connsiteY1004" fmla="*/ 202113 h 593670"/>
              <a:gd name="connsiteX1005" fmla="*/ 2121506 w 2372630"/>
              <a:gd name="connsiteY1005" fmla="*/ 202113 h 593670"/>
              <a:gd name="connsiteX1006" fmla="*/ 2134532 w 2372630"/>
              <a:gd name="connsiteY1006" fmla="*/ 200744 h 593670"/>
              <a:gd name="connsiteX1007" fmla="*/ 2135298 w 2372630"/>
              <a:gd name="connsiteY1007" fmla="*/ 200744 h 593670"/>
              <a:gd name="connsiteX1008" fmla="*/ 2136064 w 2372630"/>
              <a:gd name="connsiteY1008" fmla="*/ 200744 h 593670"/>
              <a:gd name="connsiteX1009" fmla="*/ 2136064 w 2372630"/>
              <a:gd name="connsiteY1009" fmla="*/ 200287 h 593670"/>
              <a:gd name="connsiteX1010" fmla="*/ 2137597 w 2372630"/>
              <a:gd name="connsiteY1010" fmla="*/ 200287 h 593670"/>
              <a:gd name="connsiteX1011" fmla="*/ 2136064 w 2372630"/>
              <a:gd name="connsiteY1011" fmla="*/ 198462 h 593670"/>
              <a:gd name="connsiteX1012" fmla="*/ 2141428 w 2372630"/>
              <a:gd name="connsiteY1012" fmla="*/ 198462 h 593670"/>
              <a:gd name="connsiteX1013" fmla="*/ 2134532 w 2372630"/>
              <a:gd name="connsiteY1013" fmla="*/ 198462 h 593670"/>
              <a:gd name="connsiteX1014" fmla="*/ 2136064 w 2372630"/>
              <a:gd name="connsiteY1014" fmla="*/ 198462 h 593670"/>
              <a:gd name="connsiteX1015" fmla="*/ 2136064 w 2372630"/>
              <a:gd name="connsiteY1015" fmla="*/ 200287 h 593670"/>
              <a:gd name="connsiteX1016" fmla="*/ 2135298 w 2372630"/>
              <a:gd name="connsiteY1016" fmla="*/ 200744 h 593670"/>
              <a:gd name="connsiteX1017" fmla="*/ 2135298 w 2372630"/>
              <a:gd name="connsiteY1017" fmla="*/ 200287 h 593670"/>
              <a:gd name="connsiteX1018" fmla="*/ 2134532 w 2372630"/>
              <a:gd name="connsiteY1018" fmla="*/ 200287 h 593670"/>
              <a:gd name="connsiteX1019" fmla="*/ 2131467 w 2372630"/>
              <a:gd name="connsiteY1019" fmla="*/ 198462 h 593670"/>
              <a:gd name="connsiteX1020" fmla="*/ 2129934 w 2372630"/>
              <a:gd name="connsiteY1020" fmla="*/ 200287 h 593670"/>
              <a:gd name="connsiteX1021" fmla="*/ 2125337 w 2372630"/>
              <a:gd name="connsiteY1021" fmla="*/ 198462 h 593670"/>
              <a:gd name="connsiteX1022" fmla="*/ 2124570 w 2372630"/>
              <a:gd name="connsiteY1022" fmla="*/ 195267 h 593670"/>
              <a:gd name="connsiteX1023" fmla="*/ 2124570 w 2372630"/>
              <a:gd name="connsiteY1023" fmla="*/ 194355 h 593670"/>
              <a:gd name="connsiteX1024" fmla="*/ 2125337 w 2372630"/>
              <a:gd name="connsiteY1024" fmla="*/ 195267 h 593670"/>
              <a:gd name="connsiteX1025" fmla="*/ 2126103 w 2372630"/>
              <a:gd name="connsiteY1025" fmla="*/ 198462 h 593670"/>
              <a:gd name="connsiteX1026" fmla="*/ 2126869 w 2372630"/>
              <a:gd name="connsiteY1026" fmla="*/ 196180 h 593670"/>
              <a:gd name="connsiteX1027" fmla="*/ 2127635 w 2372630"/>
              <a:gd name="connsiteY1027" fmla="*/ 198918 h 593670"/>
              <a:gd name="connsiteX1028" fmla="*/ 2129934 w 2372630"/>
              <a:gd name="connsiteY1028" fmla="*/ 198462 h 593670"/>
              <a:gd name="connsiteX1029" fmla="*/ 2127635 w 2372630"/>
              <a:gd name="connsiteY1029" fmla="*/ 194811 h 593670"/>
              <a:gd name="connsiteX1030" fmla="*/ 2124570 w 2372630"/>
              <a:gd name="connsiteY1030" fmla="*/ 194355 h 593670"/>
              <a:gd name="connsiteX1031" fmla="*/ 2123804 w 2372630"/>
              <a:gd name="connsiteY1031" fmla="*/ 196180 h 593670"/>
              <a:gd name="connsiteX1032" fmla="*/ 2123804 w 2372630"/>
              <a:gd name="connsiteY1032" fmla="*/ 195267 h 593670"/>
              <a:gd name="connsiteX1033" fmla="*/ 2123038 w 2372630"/>
              <a:gd name="connsiteY1033" fmla="*/ 196180 h 593670"/>
              <a:gd name="connsiteX1034" fmla="*/ 2123038 w 2372630"/>
              <a:gd name="connsiteY1034" fmla="*/ 194811 h 593670"/>
              <a:gd name="connsiteX1035" fmla="*/ 2123804 w 2372630"/>
              <a:gd name="connsiteY1035" fmla="*/ 194811 h 593670"/>
              <a:gd name="connsiteX1036" fmla="*/ 2123804 w 2372630"/>
              <a:gd name="connsiteY1036" fmla="*/ 194355 h 593670"/>
              <a:gd name="connsiteX1037" fmla="*/ 2123038 w 2372630"/>
              <a:gd name="connsiteY1037" fmla="*/ 194355 h 593670"/>
              <a:gd name="connsiteX1038" fmla="*/ 2118441 w 2372630"/>
              <a:gd name="connsiteY1038" fmla="*/ 194355 h 593670"/>
              <a:gd name="connsiteX1039" fmla="*/ 2175909 w 2372630"/>
              <a:gd name="connsiteY1039" fmla="*/ 193442 h 593670"/>
              <a:gd name="connsiteX1040" fmla="*/ 2172844 w 2372630"/>
              <a:gd name="connsiteY1040" fmla="*/ 193898 h 593670"/>
              <a:gd name="connsiteX1041" fmla="*/ 2172077 w 2372630"/>
              <a:gd name="connsiteY1041" fmla="*/ 193898 h 593670"/>
              <a:gd name="connsiteX1042" fmla="*/ 2175142 w 2372630"/>
              <a:gd name="connsiteY1042" fmla="*/ 194811 h 593670"/>
              <a:gd name="connsiteX1043" fmla="*/ 2175909 w 2372630"/>
              <a:gd name="connsiteY1043" fmla="*/ 193898 h 593670"/>
              <a:gd name="connsiteX1044" fmla="*/ 2283948 w 2372630"/>
              <a:gd name="connsiteY1044" fmla="*/ 162409 h 593670"/>
              <a:gd name="connsiteX1045" fmla="*/ 2284715 w 2372630"/>
              <a:gd name="connsiteY1045" fmla="*/ 166060 h 593670"/>
              <a:gd name="connsiteX1046" fmla="*/ 2283948 w 2372630"/>
              <a:gd name="connsiteY1046" fmla="*/ 166060 h 593670"/>
              <a:gd name="connsiteX1047" fmla="*/ 2283948 w 2372630"/>
              <a:gd name="connsiteY1047" fmla="*/ 162409 h 593670"/>
              <a:gd name="connsiteX1048" fmla="*/ 2268624 w 2372630"/>
              <a:gd name="connsiteY1048" fmla="*/ 160584 h 593670"/>
              <a:gd name="connsiteX1049" fmla="*/ 2274753 w 2372630"/>
              <a:gd name="connsiteY1049" fmla="*/ 161497 h 593670"/>
              <a:gd name="connsiteX1050" fmla="*/ 2274753 w 2372630"/>
              <a:gd name="connsiteY1050" fmla="*/ 166060 h 593670"/>
              <a:gd name="connsiteX1051" fmla="*/ 2268624 w 2372630"/>
              <a:gd name="connsiteY1051" fmla="*/ 167429 h 593670"/>
              <a:gd name="connsiteX1052" fmla="*/ 2265559 w 2372630"/>
              <a:gd name="connsiteY1052" fmla="*/ 166060 h 593670"/>
              <a:gd name="connsiteX1053" fmla="*/ 2268624 w 2372630"/>
              <a:gd name="connsiteY1053" fmla="*/ 166060 h 593670"/>
              <a:gd name="connsiteX1054" fmla="*/ 2268624 w 2372630"/>
              <a:gd name="connsiteY1054" fmla="*/ 160584 h 593670"/>
              <a:gd name="connsiteX1055" fmla="*/ 2250234 w 2372630"/>
              <a:gd name="connsiteY1055" fmla="*/ 160584 h 593670"/>
              <a:gd name="connsiteX1056" fmla="*/ 2253299 w 2372630"/>
              <a:gd name="connsiteY1056" fmla="*/ 167886 h 593670"/>
              <a:gd name="connsiteX1057" fmla="*/ 2252533 w 2372630"/>
              <a:gd name="connsiteY1057" fmla="*/ 167886 h 593670"/>
              <a:gd name="connsiteX1058" fmla="*/ 2249468 w 2372630"/>
              <a:gd name="connsiteY1058" fmla="*/ 166973 h 593670"/>
              <a:gd name="connsiteX1059" fmla="*/ 2247935 w 2372630"/>
              <a:gd name="connsiteY1059" fmla="*/ 166060 h 593670"/>
              <a:gd name="connsiteX1060" fmla="*/ 2250234 w 2372630"/>
              <a:gd name="connsiteY1060" fmla="*/ 160584 h 593670"/>
              <a:gd name="connsiteX1061" fmla="*/ 2126869 w 2372630"/>
              <a:gd name="connsiteY1061" fmla="*/ 159842 h 593670"/>
              <a:gd name="connsiteX1062" fmla="*/ 2123038 w 2372630"/>
              <a:gd name="connsiteY1062" fmla="*/ 160128 h 593670"/>
              <a:gd name="connsiteX1063" fmla="*/ 2124570 w 2372630"/>
              <a:gd name="connsiteY1063" fmla="*/ 162409 h 593670"/>
              <a:gd name="connsiteX1064" fmla="*/ 2126103 w 2372630"/>
              <a:gd name="connsiteY1064" fmla="*/ 161953 h 593670"/>
              <a:gd name="connsiteX1065" fmla="*/ 2126869 w 2372630"/>
              <a:gd name="connsiteY1065" fmla="*/ 159842 h 593670"/>
              <a:gd name="connsiteX1066" fmla="*/ 2054077 w 2372630"/>
              <a:gd name="connsiteY1066" fmla="*/ 145524 h 593670"/>
              <a:gd name="connsiteX1067" fmla="*/ 2051012 w 2372630"/>
              <a:gd name="connsiteY1067" fmla="*/ 145980 h 593670"/>
              <a:gd name="connsiteX1068" fmla="*/ 2049479 w 2372630"/>
              <a:gd name="connsiteY1068" fmla="*/ 146437 h 593670"/>
              <a:gd name="connsiteX1069" fmla="*/ 2050245 w 2372630"/>
              <a:gd name="connsiteY1069" fmla="*/ 146437 h 593670"/>
              <a:gd name="connsiteX1070" fmla="*/ 2055609 w 2372630"/>
              <a:gd name="connsiteY1070" fmla="*/ 146893 h 593670"/>
              <a:gd name="connsiteX1071" fmla="*/ 1929179 w 2372630"/>
              <a:gd name="connsiteY1071" fmla="*/ 111753 h 593670"/>
              <a:gd name="connsiteX1072" fmla="*/ 1932244 w 2372630"/>
              <a:gd name="connsiteY1072" fmla="*/ 115404 h 593670"/>
              <a:gd name="connsiteX1073" fmla="*/ 1929179 w 2372630"/>
              <a:gd name="connsiteY1073" fmla="*/ 111753 h 593670"/>
              <a:gd name="connsiteX1074" fmla="*/ 1529202 w 2372630"/>
              <a:gd name="connsiteY1074" fmla="*/ 109472 h 593670"/>
              <a:gd name="connsiteX1075" fmla="*/ 1516943 w 2372630"/>
              <a:gd name="connsiteY1075" fmla="*/ 111297 h 593670"/>
              <a:gd name="connsiteX1076" fmla="*/ 1503916 w 2372630"/>
              <a:gd name="connsiteY1076" fmla="*/ 114035 h 593670"/>
              <a:gd name="connsiteX1077" fmla="*/ 1502384 w 2372630"/>
              <a:gd name="connsiteY1077" fmla="*/ 114492 h 593670"/>
              <a:gd name="connsiteX1078" fmla="*/ 1504683 w 2372630"/>
              <a:gd name="connsiteY1078" fmla="*/ 114492 h 593670"/>
              <a:gd name="connsiteX1079" fmla="*/ 1523072 w 2372630"/>
              <a:gd name="connsiteY1079" fmla="*/ 113123 h 593670"/>
              <a:gd name="connsiteX1080" fmla="*/ 1529969 w 2372630"/>
              <a:gd name="connsiteY1080" fmla="*/ 109928 h 593670"/>
              <a:gd name="connsiteX1081" fmla="*/ 1529969 w 2372630"/>
              <a:gd name="connsiteY1081" fmla="*/ 109472 h 593670"/>
              <a:gd name="connsiteX1082" fmla="*/ 344213 w 2372630"/>
              <a:gd name="connsiteY1082" fmla="*/ 108445 h 593670"/>
              <a:gd name="connsiteX1083" fmla="*/ 326206 w 2372630"/>
              <a:gd name="connsiteY1083" fmla="*/ 109472 h 593670"/>
              <a:gd name="connsiteX1084" fmla="*/ 339232 w 2372630"/>
              <a:gd name="connsiteY1084" fmla="*/ 110841 h 593670"/>
              <a:gd name="connsiteX1085" fmla="*/ 362219 w 2372630"/>
              <a:gd name="connsiteY1085" fmla="*/ 109472 h 593670"/>
              <a:gd name="connsiteX1086" fmla="*/ 344213 w 2372630"/>
              <a:gd name="connsiteY1086" fmla="*/ 108445 h 593670"/>
              <a:gd name="connsiteX1087" fmla="*/ 1903127 w 2372630"/>
              <a:gd name="connsiteY1087" fmla="*/ 108103 h 593670"/>
              <a:gd name="connsiteX1088" fmla="*/ 1903127 w 2372630"/>
              <a:gd name="connsiteY1088" fmla="*/ 108559 h 593670"/>
              <a:gd name="connsiteX1089" fmla="*/ 1895465 w 2372630"/>
              <a:gd name="connsiteY1089" fmla="*/ 111753 h 593670"/>
              <a:gd name="connsiteX1090" fmla="*/ 1899296 w 2372630"/>
              <a:gd name="connsiteY1090" fmla="*/ 113579 h 593670"/>
              <a:gd name="connsiteX1091" fmla="*/ 1906959 w 2372630"/>
              <a:gd name="connsiteY1091" fmla="*/ 113579 h 593670"/>
              <a:gd name="connsiteX1092" fmla="*/ 1919218 w 2372630"/>
              <a:gd name="connsiteY1092" fmla="*/ 109928 h 593670"/>
              <a:gd name="connsiteX1093" fmla="*/ 1903127 w 2372630"/>
              <a:gd name="connsiteY1093" fmla="*/ 108559 h 593670"/>
              <a:gd name="connsiteX1094" fmla="*/ 1903894 w 2372630"/>
              <a:gd name="connsiteY1094" fmla="*/ 108103 h 593670"/>
              <a:gd name="connsiteX1095" fmla="*/ 1903127 w 2372630"/>
              <a:gd name="connsiteY1095" fmla="*/ 108103 h 593670"/>
              <a:gd name="connsiteX1096" fmla="*/ 294790 w 2372630"/>
              <a:gd name="connsiteY1096" fmla="*/ 108103 h 593670"/>
              <a:gd name="connsiteX1097" fmla="*/ 292491 w 2372630"/>
              <a:gd name="connsiteY1097" fmla="*/ 108559 h 593670"/>
              <a:gd name="connsiteX1098" fmla="*/ 294024 w 2372630"/>
              <a:gd name="connsiteY1098" fmla="*/ 109472 h 593670"/>
              <a:gd name="connsiteX1099" fmla="*/ 294790 w 2372630"/>
              <a:gd name="connsiteY1099" fmla="*/ 108103 h 593670"/>
              <a:gd name="connsiteX1100" fmla="*/ 1998045 w 2372630"/>
              <a:gd name="connsiteY1100" fmla="*/ 107190 h 593670"/>
              <a:gd name="connsiteX1101" fmla="*/ 1986647 w 2372630"/>
              <a:gd name="connsiteY1101" fmla="*/ 109928 h 593670"/>
              <a:gd name="connsiteX1102" fmla="*/ 1980518 w 2372630"/>
              <a:gd name="connsiteY1102" fmla="*/ 111753 h 593670"/>
              <a:gd name="connsiteX1103" fmla="*/ 1983582 w 2372630"/>
              <a:gd name="connsiteY1103" fmla="*/ 115861 h 593670"/>
              <a:gd name="connsiteX1104" fmla="*/ 1985881 w 2372630"/>
              <a:gd name="connsiteY1104" fmla="*/ 115861 h 593670"/>
              <a:gd name="connsiteX1105" fmla="*/ 2001972 w 2372630"/>
              <a:gd name="connsiteY1105" fmla="*/ 109928 h 593670"/>
              <a:gd name="connsiteX1106" fmla="*/ 1998045 w 2372630"/>
              <a:gd name="connsiteY1106" fmla="*/ 107190 h 593670"/>
              <a:gd name="connsiteX1107" fmla="*/ 225829 w 2372630"/>
              <a:gd name="connsiteY1107" fmla="*/ 106733 h 593670"/>
              <a:gd name="connsiteX1108" fmla="*/ 230426 w 2372630"/>
              <a:gd name="connsiteY1108" fmla="*/ 109472 h 593670"/>
              <a:gd name="connsiteX1109" fmla="*/ 230426 w 2372630"/>
              <a:gd name="connsiteY1109" fmla="*/ 112210 h 593670"/>
              <a:gd name="connsiteX1110" fmla="*/ 232725 w 2372630"/>
              <a:gd name="connsiteY1110" fmla="*/ 112210 h 593670"/>
              <a:gd name="connsiteX1111" fmla="*/ 235023 w 2372630"/>
              <a:gd name="connsiteY1111" fmla="*/ 109472 h 593670"/>
              <a:gd name="connsiteX1112" fmla="*/ 230426 w 2372630"/>
              <a:gd name="connsiteY1112" fmla="*/ 106733 h 593670"/>
              <a:gd name="connsiteX1113" fmla="*/ 223530 w 2372630"/>
              <a:gd name="connsiteY1113" fmla="*/ 106733 h 593670"/>
              <a:gd name="connsiteX1114" fmla="*/ 222764 w 2372630"/>
              <a:gd name="connsiteY1114" fmla="*/ 108559 h 593670"/>
              <a:gd name="connsiteX1115" fmla="*/ 223530 w 2372630"/>
              <a:gd name="connsiteY1115" fmla="*/ 109015 h 593670"/>
              <a:gd name="connsiteX1116" fmla="*/ 223530 w 2372630"/>
              <a:gd name="connsiteY1116" fmla="*/ 108559 h 593670"/>
              <a:gd name="connsiteX1117" fmla="*/ 223530 w 2372630"/>
              <a:gd name="connsiteY1117" fmla="*/ 106733 h 593670"/>
              <a:gd name="connsiteX1118" fmla="*/ 218932 w 2372630"/>
              <a:gd name="connsiteY1118" fmla="*/ 106733 h 593670"/>
              <a:gd name="connsiteX1119" fmla="*/ 218932 w 2372630"/>
              <a:gd name="connsiteY1119" fmla="*/ 109472 h 593670"/>
              <a:gd name="connsiteX1120" fmla="*/ 221231 w 2372630"/>
              <a:gd name="connsiteY1120" fmla="*/ 112210 h 593670"/>
              <a:gd name="connsiteX1121" fmla="*/ 223530 w 2372630"/>
              <a:gd name="connsiteY1121" fmla="*/ 109472 h 593670"/>
              <a:gd name="connsiteX1122" fmla="*/ 222764 w 2372630"/>
              <a:gd name="connsiteY1122" fmla="*/ 109472 h 593670"/>
              <a:gd name="connsiteX1123" fmla="*/ 218932 w 2372630"/>
              <a:gd name="connsiteY1123" fmla="*/ 106733 h 593670"/>
              <a:gd name="connsiteX1124" fmla="*/ 300154 w 2372630"/>
              <a:gd name="connsiteY1124" fmla="*/ 105821 h 593670"/>
              <a:gd name="connsiteX1125" fmla="*/ 298621 w 2372630"/>
              <a:gd name="connsiteY1125" fmla="*/ 106277 h 593670"/>
              <a:gd name="connsiteX1126" fmla="*/ 298621 w 2372630"/>
              <a:gd name="connsiteY1126" fmla="*/ 106733 h 593670"/>
              <a:gd name="connsiteX1127" fmla="*/ 298621 w 2372630"/>
              <a:gd name="connsiteY1127" fmla="*/ 107190 h 593670"/>
              <a:gd name="connsiteX1128" fmla="*/ 299388 w 2372630"/>
              <a:gd name="connsiteY1128" fmla="*/ 107646 h 593670"/>
              <a:gd name="connsiteX1129" fmla="*/ 300920 w 2372630"/>
              <a:gd name="connsiteY1129" fmla="*/ 106733 h 593670"/>
              <a:gd name="connsiteX1130" fmla="*/ 300154 w 2372630"/>
              <a:gd name="connsiteY1130" fmla="*/ 106277 h 593670"/>
              <a:gd name="connsiteX1131" fmla="*/ 321608 w 2372630"/>
              <a:gd name="connsiteY1131" fmla="*/ 103995 h 593670"/>
              <a:gd name="connsiteX1132" fmla="*/ 320076 w 2372630"/>
              <a:gd name="connsiteY1132" fmla="*/ 104452 h 593670"/>
              <a:gd name="connsiteX1133" fmla="*/ 319310 w 2372630"/>
              <a:gd name="connsiteY1133" fmla="*/ 104908 h 593670"/>
              <a:gd name="connsiteX1134" fmla="*/ 319310 w 2372630"/>
              <a:gd name="connsiteY1134" fmla="*/ 104452 h 593670"/>
              <a:gd name="connsiteX1135" fmla="*/ 321608 w 2372630"/>
              <a:gd name="connsiteY1135" fmla="*/ 103995 h 593670"/>
              <a:gd name="connsiteX1136" fmla="*/ 307816 w 2372630"/>
              <a:gd name="connsiteY1136" fmla="*/ 103995 h 593670"/>
              <a:gd name="connsiteX1137" fmla="*/ 307816 w 2372630"/>
              <a:gd name="connsiteY1137" fmla="*/ 106733 h 593670"/>
              <a:gd name="connsiteX1138" fmla="*/ 310115 w 2372630"/>
              <a:gd name="connsiteY1138" fmla="*/ 106733 h 593670"/>
              <a:gd name="connsiteX1139" fmla="*/ 310115 w 2372630"/>
              <a:gd name="connsiteY1139" fmla="*/ 103995 h 593670"/>
              <a:gd name="connsiteX1140" fmla="*/ 307816 w 2372630"/>
              <a:gd name="connsiteY1140" fmla="*/ 103995 h 593670"/>
              <a:gd name="connsiteX1141" fmla="*/ 256287 w 2372630"/>
              <a:gd name="connsiteY1141" fmla="*/ 103311 h 593670"/>
              <a:gd name="connsiteX1142" fmla="*/ 251114 w 2372630"/>
              <a:gd name="connsiteY1142" fmla="*/ 103995 h 593670"/>
              <a:gd name="connsiteX1143" fmla="*/ 258011 w 2372630"/>
              <a:gd name="connsiteY1143" fmla="*/ 106733 h 593670"/>
              <a:gd name="connsiteX1144" fmla="*/ 256287 w 2372630"/>
              <a:gd name="connsiteY1144" fmla="*/ 103311 h 593670"/>
              <a:gd name="connsiteX1145" fmla="*/ 338178 w 2372630"/>
              <a:gd name="connsiteY1145" fmla="*/ 101942 h 593670"/>
              <a:gd name="connsiteX1146" fmla="*/ 333102 w 2372630"/>
              <a:gd name="connsiteY1146" fmla="*/ 103995 h 593670"/>
              <a:gd name="connsiteX1147" fmla="*/ 336933 w 2372630"/>
              <a:gd name="connsiteY1147" fmla="*/ 105364 h 593670"/>
              <a:gd name="connsiteX1148" fmla="*/ 341531 w 2372630"/>
              <a:gd name="connsiteY1148" fmla="*/ 103995 h 593670"/>
              <a:gd name="connsiteX1149" fmla="*/ 338178 w 2372630"/>
              <a:gd name="connsiteY1149" fmla="*/ 101942 h 593670"/>
              <a:gd name="connsiteX1150" fmla="*/ 2223415 w 2372630"/>
              <a:gd name="connsiteY1150" fmla="*/ 98975 h 593670"/>
              <a:gd name="connsiteX1151" fmla="*/ 2231844 w 2372630"/>
              <a:gd name="connsiteY1151" fmla="*/ 102626 h 593670"/>
              <a:gd name="connsiteX1152" fmla="*/ 2231078 w 2372630"/>
              <a:gd name="connsiteY1152" fmla="*/ 102626 h 593670"/>
              <a:gd name="connsiteX1153" fmla="*/ 2223415 w 2372630"/>
              <a:gd name="connsiteY1153" fmla="*/ 98975 h 593670"/>
              <a:gd name="connsiteX1154" fmla="*/ 457233 w 2372630"/>
              <a:gd name="connsiteY1154" fmla="*/ 98519 h 593670"/>
              <a:gd name="connsiteX1155" fmla="*/ 464129 w 2372630"/>
              <a:gd name="connsiteY1155" fmla="*/ 98747 h 593670"/>
              <a:gd name="connsiteX1156" fmla="*/ 467960 w 2372630"/>
              <a:gd name="connsiteY1156" fmla="*/ 98975 h 593670"/>
              <a:gd name="connsiteX1157" fmla="*/ 471025 w 2372630"/>
              <a:gd name="connsiteY1157" fmla="*/ 98975 h 593670"/>
              <a:gd name="connsiteX1158" fmla="*/ 464129 w 2372630"/>
              <a:gd name="connsiteY1158" fmla="*/ 98747 h 593670"/>
              <a:gd name="connsiteX1159" fmla="*/ 460298 w 2372630"/>
              <a:gd name="connsiteY1159" fmla="*/ 98519 h 593670"/>
              <a:gd name="connsiteX1160" fmla="*/ 284829 w 2372630"/>
              <a:gd name="connsiteY1160" fmla="*/ 98519 h 593670"/>
              <a:gd name="connsiteX1161" fmla="*/ 283297 w 2372630"/>
              <a:gd name="connsiteY1161" fmla="*/ 98975 h 593670"/>
              <a:gd name="connsiteX1162" fmla="*/ 281764 w 2372630"/>
              <a:gd name="connsiteY1162" fmla="*/ 98975 h 593670"/>
              <a:gd name="connsiteX1163" fmla="*/ 282530 w 2372630"/>
              <a:gd name="connsiteY1163" fmla="*/ 99432 h 593670"/>
              <a:gd name="connsiteX1164" fmla="*/ 281764 w 2372630"/>
              <a:gd name="connsiteY1164" fmla="*/ 99432 h 593670"/>
              <a:gd name="connsiteX1165" fmla="*/ 271037 w 2372630"/>
              <a:gd name="connsiteY1165" fmla="*/ 101257 h 593670"/>
              <a:gd name="connsiteX1166" fmla="*/ 275634 w 2372630"/>
              <a:gd name="connsiteY1166" fmla="*/ 101257 h 593670"/>
              <a:gd name="connsiteX1167" fmla="*/ 281764 w 2372630"/>
              <a:gd name="connsiteY1167" fmla="*/ 105821 h 593670"/>
              <a:gd name="connsiteX1168" fmla="*/ 282530 w 2372630"/>
              <a:gd name="connsiteY1168" fmla="*/ 106277 h 593670"/>
              <a:gd name="connsiteX1169" fmla="*/ 283297 w 2372630"/>
              <a:gd name="connsiteY1169" fmla="*/ 104452 h 593670"/>
              <a:gd name="connsiteX1170" fmla="*/ 285595 w 2372630"/>
              <a:gd name="connsiteY1170" fmla="*/ 102170 h 593670"/>
              <a:gd name="connsiteX1171" fmla="*/ 287128 w 2372630"/>
              <a:gd name="connsiteY1171" fmla="*/ 100801 h 593670"/>
              <a:gd name="connsiteX1172" fmla="*/ 286361 w 2372630"/>
              <a:gd name="connsiteY1172" fmla="*/ 100344 h 593670"/>
              <a:gd name="connsiteX1173" fmla="*/ 282530 w 2372630"/>
              <a:gd name="connsiteY1173" fmla="*/ 101257 h 593670"/>
              <a:gd name="connsiteX1174" fmla="*/ 282530 w 2372630"/>
              <a:gd name="connsiteY1174" fmla="*/ 99432 h 593670"/>
              <a:gd name="connsiteX1175" fmla="*/ 283297 w 2372630"/>
              <a:gd name="connsiteY1175" fmla="*/ 98975 h 593670"/>
              <a:gd name="connsiteX1176" fmla="*/ 284063 w 2372630"/>
              <a:gd name="connsiteY1176" fmla="*/ 98975 h 593670"/>
              <a:gd name="connsiteX1177" fmla="*/ 284829 w 2372630"/>
              <a:gd name="connsiteY1177" fmla="*/ 98519 h 593670"/>
              <a:gd name="connsiteX1178" fmla="*/ 288660 w 2372630"/>
              <a:gd name="connsiteY1178" fmla="*/ 98063 h 593670"/>
              <a:gd name="connsiteX1179" fmla="*/ 287128 w 2372630"/>
              <a:gd name="connsiteY1179" fmla="*/ 99888 h 593670"/>
              <a:gd name="connsiteX1180" fmla="*/ 287128 w 2372630"/>
              <a:gd name="connsiteY1180" fmla="*/ 100344 h 593670"/>
              <a:gd name="connsiteX1181" fmla="*/ 289426 w 2372630"/>
              <a:gd name="connsiteY1181" fmla="*/ 98975 h 593670"/>
              <a:gd name="connsiteX1182" fmla="*/ 290193 w 2372630"/>
              <a:gd name="connsiteY1182" fmla="*/ 98975 h 593670"/>
              <a:gd name="connsiteX1183" fmla="*/ 1859452 w 2372630"/>
              <a:gd name="connsiteY1183" fmla="*/ 97150 h 593670"/>
              <a:gd name="connsiteX1184" fmla="*/ 1854088 w 2372630"/>
              <a:gd name="connsiteY1184" fmla="*/ 98519 h 593670"/>
              <a:gd name="connsiteX1185" fmla="*/ 1853322 w 2372630"/>
              <a:gd name="connsiteY1185" fmla="*/ 98519 h 593670"/>
              <a:gd name="connsiteX1186" fmla="*/ 1854854 w 2372630"/>
              <a:gd name="connsiteY1186" fmla="*/ 98975 h 593670"/>
              <a:gd name="connsiteX1187" fmla="*/ 1859452 w 2372630"/>
              <a:gd name="connsiteY1187" fmla="*/ 98063 h 593670"/>
              <a:gd name="connsiteX1188" fmla="*/ 1860984 w 2372630"/>
              <a:gd name="connsiteY1188" fmla="*/ 97150 h 593670"/>
              <a:gd name="connsiteX1189" fmla="*/ 294024 w 2372630"/>
              <a:gd name="connsiteY1189" fmla="*/ 95781 h 593670"/>
              <a:gd name="connsiteX1190" fmla="*/ 294024 w 2372630"/>
              <a:gd name="connsiteY1190" fmla="*/ 98519 h 593670"/>
              <a:gd name="connsiteX1191" fmla="*/ 295556 w 2372630"/>
              <a:gd name="connsiteY1191" fmla="*/ 98975 h 593670"/>
              <a:gd name="connsiteX1192" fmla="*/ 299388 w 2372630"/>
              <a:gd name="connsiteY1192" fmla="*/ 100344 h 593670"/>
              <a:gd name="connsiteX1193" fmla="*/ 300920 w 2372630"/>
              <a:gd name="connsiteY1193" fmla="*/ 101257 h 593670"/>
              <a:gd name="connsiteX1194" fmla="*/ 312414 w 2372630"/>
              <a:gd name="connsiteY1194" fmla="*/ 101257 h 593670"/>
              <a:gd name="connsiteX1195" fmla="*/ 318544 w 2372630"/>
              <a:gd name="connsiteY1195" fmla="*/ 105364 h 593670"/>
              <a:gd name="connsiteX1196" fmla="*/ 319310 w 2372630"/>
              <a:gd name="connsiteY1196" fmla="*/ 104908 h 593670"/>
              <a:gd name="connsiteX1197" fmla="*/ 319310 w 2372630"/>
              <a:gd name="connsiteY1197" fmla="*/ 106733 h 593670"/>
              <a:gd name="connsiteX1198" fmla="*/ 328505 w 2372630"/>
              <a:gd name="connsiteY1198" fmla="*/ 106733 h 593670"/>
              <a:gd name="connsiteX1199" fmla="*/ 328505 w 2372630"/>
              <a:gd name="connsiteY1199" fmla="*/ 106277 h 593670"/>
              <a:gd name="connsiteX1200" fmla="*/ 329271 w 2372630"/>
              <a:gd name="connsiteY1200" fmla="*/ 106277 h 593670"/>
              <a:gd name="connsiteX1201" fmla="*/ 330803 w 2372630"/>
              <a:gd name="connsiteY1201" fmla="*/ 103995 h 593670"/>
              <a:gd name="connsiteX1202" fmla="*/ 329271 w 2372630"/>
              <a:gd name="connsiteY1202" fmla="*/ 105821 h 593670"/>
              <a:gd name="connsiteX1203" fmla="*/ 328505 w 2372630"/>
              <a:gd name="connsiteY1203" fmla="*/ 106277 h 593670"/>
              <a:gd name="connsiteX1204" fmla="*/ 328505 w 2372630"/>
              <a:gd name="connsiteY1204" fmla="*/ 103995 h 593670"/>
              <a:gd name="connsiteX1205" fmla="*/ 330803 w 2372630"/>
              <a:gd name="connsiteY1205" fmla="*/ 101257 h 593670"/>
              <a:gd name="connsiteX1206" fmla="*/ 343829 w 2372630"/>
              <a:gd name="connsiteY1206" fmla="*/ 101257 h 593670"/>
              <a:gd name="connsiteX1207" fmla="*/ 341531 w 2372630"/>
              <a:gd name="connsiteY1207" fmla="*/ 106733 h 593670"/>
              <a:gd name="connsiteX1208" fmla="*/ 348427 w 2372630"/>
              <a:gd name="connsiteY1208" fmla="*/ 103995 h 593670"/>
              <a:gd name="connsiteX1209" fmla="*/ 346128 w 2372630"/>
              <a:gd name="connsiteY1209" fmla="*/ 101257 h 593670"/>
              <a:gd name="connsiteX1210" fmla="*/ 359920 w 2372630"/>
              <a:gd name="connsiteY1210" fmla="*/ 101257 h 593670"/>
              <a:gd name="connsiteX1211" fmla="*/ 355323 w 2372630"/>
              <a:gd name="connsiteY1211" fmla="*/ 103995 h 593670"/>
              <a:gd name="connsiteX1212" fmla="*/ 373713 w 2372630"/>
              <a:gd name="connsiteY1212" fmla="*/ 106733 h 593670"/>
              <a:gd name="connsiteX1213" fmla="*/ 380609 w 2372630"/>
              <a:gd name="connsiteY1213" fmla="*/ 109472 h 593670"/>
              <a:gd name="connsiteX1214" fmla="*/ 380609 w 2372630"/>
              <a:gd name="connsiteY1214" fmla="*/ 110384 h 593670"/>
              <a:gd name="connsiteX1215" fmla="*/ 381375 w 2372630"/>
              <a:gd name="connsiteY1215" fmla="*/ 110384 h 593670"/>
              <a:gd name="connsiteX1216" fmla="*/ 382908 w 2372630"/>
              <a:gd name="connsiteY1216" fmla="*/ 110384 h 593670"/>
              <a:gd name="connsiteX1217" fmla="*/ 383674 w 2372630"/>
              <a:gd name="connsiteY1217" fmla="*/ 109928 h 593670"/>
              <a:gd name="connsiteX1218" fmla="*/ 386739 w 2372630"/>
              <a:gd name="connsiteY1218" fmla="*/ 109472 h 593670"/>
              <a:gd name="connsiteX1219" fmla="*/ 387505 w 2372630"/>
              <a:gd name="connsiteY1219" fmla="*/ 109015 h 593670"/>
              <a:gd name="connsiteX1220" fmla="*/ 387505 w 2372630"/>
              <a:gd name="connsiteY1220" fmla="*/ 108559 h 593670"/>
              <a:gd name="connsiteX1221" fmla="*/ 385206 w 2372630"/>
              <a:gd name="connsiteY1221" fmla="*/ 106733 h 593670"/>
              <a:gd name="connsiteX1222" fmla="*/ 391336 w 2372630"/>
              <a:gd name="connsiteY1222" fmla="*/ 107646 h 593670"/>
              <a:gd name="connsiteX1223" fmla="*/ 390570 w 2372630"/>
              <a:gd name="connsiteY1223" fmla="*/ 108559 h 593670"/>
              <a:gd name="connsiteX1224" fmla="*/ 391336 w 2372630"/>
              <a:gd name="connsiteY1224" fmla="*/ 108103 h 593670"/>
              <a:gd name="connsiteX1225" fmla="*/ 397466 w 2372630"/>
              <a:gd name="connsiteY1225" fmla="*/ 106277 h 593670"/>
              <a:gd name="connsiteX1226" fmla="*/ 398232 w 2372630"/>
              <a:gd name="connsiteY1226" fmla="*/ 106277 h 593670"/>
              <a:gd name="connsiteX1227" fmla="*/ 398999 w 2372630"/>
              <a:gd name="connsiteY1227" fmla="*/ 105364 h 593670"/>
              <a:gd name="connsiteX1228" fmla="*/ 398999 w 2372630"/>
              <a:gd name="connsiteY1228" fmla="*/ 103995 h 593670"/>
              <a:gd name="connsiteX1229" fmla="*/ 400531 w 2372630"/>
              <a:gd name="connsiteY1229" fmla="*/ 105364 h 593670"/>
              <a:gd name="connsiteX1230" fmla="*/ 402064 w 2372630"/>
              <a:gd name="connsiteY1230" fmla="*/ 105821 h 593670"/>
              <a:gd name="connsiteX1231" fmla="*/ 405129 w 2372630"/>
              <a:gd name="connsiteY1231" fmla="*/ 105821 h 593670"/>
              <a:gd name="connsiteX1232" fmla="*/ 405895 w 2372630"/>
              <a:gd name="connsiteY1232" fmla="*/ 105364 h 593670"/>
              <a:gd name="connsiteX1233" fmla="*/ 406661 w 2372630"/>
              <a:gd name="connsiteY1233" fmla="*/ 104908 h 593670"/>
              <a:gd name="connsiteX1234" fmla="*/ 408194 w 2372630"/>
              <a:gd name="connsiteY1234" fmla="*/ 103995 h 593670"/>
              <a:gd name="connsiteX1235" fmla="*/ 407427 w 2372630"/>
              <a:gd name="connsiteY1235" fmla="*/ 104908 h 593670"/>
              <a:gd name="connsiteX1236" fmla="*/ 408194 w 2372630"/>
              <a:gd name="connsiteY1236" fmla="*/ 104908 h 593670"/>
              <a:gd name="connsiteX1237" fmla="*/ 408194 w 2372630"/>
              <a:gd name="connsiteY1237" fmla="*/ 103995 h 593670"/>
              <a:gd name="connsiteX1238" fmla="*/ 408960 w 2372630"/>
              <a:gd name="connsiteY1238" fmla="*/ 104908 h 593670"/>
              <a:gd name="connsiteX1239" fmla="*/ 410492 w 2372630"/>
              <a:gd name="connsiteY1239" fmla="*/ 104452 h 593670"/>
              <a:gd name="connsiteX1240" fmla="*/ 438843 w 2372630"/>
              <a:gd name="connsiteY1240" fmla="*/ 98063 h 593670"/>
              <a:gd name="connsiteX1241" fmla="*/ 441908 w 2372630"/>
              <a:gd name="connsiteY1241" fmla="*/ 98063 h 593670"/>
              <a:gd name="connsiteX1242" fmla="*/ 444973 w 2372630"/>
              <a:gd name="connsiteY1242" fmla="*/ 98063 h 593670"/>
              <a:gd name="connsiteX1243" fmla="*/ 432713 w 2372630"/>
              <a:gd name="connsiteY1243" fmla="*/ 97606 h 593670"/>
              <a:gd name="connsiteX1244" fmla="*/ 307816 w 2372630"/>
              <a:gd name="connsiteY1244" fmla="*/ 95781 h 593670"/>
              <a:gd name="connsiteX1245" fmla="*/ 305517 w 2372630"/>
              <a:gd name="connsiteY1245" fmla="*/ 98519 h 593670"/>
              <a:gd name="connsiteX1246" fmla="*/ 297855 w 2372630"/>
              <a:gd name="connsiteY1246" fmla="*/ 97150 h 593670"/>
              <a:gd name="connsiteX1247" fmla="*/ 297855 w 2372630"/>
              <a:gd name="connsiteY1247" fmla="*/ 97606 h 593670"/>
              <a:gd name="connsiteX1248" fmla="*/ 297089 w 2372630"/>
              <a:gd name="connsiteY1248" fmla="*/ 97150 h 593670"/>
              <a:gd name="connsiteX1249" fmla="*/ 294024 w 2372630"/>
              <a:gd name="connsiteY1249" fmla="*/ 95781 h 593670"/>
              <a:gd name="connsiteX1250" fmla="*/ 1922188 w 2372630"/>
              <a:gd name="connsiteY1250" fmla="*/ 92529 h 593670"/>
              <a:gd name="connsiteX1251" fmla="*/ 1913855 w 2372630"/>
              <a:gd name="connsiteY1251" fmla="*/ 93955 h 593670"/>
              <a:gd name="connsiteX1252" fmla="*/ 1913855 w 2372630"/>
              <a:gd name="connsiteY1252" fmla="*/ 94412 h 593670"/>
              <a:gd name="connsiteX1253" fmla="*/ 1896997 w 2372630"/>
              <a:gd name="connsiteY1253" fmla="*/ 97606 h 593670"/>
              <a:gd name="connsiteX1254" fmla="*/ 1893932 w 2372630"/>
              <a:gd name="connsiteY1254" fmla="*/ 97606 h 593670"/>
              <a:gd name="connsiteX1255" fmla="*/ 1896997 w 2372630"/>
              <a:gd name="connsiteY1255" fmla="*/ 98063 h 593670"/>
              <a:gd name="connsiteX1256" fmla="*/ 1900062 w 2372630"/>
              <a:gd name="connsiteY1256" fmla="*/ 98063 h 593670"/>
              <a:gd name="connsiteX1257" fmla="*/ 1924582 w 2372630"/>
              <a:gd name="connsiteY1257" fmla="*/ 95324 h 593670"/>
              <a:gd name="connsiteX1258" fmla="*/ 1927647 w 2372630"/>
              <a:gd name="connsiteY1258" fmla="*/ 93499 h 593670"/>
              <a:gd name="connsiteX1259" fmla="*/ 1922188 w 2372630"/>
              <a:gd name="connsiteY1259" fmla="*/ 92529 h 593670"/>
              <a:gd name="connsiteX1260" fmla="*/ 429840 w 2372630"/>
              <a:gd name="connsiteY1260" fmla="*/ 92358 h 593670"/>
              <a:gd name="connsiteX1261" fmla="*/ 418921 w 2372630"/>
              <a:gd name="connsiteY1261" fmla="*/ 93043 h 593670"/>
              <a:gd name="connsiteX1262" fmla="*/ 437311 w 2372630"/>
              <a:gd name="connsiteY1262" fmla="*/ 95781 h 593670"/>
              <a:gd name="connsiteX1263" fmla="*/ 429840 w 2372630"/>
              <a:gd name="connsiteY1263" fmla="*/ 92358 h 593670"/>
              <a:gd name="connsiteX1264" fmla="*/ 376873 w 2372630"/>
              <a:gd name="connsiteY1264" fmla="*/ 90989 h 593670"/>
              <a:gd name="connsiteX1265" fmla="*/ 371414 w 2372630"/>
              <a:gd name="connsiteY1265" fmla="*/ 93043 h 593670"/>
              <a:gd name="connsiteX1266" fmla="*/ 374479 w 2372630"/>
              <a:gd name="connsiteY1266" fmla="*/ 93955 h 593670"/>
              <a:gd name="connsiteX1267" fmla="*/ 380609 w 2372630"/>
              <a:gd name="connsiteY1267" fmla="*/ 93043 h 593670"/>
              <a:gd name="connsiteX1268" fmla="*/ 376873 w 2372630"/>
              <a:gd name="connsiteY1268" fmla="*/ 90989 h 593670"/>
              <a:gd name="connsiteX1269" fmla="*/ 412025 w 2372630"/>
              <a:gd name="connsiteY1269" fmla="*/ 90305 h 593670"/>
              <a:gd name="connsiteX1270" fmla="*/ 403596 w 2372630"/>
              <a:gd name="connsiteY1270" fmla="*/ 93043 h 593670"/>
              <a:gd name="connsiteX1271" fmla="*/ 408960 w 2372630"/>
              <a:gd name="connsiteY1271" fmla="*/ 94868 h 593670"/>
              <a:gd name="connsiteX1272" fmla="*/ 412584 w 2372630"/>
              <a:gd name="connsiteY1272" fmla="*/ 93635 h 593670"/>
              <a:gd name="connsiteX1273" fmla="*/ 412599 w 2372630"/>
              <a:gd name="connsiteY1273" fmla="*/ 93727 h 593670"/>
              <a:gd name="connsiteX1274" fmla="*/ 414323 w 2372630"/>
              <a:gd name="connsiteY1274" fmla="*/ 93043 h 593670"/>
              <a:gd name="connsiteX1275" fmla="*/ 412584 w 2372630"/>
              <a:gd name="connsiteY1275" fmla="*/ 93635 h 593670"/>
              <a:gd name="connsiteX1276" fmla="*/ 398999 w 2372630"/>
              <a:gd name="connsiteY1276" fmla="*/ 90305 h 593670"/>
              <a:gd name="connsiteX1277" fmla="*/ 396700 w 2372630"/>
              <a:gd name="connsiteY1277" fmla="*/ 93043 h 593670"/>
              <a:gd name="connsiteX1278" fmla="*/ 403596 w 2372630"/>
              <a:gd name="connsiteY1278" fmla="*/ 95781 h 593670"/>
              <a:gd name="connsiteX1279" fmla="*/ 401297 w 2372630"/>
              <a:gd name="connsiteY1279" fmla="*/ 93043 h 593670"/>
              <a:gd name="connsiteX1280" fmla="*/ 398999 w 2372630"/>
              <a:gd name="connsiteY1280" fmla="*/ 90305 h 593670"/>
              <a:gd name="connsiteX1281" fmla="*/ 1812711 w 2372630"/>
              <a:gd name="connsiteY1281" fmla="*/ 81634 h 593670"/>
              <a:gd name="connsiteX1282" fmla="*/ 1805815 w 2372630"/>
              <a:gd name="connsiteY1282" fmla="*/ 82090 h 593670"/>
              <a:gd name="connsiteX1283" fmla="*/ 1812711 w 2372630"/>
              <a:gd name="connsiteY1283" fmla="*/ 83459 h 593670"/>
              <a:gd name="connsiteX1284" fmla="*/ 1864815 w 2372630"/>
              <a:gd name="connsiteY1284" fmla="*/ 92130 h 593670"/>
              <a:gd name="connsiteX1285" fmla="*/ 1869413 w 2372630"/>
              <a:gd name="connsiteY1285" fmla="*/ 91674 h 593670"/>
              <a:gd name="connsiteX1286" fmla="*/ 1875543 w 2372630"/>
              <a:gd name="connsiteY1286" fmla="*/ 89392 h 593670"/>
              <a:gd name="connsiteX1287" fmla="*/ 1875543 w 2372630"/>
              <a:gd name="connsiteY1287" fmla="*/ 88935 h 593670"/>
              <a:gd name="connsiteX1288" fmla="*/ 1874776 w 2372630"/>
              <a:gd name="connsiteY1288" fmla="*/ 88479 h 593670"/>
              <a:gd name="connsiteX1289" fmla="*/ 1867880 w 2372630"/>
              <a:gd name="connsiteY1289" fmla="*/ 82546 h 593670"/>
              <a:gd name="connsiteX1290" fmla="*/ 1812711 w 2372630"/>
              <a:gd name="connsiteY1290" fmla="*/ 81634 h 593670"/>
              <a:gd name="connsiteX1291" fmla="*/ 1898530 w 2372630"/>
              <a:gd name="connsiteY1291" fmla="*/ 79352 h 593670"/>
              <a:gd name="connsiteX1292" fmla="*/ 1904660 w 2372630"/>
              <a:gd name="connsiteY1292" fmla="*/ 82546 h 593670"/>
              <a:gd name="connsiteX1293" fmla="*/ 1903127 w 2372630"/>
              <a:gd name="connsiteY1293" fmla="*/ 83003 h 593670"/>
              <a:gd name="connsiteX1294" fmla="*/ 1898530 w 2372630"/>
              <a:gd name="connsiteY1294" fmla="*/ 79352 h 593670"/>
              <a:gd name="connsiteX1295" fmla="*/ 1912131 w 2372630"/>
              <a:gd name="connsiteY1295" fmla="*/ 62523 h 593670"/>
              <a:gd name="connsiteX1296" fmla="*/ 1916920 w 2372630"/>
              <a:gd name="connsiteY1296" fmla="*/ 66574 h 593670"/>
              <a:gd name="connsiteX1297" fmla="*/ 1911556 w 2372630"/>
              <a:gd name="connsiteY1297" fmla="*/ 67943 h 593670"/>
              <a:gd name="connsiteX1298" fmla="*/ 1908491 w 2372630"/>
              <a:gd name="connsiteY1298" fmla="*/ 67943 h 593670"/>
              <a:gd name="connsiteX1299" fmla="*/ 1901595 w 2372630"/>
              <a:gd name="connsiteY1299" fmla="*/ 62923 h 593670"/>
              <a:gd name="connsiteX1300" fmla="*/ 1912131 w 2372630"/>
              <a:gd name="connsiteY1300" fmla="*/ 62523 h 593670"/>
              <a:gd name="connsiteX1301" fmla="*/ 1884450 w 2372630"/>
              <a:gd name="connsiteY1301" fmla="*/ 61896 h 593670"/>
              <a:gd name="connsiteX1302" fmla="*/ 1895465 w 2372630"/>
              <a:gd name="connsiteY1302" fmla="*/ 66574 h 593670"/>
              <a:gd name="connsiteX1303" fmla="*/ 1889335 w 2372630"/>
              <a:gd name="connsiteY1303" fmla="*/ 68399 h 593670"/>
              <a:gd name="connsiteX1304" fmla="*/ 1874010 w 2372630"/>
              <a:gd name="connsiteY1304" fmla="*/ 66574 h 593670"/>
              <a:gd name="connsiteX1305" fmla="*/ 1844127 w 2372630"/>
              <a:gd name="connsiteY1305" fmla="*/ 64748 h 593670"/>
              <a:gd name="connsiteX1306" fmla="*/ 1847192 w 2372630"/>
              <a:gd name="connsiteY1306" fmla="*/ 64748 h 593670"/>
              <a:gd name="connsiteX1307" fmla="*/ 1862517 w 2372630"/>
              <a:gd name="connsiteY1307" fmla="*/ 64748 h 593670"/>
              <a:gd name="connsiteX1308" fmla="*/ 1884450 w 2372630"/>
              <a:gd name="connsiteY1308" fmla="*/ 61896 h 593670"/>
              <a:gd name="connsiteX1309" fmla="*/ 733846 w 2372630"/>
              <a:gd name="connsiteY1309" fmla="*/ 61097 h 593670"/>
              <a:gd name="connsiteX1310" fmla="*/ 738443 w 2372630"/>
              <a:gd name="connsiteY1310" fmla="*/ 66117 h 593670"/>
              <a:gd name="connsiteX1311" fmla="*/ 730781 w 2372630"/>
              <a:gd name="connsiteY1311" fmla="*/ 67943 h 593670"/>
              <a:gd name="connsiteX1312" fmla="*/ 726183 w 2372630"/>
              <a:gd name="connsiteY1312" fmla="*/ 62467 h 593670"/>
              <a:gd name="connsiteX1313" fmla="*/ 733846 w 2372630"/>
              <a:gd name="connsiteY1313" fmla="*/ 61097 h 593670"/>
              <a:gd name="connsiteX1314" fmla="*/ 838054 w 2372630"/>
              <a:gd name="connsiteY1314" fmla="*/ 60641 h 593670"/>
              <a:gd name="connsiteX1315" fmla="*/ 844184 w 2372630"/>
              <a:gd name="connsiteY1315" fmla="*/ 62467 h 593670"/>
              <a:gd name="connsiteX1316" fmla="*/ 842652 w 2372630"/>
              <a:gd name="connsiteY1316" fmla="*/ 62467 h 593670"/>
              <a:gd name="connsiteX1317" fmla="*/ 838054 w 2372630"/>
              <a:gd name="connsiteY1317" fmla="*/ 60641 h 593670"/>
              <a:gd name="connsiteX1318" fmla="*/ 802041 w 2372630"/>
              <a:gd name="connsiteY1318" fmla="*/ 56990 h 593670"/>
              <a:gd name="connsiteX1319" fmla="*/ 820431 w 2372630"/>
              <a:gd name="connsiteY1319" fmla="*/ 64292 h 593670"/>
              <a:gd name="connsiteX1320" fmla="*/ 811236 w 2372630"/>
              <a:gd name="connsiteY1320" fmla="*/ 66574 h 593670"/>
              <a:gd name="connsiteX1321" fmla="*/ 802041 w 2372630"/>
              <a:gd name="connsiteY1321" fmla="*/ 56990 h 593670"/>
              <a:gd name="connsiteX1322" fmla="*/ 1116199 w 2372630"/>
              <a:gd name="connsiteY1322" fmla="*/ 55621 h 593670"/>
              <a:gd name="connsiteX1323" fmla="*/ 1104706 w 2372630"/>
              <a:gd name="connsiteY1323" fmla="*/ 56990 h 593670"/>
              <a:gd name="connsiteX1324" fmla="*/ 1100108 w 2372630"/>
              <a:gd name="connsiteY1324" fmla="*/ 57903 h 593670"/>
              <a:gd name="connsiteX1325" fmla="*/ 1105472 w 2372630"/>
              <a:gd name="connsiteY1325" fmla="*/ 57903 h 593670"/>
              <a:gd name="connsiteX1326" fmla="*/ 1114667 w 2372630"/>
              <a:gd name="connsiteY1326" fmla="*/ 57447 h 593670"/>
              <a:gd name="connsiteX1327" fmla="*/ 1120797 w 2372630"/>
              <a:gd name="connsiteY1327" fmla="*/ 57447 h 593670"/>
              <a:gd name="connsiteX1328" fmla="*/ 1116199 w 2372630"/>
              <a:gd name="connsiteY1328" fmla="*/ 55621 h 593670"/>
              <a:gd name="connsiteX1329" fmla="*/ 722256 w 2372630"/>
              <a:gd name="connsiteY1329" fmla="*/ 45809 h 593670"/>
              <a:gd name="connsiteX1330" fmla="*/ 741508 w 2372630"/>
              <a:gd name="connsiteY1330" fmla="*/ 51514 h 593670"/>
              <a:gd name="connsiteX1331" fmla="*/ 739976 w 2372630"/>
              <a:gd name="connsiteY1331" fmla="*/ 51970 h 593670"/>
              <a:gd name="connsiteX1332" fmla="*/ 730015 w 2372630"/>
              <a:gd name="connsiteY1332" fmla="*/ 48319 h 593670"/>
              <a:gd name="connsiteX1333" fmla="*/ 722256 w 2372630"/>
              <a:gd name="connsiteY1333" fmla="*/ 45809 h 593670"/>
              <a:gd name="connsiteX1334" fmla="*/ 1407370 w 2372630"/>
              <a:gd name="connsiteY1334" fmla="*/ 33716 h 593670"/>
              <a:gd name="connsiteX1335" fmla="*/ 1497020 w 2372630"/>
              <a:gd name="connsiteY1335" fmla="*/ 33716 h 593670"/>
              <a:gd name="connsiteX1336" fmla="*/ 1569813 w 2372630"/>
              <a:gd name="connsiteY1336" fmla="*/ 45581 h 593670"/>
              <a:gd name="connsiteX1337" fmla="*/ 1548358 w 2372630"/>
              <a:gd name="connsiteY1337" fmla="*/ 45581 h 593670"/>
              <a:gd name="connsiteX1338" fmla="*/ 1537631 w 2372630"/>
              <a:gd name="connsiteY1338" fmla="*/ 45581 h 593670"/>
              <a:gd name="connsiteX1339" fmla="*/ 1457176 w 2372630"/>
              <a:gd name="connsiteY1339" fmla="*/ 46494 h 593670"/>
              <a:gd name="connsiteX1340" fmla="*/ 1363695 w 2372630"/>
              <a:gd name="connsiteY1340" fmla="*/ 39649 h 593670"/>
              <a:gd name="connsiteX1341" fmla="*/ 1407370 w 2372630"/>
              <a:gd name="connsiteY1341" fmla="*/ 33716 h 593670"/>
              <a:gd name="connsiteX1342" fmla="*/ 1600319 w 2372630"/>
              <a:gd name="connsiteY1342" fmla="*/ 31791 h 593670"/>
              <a:gd name="connsiteX1343" fmla="*/ 1605060 w 2372630"/>
              <a:gd name="connsiteY1343" fmla="*/ 41930 h 593670"/>
              <a:gd name="connsiteX1344" fmla="*/ 1598164 w 2372630"/>
              <a:gd name="connsiteY1344" fmla="*/ 39649 h 593670"/>
              <a:gd name="connsiteX1345" fmla="*/ 1598164 w 2372630"/>
              <a:gd name="connsiteY1345" fmla="*/ 36454 h 593670"/>
              <a:gd name="connsiteX1346" fmla="*/ 1600319 w 2372630"/>
              <a:gd name="connsiteY1346" fmla="*/ 31791 h 593670"/>
              <a:gd name="connsiteX1347" fmla="*/ 808650 w 2372630"/>
              <a:gd name="connsiteY1347" fmla="*/ 17914 h 593670"/>
              <a:gd name="connsiteX1348" fmla="*/ 801275 w 2372630"/>
              <a:gd name="connsiteY1348" fmla="*/ 19112 h 593670"/>
              <a:gd name="connsiteX1349" fmla="*/ 799743 w 2372630"/>
              <a:gd name="connsiteY1349" fmla="*/ 19340 h 593670"/>
              <a:gd name="connsiteX1350" fmla="*/ 800509 w 2372630"/>
              <a:gd name="connsiteY1350" fmla="*/ 19112 h 593670"/>
              <a:gd name="connsiteX1351" fmla="*/ 808650 w 2372630"/>
              <a:gd name="connsiteY1351" fmla="*/ 17914 h 593670"/>
              <a:gd name="connsiteX1352" fmla="*/ 1536099 w 2372630"/>
              <a:gd name="connsiteY1352" fmla="*/ 9529 h 593670"/>
              <a:gd name="connsiteX1353" fmla="*/ 1536865 w 2372630"/>
              <a:gd name="connsiteY1353" fmla="*/ 9529 h 593670"/>
              <a:gd name="connsiteX1354" fmla="*/ 1537631 w 2372630"/>
              <a:gd name="connsiteY1354" fmla="*/ 9529 h 593670"/>
              <a:gd name="connsiteX1355" fmla="*/ 1537631 w 2372630"/>
              <a:gd name="connsiteY1355" fmla="*/ 9985 h 593670"/>
              <a:gd name="connsiteX1356" fmla="*/ 1536865 w 2372630"/>
              <a:gd name="connsiteY1356" fmla="*/ 9985 h 593670"/>
              <a:gd name="connsiteX1357" fmla="*/ 1536099 w 2372630"/>
              <a:gd name="connsiteY1357" fmla="*/ 9529 h 593670"/>
              <a:gd name="connsiteX1358" fmla="*/ 1186023 w 2372630"/>
              <a:gd name="connsiteY1358" fmla="*/ 4166 h 593670"/>
              <a:gd name="connsiteX1359" fmla="*/ 1232668 w 2372630"/>
              <a:gd name="connsiteY1359" fmla="*/ 10898 h 593670"/>
              <a:gd name="connsiteX1360" fmla="*/ 1176732 w 2372630"/>
              <a:gd name="connsiteY1360" fmla="*/ 16830 h 593670"/>
              <a:gd name="connsiteX1361" fmla="*/ 1165239 w 2372630"/>
              <a:gd name="connsiteY1361" fmla="*/ 22763 h 593670"/>
              <a:gd name="connsiteX1362" fmla="*/ 1132290 w 2372630"/>
              <a:gd name="connsiteY1362" fmla="*/ 19569 h 593670"/>
              <a:gd name="connsiteX1363" fmla="*/ 1048004 w 2372630"/>
              <a:gd name="connsiteY1363" fmla="*/ 19569 h 593670"/>
              <a:gd name="connsiteX1364" fmla="*/ 1014289 w 2372630"/>
              <a:gd name="connsiteY1364" fmla="*/ 31434 h 593670"/>
              <a:gd name="connsiteX1365" fmla="*/ 958354 w 2372630"/>
              <a:gd name="connsiteY1365" fmla="*/ 34629 h 593670"/>
              <a:gd name="connsiteX1366" fmla="*/ 1025783 w 2372630"/>
              <a:gd name="connsiteY1366" fmla="*/ 34629 h 593670"/>
              <a:gd name="connsiteX1367" fmla="*/ 1193589 w 2372630"/>
              <a:gd name="connsiteY1367" fmla="*/ 37367 h 593670"/>
              <a:gd name="connsiteX1368" fmla="*/ 1350669 w 2372630"/>
              <a:gd name="connsiteY1368" fmla="*/ 40561 h 593670"/>
              <a:gd name="connsiteX1369" fmla="*/ 1306227 w 2372630"/>
              <a:gd name="connsiteY1369" fmla="*/ 49688 h 593670"/>
              <a:gd name="connsiteX1370" fmla="*/ 1222707 w 2372630"/>
              <a:gd name="connsiteY1370" fmla="*/ 52883 h 593670"/>
              <a:gd name="connsiteX1371" fmla="*/ 1200486 w 2372630"/>
              <a:gd name="connsiteY1371" fmla="*/ 55621 h 593670"/>
              <a:gd name="connsiteX1372" fmla="*/ 1197421 w 2372630"/>
              <a:gd name="connsiteY1372" fmla="*/ 56534 h 593670"/>
              <a:gd name="connsiteX1373" fmla="*/ 1197421 w 2372630"/>
              <a:gd name="connsiteY1373" fmla="*/ 56990 h 593670"/>
              <a:gd name="connsiteX1374" fmla="*/ 1205849 w 2372630"/>
              <a:gd name="connsiteY1374" fmla="*/ 56990 h 593670"/>
              <a:gd name="connsiteX1375" fmla="*/ 1235733 w 2372630"/>
              <a:gd name="connsiteY1375" fmla="*/ 57447 h 593670"/>
              <a:gd name="connsiteX1376" fmla="*/ 1381318 w 2372630"/>
              <a:gd name="connsiteY1376" fmla="*/ 57447 h 593670"/>
              <a:gd name="connsiteX1377" fmla="*/ 1387448 w 2372630"/>
              <a:gd name="connsiteY1377" fmla="*/ 59728 h 593670"/>
              <a:gd name="connsiteX1378" fmla="*/ 1420396 w 2372630"/>
              <a:gd name="connsiteY1378" fmla="*/ 59728 h 593670"/>
              <a:gd name="connsiteX1379" fmla="*/ 1438786 w 2372630"/>
              <a:gd name="connsiteY1379" fmla="*/ 61097 h 593670"/>
              <a:gd name="connsiteX1380" fmla="*/ 1451046 w 2372630"/>
              <a:gd name="connsiteY1380" fmla="*/ 59728 h 593670"/>
              <a:gd name="connsiteX1381" fmla="*/ 1536099 w 2372630"/>
              <a:gd name="connsiteY1381" fmla="*/ 62923 h 593670"/>
              <a:gd name="connsiteX1382" fmla="*/ 1575177 w 2372630"/>
              <a:gd name="connsiteY1382" fmla="*/ 59728 h 593670"/>
              <a:gd name="connsiteX1383" fmla="*/ 1623450 w 2372630"/>
              <a:gd name="connsiteY1383" fmla="*/ 59728 h 593670"/>
              <a:gd name="connsiteX1384" fmla="*/ 1632645 w 2372630"/>
              <a:gd name="connsiteY1384" fmla="*/ 59728 h 593670"/>
              <a:gd name="connsiteX1385" fmla="*/ 1639541 w 2372630"/>
              <a:gd name="connsiteY1385" fmla="*/ 59728 h 593670"/>
              <a:gd name="connsiteX1386" fmla="*/ 1641073 w 2372630"/>
              <a:gd name="connsiteY1386" fmla="*/ 58816 h 593670"/>
              <a:gd name="connsiteX1387" fmla="*/ 1680152 w 2372630"/>
              <a:gd name="connsiteY1387" fmla="*/ 56077 h 593670"/>
              <a:gd name="connsiteX1388" fmla="*/ 1663294 w 2372630"/>
              <a:gd name="connsiteY1388" fmla="*/ 44212 h 593670"/>
              <a:gd name="connsiteX1389" fmla="*/ 1769802 w 2372630"/>
              <a:gd name="connsiteY1389" fmla="*/ 56077 h 593670"/>
              <a:gd name="connsiteX1390" fmla="*/ 1745282 w 2372630"/>
              <a:gd name="connsiteY1390" fmla="*/ 59728 h 593670"/>
              <a:gd name="connsiteX1391" fmla="*/ 1744516 w 2372630"/>
              <a:gd name="connsiteY1391" fmla="*/ 59728 h 593670"/>
              <a:gd name="connsiteX1392" fmla="*/ 1738386 w 2372630"/>
              <a:gd name="connsiteY1392" fmla="*/ 62923 h 593670"/>
              <a:gd name="connsiteX1393" fmla="*/ 1723827 w 2372630"/>
              <a:gd name="connsiteY1393" fmla="*/ 64748 h 593670"/>
              <a:gd name="connsiteX1394" fmla="*/ 1721529 w 2372630"/>
              <a:gd name="connsiteY1394" fmla="*/ 65205 h 593670"/>
              <a:gd name="connsiteX1395" fmla="*/ 1725360 w 2372630"/>
              <a:gd name="connsiteY1395" fmla="*/ 67943 h 593670"/>
              <a:gd name="connsiteX1396" fmla="*/ 1723061 w 2372630"/>
              <a:gd name="connsiteY1396" fmla="*/ 67943 h 593670"/>
              <a:gd name="connsiteX1397" fmla="*/ 1721529 w 2372630"/>
              <a:gd name="connsiteY1397" fmla="*/ 68399 h 593670"/>
              <a:gd name="connsiteX1398" fmla="*/ 1723827 w 2372630"/>
              <a:gd name="connsiteY1398" fmla="*/ 68399 h 593670"/>
              <a:gd name="connsiteX1399" fmla="*/ 1753711 w 2372630"/>
              <a:gd name="connsiteY1399" fmla="*/ 68399 h 593670"/>
              <a:gd name="connsiteX1400" fmla="*/ 1772100 w 2372630"/>
              <a:gd name="connsiteY1400" fmla="*/ 73876 h 593670"/>
              <a:gd name="connsiteX1401" fmla="*/ 1787425 w 2372630"/>
              <a:gd name="connsiteY1401" fmla="*/ 70225 h 593670"/>
              <a:gd name="connsiteX1402" fmla="*/ 1805049 w 2372630"/>
              <a:gd name="connsiteY1402" fmla="*/ 70225 h 593670"/>
              <a:gd name="connsiteX1403" fmla="*/ 1808114 w 2372630"/>
              <a:gd name="connsiteY1403" fmla="*/ 73876 h 593670"/>
              <a:gd name="connsiteX1404" fmla="*/ 1838763 w 2372630"/>
              <a:gd name="connsiteY1404" fmla="*/ 72050 h 593670"/>
              <a:gd name="connsiteX1405" fmla="*/ 1887036 w 2372630"/>
              <a:gd name="connsiteY1405" fmla="*/ 77526 h 593670"/>
              <a:gd name="connsiteX1406" fmla="*/ 1887036 w 2372630"/>
              <a:gd name="connsiteY1406" fmla="*/ 84828 h 593670"/>
              <a:gd name="connsiteX1407" fmla="*/ 1902361 w 2372630"/>
              <a:gd name="connsiteY1407" fmla="*/ 86654 h 593670"/>
              <a:gd name="connsiteX1408" fmla="*/ 1911556 w 2372630"/>
              <a:gd name="connsiteY1408" fmla="*/ 83003 h 593670"/>
              <a:gd name="connsiteX1409" fmla="*/ 1929946 w 2372630"/>
              <a:gd name="connsiteY1409" fmla="*/ 86654 h 593670"/>
              <a:gd name="connsiteX1410" fmla="*/ 1950634 w 2372630"/>
              <a:gd name="connsiteY1410" fmla="*/ 86654 h 593670"/>
              <a:gd name="connsiteX1411" fmla="*/ 1972089 w 2372630"/>
              <a:gd name="connsiteY1411" fmla="*/ 90305 h 593670"/>
              <a:gd name="connsiteX1412" fmla="*/ 2008102 w 2372630"/>
              <a:gd name="connsiteY1412" fmla="*/ 90305 h 593670"/>
              <a:gd name="connsiteX1413" fmla="*/ 2023427 w 2372630"/>
              <a:gd name="connsiteY1413" fmla="*/ 93955 h 593670"/>
              <a:gd name="connsiteX1414" fmla="*/ 2034921 w 2372630"/>
              <a:gd name="connsiteY1414" fmla="*/ 90305 h 593670"/>
              <a:gd name="connsiteX1415" fmla="*/ 2053310 w 2372630"/>
              <a:gd name="connsiteY1415" fmla="*/ 92130 h 593670"/>
              <a:gd name="connsiteX1416" fmla="*/ 2041050 w 2372630"/>
              <a:gd name="connsiteY1416" fmla="*/ 97150 h 593670"/>
              <a:gd name="connsiteX1417" fmla="*/ 2047180 w 2372630"/>
              <a:gd name="connsiteY1417" fmla="*/ 104452 h 593670"/>
              <a:gd name="connsiteX1418" fmla="*/ 2041050 w 2372630"/>
              <a:gd name="connsiteY1418" fmla="*/ 111297 h 593670"/>
              <a:gd name="connsiteX1419" fmla="*/ 2059440 w 2372630"/>
              <a:gd name="connsiteY1419" fmla="*/ 113123 h 593670"/>
              <a:gd name="connsiteX1420" fmla="*/ 2077830 w 2372630"/>
              <a:gd name="connsiteY1420" fmla="*/ 111297 h 593670"/>
              <a:gd name="connsiteX1421" fmla="*/ 2095453 w 2372630"/>
              <a:gd name="connsiteY1421" fmla="*/ 107646 h 593670"/>
              <a:gd name="connsiteX1422" fmla="*/ 2113843 w 2372630"/>
              <a:gd name="connsiteY1422" fmla="*/ 111297 h 593670"/>
              <a:gd name="connsiteX1423" fmla="*/ 2095453 w 2372630"/>
              <a:gd name="connsiteY1423" fmla="*/ 113579 h 593670"/>
              <a:gd name="connsiteX1424" fmla="*/ 2090856 w 2372630"/>
              <a:gd name="connsiteY1424" fmla="*/ 114948 h 593670"/>
              <a:gd name="connsiteX1425" fmla="*/ 2091622 w 2372630"/>
              <a:gd name="connsiteY1425" fmla="*/ 114948 h 593670"/>
              <a:gd name="connsiteX1426" fmla="*/ 2098518 w 2372630"/>
              <a:gd name="connsiteY1426" fmla="*/ 116773 h 593670"/>
              <a:gd name="connsiteX1427" fmla="*/ 2171311 w 2372630"/>
              <a:gd name="connsiteY1427" fmla="*/ 118599 h 593670"/>
              <a:gd name="connsiteX1428" fmla="*/ 2183571 w 2372630"/>
              <a:gd name="connsiteY1428" fmla="*/ 120424 h 593670"/>
              <a:gd name="connsiteX1429" fmla="*/ 2162116 w 2372630"/>
              <a:gd name="connsiteY1429" fmla="*/ 125901 h 593670"/>
              <a:gd name="connsiteX1430" fmla="*/ 2208091 w 2372630"/>
              <a:gd name="connsiteY1430" fmla="*/ 133202 h 593670"/>
              <a:gd name="connsiteX1431" fmla="*/ 2198896 w 2372630"/>
              <a:gd name="connsiteY1431" fmla="*/ 133202 h 593670"/>
              <a:gd name="connsiteX1432" fmla="*/ 2190467 w 2372630"/>
              <a:gd name="connsiteY1432" fmla="*/ 136853 h 593670"/>
              <a:gd name="connsiteX1433" fmla="*/ 2175142 w 2372630"/>
              <a:gd name="connsiteY1433" fmla="*/ 135028 h 593670"/>
              <a:gd name="connsiteX1434" fmla="*/ 2159818 w 2372630"/>
              <a:gd name="connsiteY1434" fmla="*/ 138679 h 593670"/>
              <a:gd name="connsiteX1435" fmla="*/ 2148324 w 2372630"/>
              <a:gd name="connsiteY1435" fmla="*/ 138679 h 593670"/>
              <a:gd name="connsiteX1436" fmla="*/ 2087791 w 2372630"/>
              <a:gd name="connsiteY1436" fmla="*/ 140504 h 593670"/>
              <a:gd name="connsiteX1437" fmla="*/ 2069401 w 2372630"/>
              <a:gd name="connsiteY1437" fmla="*/ 141417 h 593670"/>
              <a:gd name="connsiteX1438" fmla="*/ 2063271 w 2372630"/>
              <a:gd name="connsiteY1438" fmla="*/ 140961 h 593670"/>
              <a:gd name="connsiteX1439" fmla="*/ 2062505 w 2372630"/>
              <a:gd name="connsiteY1439" fmla="*/ 141873 h 593670"/>
              <a:gd name="connsiteX1440" fmla="*/ 2062505 w 2372630"/>
              <a:gd name="connsiteY1440" fmla="*/ 145068 h 593670"/>
              <a:gd name="connsiteX1441" fmla="*/ 2062505 w 2372630"/>
              <a:gd name="connsiteY1441" fmla="*/ 146893 h 593670"/>
              <a:gd name="connsiteX1442" fmla="*/ 2066336 w 2372630"/>
              <a:gd name="connsiteY1442" fmla="*/ 147350 h 593670"/>
              <a:gd name="connsiteX1443" fmla="*/ 2096986 w 2372630"/>
              <a:gd name="connsiteY1443" fmla="*/ 149175 h 593670"/>
              <a:gd name="connsiteX1444" fmla="*/ 2106181 w 2372630"/>
              <a:gd name="connsiteY1444" fmla="*/ 152826 h 593670"/>
              <a:gd name="connsiteX1445" fmla="*/ 2184337 w 2372630"/>
              <a:gd name="connsiteY1445" fmla="*/ 156477 h 593670"/>
              <a:gd name="connsiteX1446" fmla="*/ 2166714 w 2372630"/>
              <a:gd name="connsiteY1446" fmla="*/ 158302 h 593670"/>
              <a:gd name="connsiteX1447" fmla="*/ 2163649 w 2372630"/>
              <a:gd name="connsiteY1447" fmla="*/ 161953 h 593670"/>
              <a:gd name="connsiteX1448" fmla="*/ 2145259 w 2372630"/>
              <a:gd name="connsiteY1448" fmla="*/ 160128 h 593670"/>
              <a:gd name="connsiteX1449" fmla="*/ 2160584 w 2372630"/>
              <a:gd name="connsiteY1449" fmla="*/ 167429 h 593670"/>
              <a:gd name="connsiteX1450" fmla="*/ 2100051 w 2372630"/>
              <a:gd name="connsiteY1450" fmla="*/ 169255 h 593670"/>
              <a:gd name="connsiteX1451" fmla="*/ 2100051 w 2372630"/>
              <a:gd name="connsiteY1451" fmla="*/ 172906 h 593670"/>
              <a:gd name="connsiteX1452" fmla="*/ 2081661 w 2372630"/>
              <a:gd name="connsiteY1452" fmla="*/ 171080 h 593670"/>
              <a:gd name="connsiteX1453" fmla="*/ 2069401 w 2372630"/>
              <a:gd name="connsiteY1453" fmla="*/ 172906 h 593670"/>
              <a:gd name="connsiteX1454" fmla="*/ 2057141 w 2372630"/>
              <a:gd name="connsiteY1454" fmla="*/ 171080 h 593670"/>
              <a:gd name="connsiteX1455" fmla="*/ 2047947 w 2372630"/>
              <a:gd name="connsiteY1455" fmla="*/ 176557 h 593670"/>
              <a:gd name="connsiteX1456" fmla="*/ 2030323 w 2372630"/>
              <a:gd name="connsiteY1456" fmla="*/ 178382 h 593670"/>
              <a:gd name="connsiteX1457" fmla="*/ 2039518 w 2372630"/>
              <a:gd name="connsiteY1457" fmla="*/ 182033 h 593670"/>
              <a:gd name="connsiteX1458" fmla="*/ 2047947 w 2372630"/>
              <a:gd name="connsiteY1458" fmla="*/ 178382 h 593670"/>
              <a:gd name="connsiteX1459" fmla="*/ 2078596 w 2372630"/>
              <a:gd name="connsiteY1459" fmla="*/ 182033 h 593670"/>
              <a:gd name="connsiteX1460" fmla="*/ 2081661 w 2372630"/>
              <a:gd name="connsiteY1460" fmla="*/ 178382 h 593670"/>
              <a:gd name="connsiteX1461" fmla="*/ 2090856 w 2372630"/>
              <a:gd name="connsiteY1461" fmla="*/ 180208 h 593670"/>
              <a:gd name="connsiteX1462" fmla="*/ 2090856 w 2372630"/>
              <a:gd name="connsiteY1462" fmla="*/ 185684 h 593670"/>
              <a:gd name="connsiteX1463" fmla="*/ 2108479 w 2372630"/>
              <a:gd name="connsiteY1463" fmla="*/ 185684 h 593670"/>
              <a:gd name="connsiteX1464" fmla="*/ 2120739 w 2372630"/>
              <a:gd name="connsiteY1464" fmla="*/ 187053 h 593670"/>
              <a:gd name="connsiteX1465" fmla="*/ 2129934 w 2372630"/>
              <a:gd name="connsiteY1465" fmla="*/ 183858 h 593670"/>
              <a:gd name="connsiteX1466" fmla="*/ 2148324 w 2372630"/>
              <a:gd name="connsiteY1466" fmla="*/ 187053 h 593670"/>
              <a:gd name="connsiteX1467" fmla="*/ 2158285 w 2372630"/>
              <a:gd name="connsiteY1467" fmla="*/ 191617 h 593670"/>
              <a:gd name="connsiteX1468" fmla="*/ 2157519 w 2372630"/>
              <a:gd name="connsiteY1468" fmla="*/ 192529 h 593670"/>
              <a:gd name="connsiteX1469" fmla="*/ 2159051 w 2372630"/>
              <a:gd name="connsiteY1469" fmla="*/ 192529 h 593670"/>
              <a:gd name="connsiteX1470" fmla="*/ 2161350 w 2372630"/>
              <a:gd name="connsiteY1470" fmla="*/ 192073 h 593670"/>
              <a:gd name="connsiteX1471" fmla="*/ 2161350 w 2372630"/>
              <a:gd name="connsiteY1471" fmla="*/ 191617 h 593670"/>
              <a:gd name="connsiteX1472" fmla="*/ 2162116 w 2372630"/>
              <a:gd name="connsiteY1472" fmla="*/ 190704 h 593670"/>
              <a:gd name="connsiteX1473" fmla="*/ 2177441 w 2372630"/>
              <a:gd name="connsiteY1473" fmla="*/ 187053 h 593670"/>
              <a:gd name="connsiteX1474" fmla="*/ 2178207 w 2372630"/>
              <a:gd name="connsiteY1474" fmla="*/ 192986 h 593670"/>
              <a:gd name="connsiteX1475" fmla="*/ 2177441 w 2372630"/>
              <a:gd name="connsiteY1475" fmla="*/ 193442 h 593670"/>
              <a:gd name="connsiteX1476" fmla="*/ 2197363 w 2372630"/>
              <a:gd name="connsiteY1476" fmla="*/ 198462 h 593670"/>
              <a:gd name="connsiteX1477" fmla="*/ 2159818 w 2372630"/>
              <a:gd name="connsiteY1477" fmla="*/ 194355 h 593670"/>
              <a:gd name="connsiteX1478" fmla="*/ 2150623 w 2372630"/>
              <a:gd name="connsiteY1478" fmla="*/ 198462 h 593670"/>
              <a:gd name="connsiteX1479" fmla="*/ 2144493 w 2372630"/>
              <a:gd name="connsiteY1479" fmla="*/ 196180 h 593670"/>
              <a:gd name="connsiteX1480" fmla="*/ 2147558 w 2372630"/>
              <a:gd name="connsiteY1480" fmla="*/ 200287 h 593670"/>
              <a:gd name="connsiteX1481" fmla="*/ 2144493 w 2372630"/>
              <a:gd name="connsiteY1481" fmla="*/ 200287 h 593670"/>
              <a:gd name="connsiteX1482" fmla="*/ 2181272 w 2372630"/>
              <a:gd name="connsiteY1482" fmla="*/ 202113 h 593670"/>
              <a:gd name="connsiteX1483" fmla="*/ 2189701 w 2372630"/>
              <a:gd name="connsiteY1483" fmla="*/ 203938 h 593670"/>
              <a:gd name="connsiteX1484" fmla="*/ 2192000 w 2372630"/>
              <a:gd name="connsiteY1484" fmla="*/ 203938 h 593670"/>
              <a:gd name="connsiteX1485" fmla="*/ 2192766 w 2372630"/>
              <a:gd name="connsiteY1485" fmla="*/ 203938 h 593670"/>
              <a:gd name="connsiteX1486" fmla="*/ 2188168 w 2372630"/>
              <a:gd name="connsiteY1486" fmla="*/ 205764 h 593670"/>
              <a:gd name="connsiteX1487" fmla="*/ 2188935 w 2372630"/>
              <a:gd name="connsiteY1487" fmla="*/ 208046 h 593670"/>
              <a:gd name="connsiteX1488" fmla="*/ 2165947 w 2372630"/>
              <a:gd name="connsiteY1488" fmla="*/ 208046 h 593670"/>
              <a:gd name="connsiteX1489" fmla="*/ 2181272 w 2372630"/>
              <a:gd name="connsiteY1489" fmla="*/ 213522 h 593670"/>
              <a:gd name="connsiteX1490" fmla="*/ 2188168 w 2372630"/>
              <a:gd name="connsiteY1490" fmla="*/ 213522 h 593670"/>
              <a:gd name="connsiteX1491" fmla="*/ 2186636 w 2372630"/>
              <a:gd name="connsiteY1491" fmla="*/ 215347 h 593670"/>
              <a:gd name="connsiteX1492" fmla="*/ 2191233 w 2372630"/>
              <a:gd name="connsiteY1492" fmla="*/ 215347 h 593670"/>
              <a:gd name="connsiteX1493" fmla="*/ 2194298 w 2372630"/>
              <a:gd name="connsiteY1493" fmla="*/ 217173 h 593670"/>
              <a:gd name="connsiteX1494" fmla="*/ 2192000 w 2372630"/>
              <a:gd name="connsiteY1494" fmla="*/ 213522 h 593670"/>
              <a:gd name="connsiteX1495" fmla="*/ 2193532 w 2372630"/>
              <a:gd name="connsiteY1495" fmla="*/ 214891 h 593670"/>
              <a:gd name="connsiteX1496" fmla="*/ 2193532 w 2372630"/>
              <a:gd name="connsiteY1496" fmla="*/ 215347 h 593670"/>
              <a:gd name="connsiteX1497" fmla="*/ 2194298 w 2372630"/>
              <a:gd name="connsiteY1497" fmla="*/ 215347 h 593670"/>
              <a:gd name="connsiteX1498" fmla="*/ 2195831 w 2372630"/>
              <a:gd name="connsiteY1498" fmla="*/ 215347 h 593670"/>
              <a:gd name="connsiteX1499" fmla="*/ 2194298 w 2372630"/>
              <a:gd name="connsiteY1499" fmla="*/ 214891 h 593670"/>
              <a:gd name="connsiteX1500" fmla="*/ 2194298 w 2372630"/>
              <a:gd name="connsiteY1500" fmla="*/ 215347 h 593670"/>
              <a:gd name="connsiteX1501" fmla="*/ 2193532 w 2372630"/>
              <a:gd name="connsiteY1501" fmla="*/ 214891 h 593670"/>
              <a:gd name="connsiteX1502" fmla="*/ 2193532 w 2372630"/>
              <a:gd name="connsiteY1502" fmla="*/ 214435 h 593670"/>
              <a:gd name="connsiteX1503" fmla="*/ 2194298 w 2372630"/>
              <a:gd name="connsiteY1503" fmla="*/ 213522 h 593670"/>
              <a:gd name="connsiteX1504" fmla="*/ 2204259 w 2372630"/>
              <a:gd name="connsiteY1504" fmla="*/ 217173 h 593670"/>
              <a:gd name="connsiteX1505" fmla="*/ 2201961 w 2372630"/>
              <a:gd name="connsiteY1505" fmla="*/ 217173 h 593670"/>
              <a:gd name="connsiteX1506" fmla="*/ 2202727 w 2372630"/>
              <a:gd name="connsiteY1506" fmla="*/ 219455 h 593670"/>
              <a:gd name="connsiteX1507" fmla="*/ 2198129 w 2372630"/>
              <a:gd name="connsiteY1507" fmla="*/ 221280 h 593670"/>
              <a:gd name="connsiteX1508" fmla="*/ 2199662 w 2372630"/>
              <a:gd name="connsiteY1508" fmla="*/ 223105 h 593670"/>
              <a:gd name="connsiteX1509" fmla="*/ 2201194 w 2372630"/>
              <a:gd name="connsiteY1509" fmla="*/ 224931 h 593670"/>
              <a:gd name="connsiteX1510" fmla="*/ 2201961 w 2372630"/>
              <a:gd name="connsiteY1510" fmla="*/ 221280 h 593670"/>
              <a:gd name="connsiteX1511" fmla="*/ 2205026 w 2372630"/>
              <a:gd name="connsiteY1511" fmla="*/ 223105 h 593670"/>
              <a:gd name="connsiteX1512" fmla="*/ 2205026 w 2372630"/>
              <a:gd name="connsiteY1512" fmla="*/ 221736 h 593670"/>
              <a:gd name="connsiteX1513" fmla="*/ 2208091 w 2372630"/>
              <a:gd name="connsiteY1513" fmla="*/ 221736 h 593670"/>
              <a:gd name="connsiteX1514" fmla="*/ 2214221 w 2372630"/>
              <a:gd name="connsiteY1514" fmla="*/ 219911 h 593670"/>
              <a:gd name="connsiteX1515" fmla="*/ 2208857 w 2372630"/>
              <a:gd name="connsiteY1515" fmla="*/ 224475 h 593670"/>
              <a:gd name="connsiteX1516" fmla="*/ 2208091 w 2372630"/>
              <a:gd name="connsiteY1516" fmla="*/ 224475 h 593670"/>
              <a:gd name="connsiteX1517" fmla="*/ 2208857 w 2372630"/>
              <a:gd name="connsiteY1517" fmla="*/ 224931 h 593670"/>
              <a:gd name="connsiteX1518" fmla="*/ 2206558 w 2372630"/>
              <a:gd name="connsiteY1518" fmla="*/ 224931 h 593670"/>
              <a:gd name="connsiteX1519" fmla="*/ 2206558 w 2372630"/>
              <a:gd name="connsiteY1519" fmla="*/ 226756 h 593670"/>
              <a:gd name="connsiteX1520" fmla="*/ 2175909 w 2372630"/>
              <a:gd name="connsiteY1520" fmla="*/ 224931 h 593670"/>
              <a:gd name="connsiteX1521" fmla="*/ 2171311 w 2372630"/>
              <a:gd name="connsiteY1521" fmla="*/ 224931 h 593670"/>
              <a:gd name="connsiteX1522" fmla="*/ 2172077 w 2372630"/>
              <a:gd name="connsiteY1522" fmla="*/ 229038 h 593670"/>
              <a:gd name="connsiteX1523" fmla="*/ 2175909 w 2372630"/>
              <a:gd name="connsiteY1523" fmla="*/ 230864 h 593670"/>
              <a:gd name="connsiteX1524" fmla="*/ 2176675 w 2372630"/>
              <a:gd name="connsiteY1524" fmla="*/ 229038 h 593670"/>
              <a:gd name="connsiteX1525" fmla="*/ 2179740 w 2372630"/>
              <a:gd name="connsiteY1525" fmla="*/ 229038 h 593670"/>
              <a:gd name="connsiteX1526" fmla="*/ 2185870 w 2372630"/>
              <a:gd name="connsiteY1526" fmla="*/ 232689 h 593670"/>
              <a:gd name="connsiteX1527" fmla="*/ 2179740 w 2372630"/>
              <a:gd name="connsiteY1527" fmla="*/ 233145 h 593670"/>
              <a:gd name="connsiteX1528" fmla="*/ 2176675 w 2372630"/>
              <a:gd name="connsiteY1528" fmla="*/ 233145 h 593670"/>
              <a:gd name="connsiteX1529" fmla="*/ 2177441 w 2372630"/>
              <a:gd name="connsiteY1529" fmla="*/ 233602 h 593670"/>
              <a:gd name="connsiteX1530" fmla="*/ 2178207 w 2372630"/>
              <a:gd name="connsiteY1530" fmla="*/ 239534 h 593670"/>
              <a:gd name="connsiteX1531" fmla="*/ 2190467 w 2372630"/>
              <a:gd name="connsiteY1531" fmla="*/ 241360 h 593670"/>
              <a:gd name="connsiteX1532" fmla="*/ 2257130 w 2372630"/>
              <a:gd name="connsiteY1532" fmla="*/ 241360 h 593670"/>
              <a:gd name="connsiteX1533" fmla="*/ 2290844 w 2372630"/>
              <a:gd name="connsiteY1533" fmla="*/ 245011 h 593670"/>
              <a:gd name="connsiteX1534" fmla="*/ 2244870 w 2372630"/>
              <a:gd name="connsiteY1534" fmla="*/ 245011 h 593670"/>
              <a:gd name="connsiteX1535" fmla="*/ 2214221 w 2372630"/>
              <a:gd name="connsiteY1535" fmla="*/ 250487 h 593670"/>
              <a:gd name="connsiteX1536" fmla="*/ 2199662 w 2372630"/>
              <a:gd name="connsiteY1536" fmla="*/ 248662 h 593670"/>
              <a:gd name="connsiteX1537" fmla="*/ 2193532 w 2372630"/>
              <a:gd name="connsiteY1537" fmla="*/ 252312 h 593670"/>
              <a:gd name="connsiteX1538" fmla="*/ 2178207 w 2372630"/>
              <a:gd name="connsiteY1538" fmla="*/ 248662 h 593670"/>
              <a:gd name="connsiteX1539" fmla="*/ 2172077 w 2372630"/>
              <a:gd name="connsiteY1539" fmla="*/ 252312 h 593670"/>
              <a:gd name="connsiteX1540" fmla="*/ 2162882 w 2372630"/>
              <a:gd name="connsiteY1540" fmla="*/ 248662 h 593670"/>
              <a:gd name="connsiteX1541" fmla="*/ 2161350 w 2372630"/>
              <a:gd name="connsiteY1541" fmla="*/ 238165 h 593670"/>
              <a:gd name="connsiteX1542" fmla="*/ 2160584 w 2372630"/>
              <a:gd name="connsiteY1542" fmla="*/ 238165 h 593670"/>
              <a:gd name="connsiteX1543" fmla="*/ 2156753 w 2372630"/>
              <a:gd name="connsiteY1543" fmla="*/ 239534 h 593670"/>
              <a:gd name="connsiteX1544" fmla="*/ 2144493 w 2372630"/>
              <a:gd name="connsiteY1544" fmla="*/ 248662 h 593670"/>
              <a:gd name="connsiteX1545" fmla="*/ 2156753 w 2372630"/>
              <a:gd name="connsiteY1545" fmla="*/ 254138 h 593670"/>
              <a:gd name="connsiteX1546" fmla="*/ 2138363 w 2372630"/>
              <a:gd name="connsiteY1546" fmla="*/ 249118 h 593670"/>
              <a:gd name="connsiteX1547" fmla="*/ 2137597 w 2372630"/>
              <a:gd name="connsiteY1547" fmla="*/ 249118 h 593670"/>
              <a:gd name="connsiteX1548" fmla="*/ 2129168 w 2372630"/>
              <a:gd name="connsiteY1548" fmla="*/ 252312 h 593670"/>
              <a:gd name="connsiteX1549" fmla="*/ 2135298 w 2372630"/>
              <a:gd name="connsiteY1549" fmla="*/ 257789 h 593670"/>
              <a:gd name="connsiteX1550" fmla="*/ 2178207 w 2372630"/>
              <a:gd name="connsiteY1550" fmla="*/ 257789 h 593670"/>
              <a:gd name="connsiteX1551" fmla="*/ 2190467 w 2372630"/>
              <a:gd name="connsiteY1551" fmla="*/ 259614 h 593670"/>
              <a:gd name="connsiteX1552" fmla="*/ 2229545 w 2372630"/>
              <a:gd name="connsiteY1552" fmla="*/ 255963 h 593670"/>
              <a:gd name="connsiteX1553" fmla="*/ 2244870 w 2372630"/>
              <a:gd name="connsiteY1553" fmla="*/ 261440 h 593670"/>
              <a:gd name="connsiteX1554" fmla="*/ 2187402 w 2372630"/>
              <a:gd name="connsiteY1554" fmla="*/ 265091 h 593670"/>
              <a:gd name="connsiteX1555" fmla="*/ 2208857 w 2372630"/>
              <a:gd name="connsiteY1555" fmla="*/ 270111 h 593670"/>
              <a:gd name="connsiteX1556" fmla="*/ 2184337 w 2372630"/>
              <a:gd name="connsiteY1556" fmla="*/ 274674 h 593670"/>
              <a:gd name="connsiteX1557" fmla="*/ 2178974 w 2372630"/>
              <a:gd name="connsiteY1557" fmla="*/ 275131 h 593670"/>
              <a:gd name="connsiteX1558" fmla="*/ 2178974 w 2372630"/>
              <a:gd name="connsiteY1558" fmla="*/ 278325 h 593670"/>
              <a:gd name="connsiteX1559" fmla="*/ 2179740 w 2372630"/>
              <a:gd name="connsiteY1559" fmla="*/ 278325 h 593670"/>
              <a:gd name="connsiteX1560" fmla="*/ 2178974 w 2372630"/>
              <a:gd name="connsiteY1560" fmla="*/ 282432 h 593670"/>
              <a:gd name="connsiteX1561" fmla="*/ 2175142 w 2372630"/>
              <a:gd name="connsiteY1561" fmla="*/ 280150 h 593670"/>
              <a:gd name="connsiteX1562" fmla="*/ 2171311 w 2372630"/>
              <a:gd name="connsiteY1562" fmla="*/ 278325 h 593670"/>
              <a:gd name="connsiteX1563" fmla="*/ 2169779 w 2372630"/>
              <a:gd name="connsiteY1563" fmla="*/ 282432 h 593670"/>
              <a:gd name="connsiteX1564" fmla="*/ 2152155 w 2372630"/>
              <a:gd name="connsiteY1564" fmla="*/ 280150 h 593670"/>
              <a:gd name="connsiteX1565" fmla="*/ 2150623 w 2372630"/>
              <a:gd name="connsiteY1565" fmla="*/ 280150 h 593670"/>
              <a:gd name="connsiteX1566" fmla="*/ 2149090 w 2372630"/>
              <a:gd name="connsiteY1566" fmla="*/ 280150 h 593670"/>
              <a:gd name="connsiteX1567" fmla="*/ 2165181 w 2372630"/>
              <a:gd name="connsiteY1567" fmla="*/ 284258 h 593670"/>
              <a:gd name="connsiteX1568" fmla="*/ 2167480 w 2372630"/>
              <a:gd name="connsiteY1568" fmla="*/ 284258 h 593670"/>
              <a:gd name="connsiteX1569" fmla="*/ 2167480 w 2372630"/>
              <a:gd name="connsiteY1569" fmla="*/ 282432 h 593670"/>
              <a:gd name="connsiteX1570" fmla="*/ 2168246 w 2372630"/>
              <a:gd name="connsiteY1570" fmla="*/ 282432 h 593670"/>
              <a:gd name="connsiteX1571" fmla="*/ 2187402 w 2372630"/>
              <a:gd name="connsiteY1571" fmla="*/ 284258 h 593670"/>
              <a:gd name="connsiteX1572" fmla="*/ 2184337 w 2372630"/>
              <a:gd name="connsiteY1572" fmla="*/ 286083 h 593670"/>
              <a:gd name="connsiteX1573" fmla="*/ 2211922 w 2372630"/>
              <a:gd name="connsiteY1573" fmla="*/ 286083 h 593670"/>
              <a:gd name="connsiteX1574" fmla="*/ 2213454 w 2372630"/>
              <a:gd name="connsiteY1574" fmla="*/ 286540 h 593670"/>
              <a:gd name="connsiteX1575" fmla="*/ 2214987 w 2372630"/>
              <a:gd name="connsiteY1575" fmla="*/ 286083 h 593670"/>
              <a:gd name="connsiteX1576" fmla="*/ 2223415 w 2372630"/>
              <a:gd name="connsiteY1576" fmla="*/ 288365 h 593670"/>
              <a:gd name="connsiteX1577" fmla="*/ 2221883 w 2372630"/>
              <a:gd name="connsiteY1577" fmla="*/ 288365 h 593670"/>
              <a:gd name="connsiteX1578" fmla="*/ 2219584 w 2372630"/>
              <a:gd name="connsiteY1578" fmla="*/ 288365 h 593670"/>
              <a:gd name="connsiteX1579" fmla="*/ 2218052 w 2372630"/>
              <a:gd name="connsiteY1579" fmla="*/ 288365 h 593670"/>
              <a:gd name="connsiteX1580" fmla="*/ 2215753 w 2372630"/>
              <a:gd name="connsiteY1580" fmla="*/ 288365 h 593670"/>
              <a:gd name="connsiteX1581" fmla="*/ 2214987 w 2372630"/>
              <a:gd name="connsiteY1581" fmla="*/ 288365 h 593670"/>
              <a:gd name="connsiteX1582" fmla="*/ 2214221 w 2372630"/>
              <a:gd name="connsiteY1582" fmla="*/ 287909 h 593670"/>
              <a:gd name="connsiteX1583" fmla="*/ 2208857 w 2372630"/>
              <a:gd name="connsiteY1583" fmla="*/ 287452 h 593670"/>
              <a:gd name="connsiteX1584" fmla="*/ 2208091 w 2372630"/>
              <a:gd name="connsiteY1584" fmla="*/ 287452 h 593670"/>
              <a:gd name="connsiteX1585" fmla="*/ 2201194 w 2372630"/>
              <a:gd name="connsiteY1585" fmla="*/ 289734 h 593670"/>
              <a:gd name="connsiteX1586" fmla="*/ 2205792 w 2372630"/>
              <a:gd name="connsiteY1586" fmla="*/ 291559 h 593670"/>
              <a:gd name="connsiteX1587" fmla="*/ 2188935 w 2372630"/>
              <a:gd name="connsiteY1587" fmla="*/ 291559 h 593670"/>
              <a:gd name="connsiteX1588" fmla="*/ 2208091 w 2372630"/>
              <a:gd name="connsiteY1588" fmla="*/ 297492 h 593670"/>
              <a:gd name="connsiteX1589" fmla="*/ 2191233 w 2372630"/>
              <a:gd name="connsiteY1589" fmla="*/ 297492 h 593670"/>
              <a:gd name="connsiteX1590" fmla="*/ 2200428 w 2372630"/>
              <a:gd name="connsiteY1590" fmla="*/ 299318 h 593670"/>
              <a:gd name="connsiteX1591" fmla="*/ 2201194 w 2372630"/>
              <a:gd name="connsiteY1591" fmla="*/ 299318 h 593670"/>
              <a:gd name="connsiteX1592" fmla="*/ 2204259 w 2372630"/>
              <a:gd name="connsiteY1592" fmla="*/ 299318 h 593670"/>
              <a:gd name="connsiteX1593" fmla="*/ 2208857 w 2372630"/>
              <a:gd name="connsiteY1593" fmla="*/ 299318 h 593670"/>
              <a:gd name="connsiteX1594" fmla="*/ 2208091 w 2372630"/>
              <a:gd name="connsiteY1594" fmla="*/ 299774 h 593670"/>
              <a:gd name="connsiteX1595" fmla="*/ 2208091 w 2372630"/>
              <a:gd name="connsiteY1595" fmla="*/ 300230 h 593670"/>
              <a:gd name="connsiteX1596" fmla="*/ 2209623 w 2372630"/>
              <a:gd name="connsiteY1596" fmla="*/ 300687 h 593670"/>
              <a:gd name="connsiteX1597" fmla="*/ 2217285 w 2372630"/>
              <a:gd name="connsiteY1597" fmla="*/ 308445 h 593670"/>
              <a:gd name="connsiteX1598" fmla="*/ 2216519 w 2372630"/>
              <a:gd name="connsiteY1598" fmla="*/ 308445 h 593670"/>
              <a:gd name="connsiteX1599" fmla="*/ 2218052 w 2372630"/>
              <a:gd name="connsiteY1599" fmla="*/ 308901 h 593670"/>
              <a:gd name="connsiteX1600" fmla="*/ 2222649 w 2372630"/>
              <a:gd name="connsiteY1600" fmla="*/ 310727 h 593670"/>
              <a:gd name="connsiteX1601" fmla="*/ 2213454 w 2372630"/>
              <a:gd name="connsiteY1601" fmla="*/ 311183 h 593670"/>
              <a:gd name="connsiteX1602" fmla="*/ 2212688 w 2372630"/>
              <a:gd name="connsiteY1602" fmla="*/ 311183 h 593670"/>
              <a:gd name="connsiteX1603" fmla="*/ 2211156 w 2372630"/>
              <a:gd name="connsiteY1603" fmla="*/ 311183 h 593670"/>
              <a:gd name="connsiteX1604" fmla="*/ 2210389 w 2372630"/>
              <a:gd name="connsiteY1604" fmla="*/ 311639 h 593670"/>
              <a:gd name="connsiteX1605" fmla="*/ 2208091 w 2372630"/>
              <a:gd name="connsiteY1605" fmla="*/ 311639 h 593670"/>
              <a:gd name="connsiteX1606" fmla="*/ 2205792 w 2372630"/>
              <a:gd name="connsiteY1606" fmla="*/ 312096 h 593670"/>
              <a:gd name="connsiteX1607" fmla="*/ 2204259 w 2372630"/>
              <a:gd name="connsiteY1607" fmla="*/ 312552 h 593670"/>
              <a:gd name="connsiteX1608" fmla="*/ 2204259 w 2372630"/>
              <a:gd name="connsiteY1608" fmla="*/ 311639 h 593670"/>
              <a:gd name="connsiteX1609" fmla="*/ 2204259 w 2372630"/>
              <a:gd name="connsiteY1609" fmla="*/ 311183 h 593670"/>
              <a:gd name="connsiteX1610" fmla="*/ 2203493 w 2372630"/>
              <a:gd name="connsiteY1610" fmla="*/ 311183 h 593670"/>
              <a:gd name="connsiteX1611" fmla="*/ 2202727 w 2372630"/>
              <a:gd name="connsiteY1611" fmla="*/ 312096 h 593670"/>
              <a:gd name="connsiteX1612" fmla="*/ 2190467 w 2372630"/>
              <a:gd name="connsiteY1612" fmla="*/ 314834 h 593670"/>
              <a:gd name="connsiteX1613" fmla="*/ 2190467 w 2372630"/>
              <a:gd name="connsiteY1613" fmla="*/ 316659 h 593670"/>
              <a:gd name="connsiteX1614" fmla="*/ 2186636 w 2372630"/>
              <a:gd name="connsiteY1614" fmla="*/ 316659 h 593670"/>
              <a:gd name="connsiteX1615" fmla="*/ 2188168 w 2372630"/>
              <a:gd name="connsiteY1615" fmla="*/ 318485 h 593670"/>
              <a:gd name="connsiteX1616" fmla="*/ 2178974 w 2372630"/>
              <a:gd name="connsiteY1616" fmla="*/ 318485 h 593670"/>
              <a:gd name="connsiteX1617" fmla="*/ 2197363 w 2372630"/>
              <a:gd name="connsiteY1617" fmla="*/ 320310 h 593670"/>
              <a:gd name="connsiteX1618" fmla="*/ 2196597 w 2372630"/>
              <a:gd name="connsiteY1618" fmla="*/ 320310 h 593670"/>
              <a:gd name="connsiteX1619" fmla="*/ 2200428 w 2372630"/>
              <a:gd name="connsiteY1619" fmla="*/ 322136 h 593670"/>
              <a:gd name="connsiteX1620" fmla="*/ 2198896 w 2372630"/>
              <a:gd name="connsiteY1620" fmla="*/ 324417 h 593670"/>
              <a:gd name="connsiteX1621" fmla="*/ 2205026 w 2372630"/>
              <a:gd name="connsiteY1621" fmla="*/ 322136 h 593670"/>
              <a:gd name="connsiteX1622" fmla="*/ 2205792 w 2372630"/>
              <a:gd name="connsiteY1622" fmla="*/ 322136 h 593670"/>
              <a:gd name="connsiteX1623" fmla="*/ 2205792 w 2372630"/>
              <a:gd name="connsiteY1623" fmla="*/ 324417 h 593670"/>
              <a:gd name="connsiteX1624" fmla="*/ 2200428 w 2372630"/>
              <a:gd name="connsiteY1624" fmla="*/ 326243 h 593670"/>
              <a:gd name="connsiteX1625" fmla="*/ 2188935 w 2372630"/>
              <a:gd name="connsiteY1625" fmla="*/ 328068 h 593670"/>
              <a:gd name="connsiteX1626" fmla="*/ 2180506 w 2372630"/>
              <a:gd name="connsiteY1626" fmla="*/ 326243 h 593670"/>
              <a:gd name="connsiteX1627" fmla="*/ 2167480 w 2372630"/>
              <a:gd name="connsiteY1627" fmla="*/ 328068 h 593670"/>
              <a:gd name="connsiteX1628" fmla="*/ 2167480 w 2372630"/>
              <a:gd name="connsiteY1628" fmla="*/ 329894 h 593670"/>
              <a:gd name="connsiteX1629" fmla="*/ 2155986 w 2372630"/>
              <a:gd name="connsiteY1629" fmla="*/ 328068 h 593670"/>
              <a:gd name="connsiteX1630" fmla="*/ 2153688 w 2372630"/>
              <a:gd name="connsiteY1630" fmla="*/ 329209 h 593670"/>
              <a:gd name="connsiteX1631" fmla="*/ 2151389 w 2372630"/>
              <a:gd name="connsiteY1631" fmla="*/ 330350 h 593670"/>
              <a:gd name="connsiteX1632" fmla="*/ 2151389 w 2372630"/>
              <a:gd name="connsiteY1632" fmla="*/ 329894 h 593670"/>
              <a:gd name="connsiteX1633" fmla="*/ 2150623 w 2372630"/>
              <a:gd name="connsiteY1633" fmla="*/ 329894 h 593670"/>
              <a:gd name="connsiteX1634" fmla="*/ 2151389 w 2372630"/>
              <a:gd name="connsiteY1634" fmla="*/ 330350 h 593670"/>
              <a:gd name="connsiteX1635" fmla="*/ 2150623 w 2372630"/>
              <a:gd name="connsiteY1635" fmla="*/ 330806 h 593670"/>
              <a:gd name="connsiteX1636" fmla="*/ 2148324 w 2372630"/>
              <a:gd name="connsiteY1636" fmla="*/ 330806 h 593670"/>
              <a:gd name="connsiteX1637" fmla="*/ 2147558 w 2372630"/>
              <a:gd name="connsiteY1637" fmla="*/ 329894 h 593670"/>
              <a:gd name="connsiteX1638" fmla="*/ 2143726 w 2372630"/>
              <a:gd name="connsiteY1638" fmla="*/ 329894 h 593670"/>
              <a:gd name="connsiteX1639" fmla="*/ 2142960 w 2372630"/>
              <a:gd name="connsiteY1639" fmla="*/ 329894 h 593670"/>
              <a:gd name="connsiteX1640" fmla="*/ 2142194 w 2372630"/>
              <a:gd name="connsiteY1640" fmla="*/ 328981 h 593670"/>
              <a:gd name="connsiteX1641" fmla="*/ 2142194 w 2372630"/>
              <a:gd name="connsiteY1641" fmla="*/ 329437 h 593670"/>
              <a:gd name="connsiteX1642" fmla="*/ 2140662 w 2372630"/>
              <a:gd name="connsiteY1642" fmla="*/ 329894 h 593670"/>
              <a:gd name="connsiteX1643" fmla="*/ 2139895 w 2372630"/>
              <a:gd name="connsiteY1643" fmla="*/ 329894 h 593670"/>
              <a:gd name="connsiteX1644" fmla="*/ 2137597 w 2372630"/>
              <a:gd name="connsiteY1644" fmla="*/ 329437 h 593670"/>
              <a:gd name="connsiteX1645" fmla="*/ 2136830 w 2372630"/>
              <a:gd name="connsiteY1645" fmla="*/ 329437 h 593670"/>
              <a:gd name="connsiteX1646" fmla="*/ 2137597 w 2372630"/>
              <a:gd name="connsiteY1646" fmla="*/ 329894 h 593670"/>
              <a:gd name="connsiteX1647" fmla="*/ 2117674 w 2372630"/>
              <a:gd name="connsiteY1647" fmla="*/ 329894 h 593670"/>
              <a:gd name="connsiteX1648" fmla="*/ 2116908 w 2372630"/>
              <a:gd name="connsiteY1648" fmla="*/ 326243 h 593670"/>
              <a:gd name="connsiteX1649" fmla="*/ 2115376 w 2372630"/>
              <a:gd name="connsiteY1649" fmla="*/ 324417 h 593670"/>
              <a:gd name="connsiteX1650" fmla="*/ 2115376 w 2372630"/>
              <a:gd name="connsiteY1650" fmla="*/ 326243 h 593670"/>
              <a:gd name="connsiteX1651" fmla="*/ 2110778 w 2372630"/>
              <a:gd name="connsiteY1651" fmla="*/ 326243 h 593670"/>
              <a:gd name="connsiteX1652" fmla="*/ 2110012 w 2372630"/>
              <a:gd name="connsiteY1652" fmla="*/ 328068 h 593670"/>
              <a:gd name="connsiteX1653" fmla="*/ 2105415 w 2372630"/>
              <a:gd name="connsiteY1653" fmla="*/ 326243 h 593670"/>
              <a:gd name="connsiteX1654" fmla="*/ 2093921 w 2372630"/>
              <a:gd name="connsiteY1654" fmla="*/ 328981 h 593670"/>
              <a:gd name="connsiteX1655" fmla="*/ 2093921 w 2372630"/>
              <a:gd name="connsiteY1655" fmla="*/ 329437 h 593670"/>
              <a:gd name="connsiteX1656" fmla="*/ 2085492 w 2372630"/>
              <a:gd name="connsiteY1656" fmla="*/ 328068 h 593670"/>
              <a:gd name="connsiteX1657" fmla="*/ 2085492 w 2372630"/>
              <a:gd name="connsiteY1657" fmla="*/ 326243 h 593670"/>
              <a:gd name="connsiteX1658" fmla="*/ 2081661 w 2372630"/>
              <a:gd name="connsiteY1658" fmla="*/ 328068 h 593670"/>
              <a:gd name="connsiteX1659" fmla="*/ 2080895 w 2372630"/>
              <a:gd name="connsiteY1659" fmla="*/ 328525 h 593670"/>
              <a:gd name="connsiteX1660" fmla="*/ 2084726 w 2372630"/>
              <a:gd name="connsiteY1660" fmla="*/ 328981 h 593670"/>
              <a:gd name="connsiteX1661" fmla="*/ 2089324 w 2372630"/>
              <a:gd name="connsiteY1661" fmla="*/ 329437 h 593670"/>
              <a:gd name="connsiteX1662" fmla="*/ 2093155 w 2372630"/>
              <a:gd name="connsiteY1662" fmla="*/ 329437 h 593670"/>
              <a:gd name="connsiteX1663" fmla="*/ 2093921 w 2372630"/>
              <a:gd name="connsiteY1663" fmla="*/ 329437 h 593670"/>
              <a:gd name="connsiteX1664" fmla="*/ 2094687 w 2372630"/>
              <a:gd name="connsiteY1664" fmla="*/ 329437 h 593670"/>
              <a:gd name="connsiteX1665" fmla="*/ 2100817 w 2372630"/>
              <a:gd name="connsiteY1665" fmla="*/ 329894 h 593670"/>
              <a:gd name="connsiteX1666" fmla="*/ 2101583 w 2372630"/>
              <a:gd name="connsiteY1666" fmla="*/ 329894 h 593670"/>
              <a:gd name="connsiteX1667" fmla="*/ 2109246 w 2372630"/>
              <a:gd name="connsiteY1667" fmla="*/ 330350 h 593670"/>
              <a:gd name="connsiteX1668" fmla="*/ 2110012 w 2372630"/>
              <a:gd name="connsiteY1668" fmla="*/ 330806 h 593670"/>
              <a:gd name="connsiteX1669" fmla="*/ 2110778 w 2372630"/>
              <a:gd name="connsiteY1669" fmla="*/ 330806 h 593670"/>
              <a:gd name="connsiteX1670" fmla="*/ 2110012 w 2372630"/>
              <a:gd name="connsiteY1670" fmla="*/ 328068 h 593670"/>
              <a:gd name="connsiteX1671" fmla="*/ 2111544 w 2372630"/>
              <a:gd name="connsiteY1671" fmla="*/ 330350 h 593670"/>
              <a:gd name="connsiteX1672" fmla="*/ 2111544 w 2372630"/>
              <a:gd name="connsiteY1672" fmla="*/ 330806 h 593670"/>
              <a:gd name="connsiteX1673" fmla="*/ 2117674 w 2372630"/>
              <a:gd name="connsiteY1673" fmla="*/ 331263 h 593670"/>
              <a:gd name="connsiteX1674" fmla="*/ 2127635 w 2372630"/>
              <a:gd name="connsiteY1674" fmla="*/ 331719 h 593670"/>
              <a:gd name="connsiteX1675" fmla="*/ 2135298 w 2372630"/>
              <a:gd name="connsiteY1675" fmla="*/ 332176 h 593670"/>
              <a:gd name="connsiteX1676" fmla="*/ 2136064 w 2372630"/>
              <a:gd name="connsiteY1676" fmla="*/ 331719 h 593670"/>
              <a:gd name="connsiteX1677" fmla="*/ 2135298 w 2372630"/>
              <a:gd name="connsiteY1677" fmla="*/ 332632 h 593670"/>
              <a:gd name="connsiteX1678" fmla="*/ 2137597 w 2372630"/>
              <a:gd name="connsiteY1678" fmla="*/ 332632 h 593670"/>
              <a:gd name="connsiteX1679" fmla="*/ 2138363 w 2372630"/>
              <a:gd name="connsiteY1679" fmla="*/ 332176 h 593670"/>
              <a:gd name="connsiteX1680" fmla="*/ 2138363 w 2372630"/>
              <a:gd name="connsiteY1680" fmla="*/ 332632 h 593670"/>
              <a:gd name="connsiteX1681" fmla="*/ 2139129 w 2372630"/>
              <a:gd name="connsiteY1681" fmla="*/ 332632 h 593670"/>
              <a:gd name="connsiteX1682" fmla="*/ 2139129 w 2372630"/>
              <a:gd name="connsiteY1682" fmla="*/ 332176 h 593670"/>
              <a:gd name="connsiteX1683" fmla="*/ 2139129 w 2372630"/>
              <a:gd name="connsiteY1683" fmla="*/ 331719 h 593670"/>
              <a:gd name="connsiteX1684" fmla="*/ 2142194 w 2372630"/>
              <a:gd name="connsiteY1684" fmla="*/ 329894 h 593670"/>
              <a:gd name="connsiteX1685" fmla="*/ 2142194 w 2372630"/>
              <a:gd name="connsiteY1685" fmla="*/ 332632 h 593670"/>
              <a:gd name="connsiteX1686" fmla="*/ 2143726 w 2372630"/>
              <a:gd name="connsiteY1686" fmla="*/ 329894 h 593670"/>
              <a:gd name="connsiteX1687" fmla="*/ 2143726 w 2372630"/>
              <a:gd name="connsiteY1687" fmla="*/ 332632 h 593670"/>
              <a:gd name="connsiteX1688" fmla="*/ 2143726 w 2372630"/>
              <a:gd name="connsiteY1688" fmla="*/ 333088 h 593670"/>
              <a:gd name="connsiteX1689" fmla="*/ 2144493 w 2372630"/>
              <a:gd name="connsiteY1689" fmla="*/ 333088 h 593670"/>
              <a:gd name="connsiteX1690" fmla="*/ 2145259 w 2372630"/>
              <a:gd name="connsiteY1690" fmla="*/ 331719 h 593670"/>
              <a:gd name="connsiteX1691" fmla="*/ 2144493 w 2372630"/>
              <a:gd name="connsiteY1691" fmla="*/ 331719 h 593670"/>
              <a:gd name="connsiteX1692" fmla="*/ 2145259 w 2372630"/>
              <a:gd name="connsiteY1692" fmla="*/ 331263 h 593670"/>
              <a:gd name="connsiteX1693" fmla="*/ 2147558 w 2372630"/>
              <a:gd name="connsiteY1693" fmla="*/ 330350 h 593670"/>
              <a:gd name="connsiteX1694" fmla="*/ 2146025 w 2372630"/>
              <a:gd name="connsiteY1694" fmla="*/ 333088 h 593670"/>
              <a:gd name="connsiteX1695" fmla="*/ 2146791 w 2372630"/>
              <a:gd name="connsiteY1695" fmla="*/ 333088 h 593670"/>
              <a:gd name="connsiteX1696" fmla="*/ 2148324 w 2372630"/>
              <a:gd name="connsiteY1696" fmla="*/ 333545 h 593670"/>
              <a:gd name="connsiteX1697" fmla="*/ 2148324 w 2372630"/>
              <a:gd name="connsiteY1697" fmla="*/ 333088 h 593670"/>
              <a:gd name="connsiteX1698" fmla="*/ 2148324 w 2372630"/>
              <a:gd name="connsiteY1698" fmla="*/ 331719 h 593670"/>
              <a:gd name="connsiteX1699" fmla="*/ 2150623 w 2372630"/>
              <a:gd name="connsiteY1699" fmla="*/ 333545 h 593670"/>
              <a:gd name="connsiteX1700" fmla="*/ 2152155 w 2372630"/>
              <a:gd name="connsiteY1700" fmla="*/ 333545 h 593670"/>
              <a:gd name="connsiteX1701" fmla="*/ 2155220 w 2372630"/>
              <a:gd name="connsiteY1701" fmla="*/ 334001 h 593670"/>
              <a:gd name="connsiteX1702" fmla="*/ 2155986 w 2372630"/>
              <a:gd name="connsiteY1702" fmla="*/ 334001 h 593670"/>
              <a:gd name="connsiteX1703" fmla="*/ 2155986 w 2372630"/>
              <a:gd name="connsiteY1703" fmla="*/ 333545 h 593670"/>
              <a:gd name="connsiteX1704" fmla="*/ 2152921 w 2372630"/>
              <a:gd name="connsiteY1704" fmla="*/ 333545 h 593670"/>
              <a:gd name="connsiteX1705" fmla="*/ 2171311 w 2372630"/>
              <a:gd name="connsiteY1705" fmla="*/ 329894 h 593670"/>
              <a:gd name="connsiteX1706" fmla="*/ 2178207 w 2372630"/>
              <a:gd name="connsiteY1706" fmla="*/ 331719 h 593670"/>
              <a:gd name="connsiteX1707" fmla="*/ 2178207 w 2372630"/>
              <a:gd name="connsiteY1707" fmla="*/ 329894 h 593670"/>
              <a:gd name="connsiteX1708" fmla="*/ 2207324 w 2372630"/>
              <a:gd name="connsiteY1708" fmla="*/ 333545 h 593670"/>
              <a:gd name="connsiteX1709" fmla="*/ 2205026 w 2372630"/>
              <a:gd name="connsiteY1709" fmla="*/ 333545 h 593670"/>
              <a:gd name="connsiteX1710" fmla="*/ 2207324 w 2372630"/>
              <a:gd name="connsiteY1710" fmla="*/ 335826 h 593670"/>
              <a:gd name="connsiteX1711" fmla="*/ 2186636 w 2372630"/>
              <a:gd name="connsiteY1711" fmla="*/ 337652 h 593670"/>
              <a:gd name="connsiteX1712" fmla="*/ 2187402 w 2372630"/>
              <a:gd name="connsiteY1712" fmla="*/ 339477 h 593670"/>
              <a:gd name="connsiteX1713" fmla="*/ 2178974 w 2372630"/>
              <a:gd name="connsiteY1713" fmla="*/ 339477 h 593670"/>
              <a:gd name="connsiteX1714" fmla="*/ 2174376 w 2372630"/>
              <a:gd name="connsiteY1714" fmla="*/ 339477 h 593670"/>
              <a:gd name="connsiteX1715" fmla="*/ 2178207 w 2372630"/>
              <a:gd name="connsiteY1715" fmla="*/ 341303 h 593670"/>
              <a:gd name="connsiteX1716" fmla="*/ 2172077 w 2372630"/>
              <a:gd name="connsiteY1716" fmla="*/ 343128 h 593670"/>
              <a:gd name="connsiteX1717" fmla="*/ 2180506 w 2372630"/>
              <a:gd name="connsiteY1717" fmla="*/ 344954 h 593670"/>
              <a:gd name="connsiteX1718" fmla="*/ 2186636 w 2372630"/>
              <a:gd name="connsiteY1718" fmla="*/ 343128 h 593670"/>
              <a:gd name="connsiteX1719" fmla="*/ 2187402 w 2372630"/>
              <a:gd name="connsiteY1719" fmla="*/ 343128 h 593670"/>
              <a:gd name="connsiteX1720" fmla="*/ 2185103 w 2372630"/>
              <a:gd name="connsiteY1720" fmla="*/ 344954 h 593670"/>
              <a:gd name="connsiteX1721" fmla="*/ 2183571 w 2372630"/>
              <a:gd name="connsiteY1721" fmla="*/ 344954 h 593670"/>
              <a:gd name="connsiteX1722" fmla="*/ 2183571 w 2372630"/>
              <a:gd name="connsiteY1722" fmla="*/ 348148 h 593670"/>
              <a:gd name="connsiteX1723" fmla="*/ 2183571 w 2372630"/>
              <a:gd name="connsiteY1723" fmla="*/ 348605 h 593670"/>
              <a:gd name="connsiteX1724" fmla="*/ 2182805 w 2372630"/>
              <a:gd name="connsiteY1724" fmla="*/ 347692 h 593670"/>
              <a:gd name="connsiteX1725" fmla="*/ 2178207 w 2372630"/>
              <a:gd name="connsiteY1725" fmla="*/ 347235 h 593670"/>
              <a:gd name="connsiteX1726" fmla="*/ 2177441 w 2372630"/>
              <a:gd name="connsiteY1726" fmla="*/ 347235 h 593670"/>
              <a:gd name="connsiteX1727" fmla="*/ 2175909 w 2372630"/>
              <a:gd name="connsiteY1727" fmla="*/ 347235 h 593670"/>
              <a:gd name="connsiteX1728" fmla="*/ 2175909 w 2372630"/>
              <a:gd name="connsiteY1728" fmla="*/ 348148 h 593670"/>
              <a:gd name="connsiteX1729" fmla="*/ 2175653 w 2372630"/>
              <a:gd name="connsiteY1729" fmla="*/ 348605 h 593670"/>
              <a:gd name="connsiteX1730" fmla="*/ 2175142 w 2372630"/>
              <a:gd name="connsiteY1730" fmla="*/ 348605 h 593670"/>
              <a:gd name="connsiteX1731" fmla="*/ 2175142 w 2372630"/>
              <a:gd name="connsiteY1731" fmla="*/ 349061 h 593670"/>
              <a:gd name="connsiteX1732" fmla="*/ 2175142 w 2372630"/>
              <a:gd name="connsiteY1732" fmla="*/ 349517 h 593670"/>
              <a:gd name="connsiteX1733" fmla="*/ 2175653 w 2372630"/>
              <a:gd name="connsiteY1733" fmla="*/ 348605 h 593670"/>
              <a:gd name="connsiteX1734" fmla="*/ 2175909 w 2372630"/>
              <a:gd name="connsiteY1734" fmla="*/ 348605 h 593670"/>
              <a:gd name="connsiteX1735" fmla="*/ 2175909 w 2372630"/>
              <a:gd name="connsiteY1735" fmla="*/ 348148 h 593670"/>
              <a:gd name="connsiteX1736" fmla="*/ 2177441 w 2372630"/>
              <a:gd name="connsiteY1736" fmla="*/ 347692 h 593670"/>
              <a:gd name="connsiteX1737" fmla="*/ 2177441 w 2372630"/>
              <a:gd name="connsiteY1737" fmla="*/ 347235 h 593670"/>
              <a:gd name="connsiteX1738" fmla="*/ 2178974 w 2372630"/>
              <a:gd name="connsiteY1738" fmla="*/ 347692 h 593670"/>
              <a:gd name="connsiteX1739" fmla="*/ 2181272 w 2372630"/>
              <a:gd name="connsiteY1739" fmla="*/ 348148 h 593670"/>
              <a:gd name="connsiteX1740" fmla="*/ 2183571 w 2372630"/>
              <a:gd name="connsiteY1740" fmla="*/ 348605 h 593670"/>
              <a:gd name="connsiteX1741" fmla="*/ 2185103 w 2372630"/>
              <a:gd name="connsiteY1741" fmla="*/ 348605 h 593670"/>
              <a:gd name="connsiteX1742" fmla="*/ 2195831 w 2372630"/>
              <a:gd name="connsiteY1742" fmla="*/ 349061 h 593670"/>
              <a:gd name="connsiteX1743" fmla="*/ 2188168 w 2372630"/>
              <a:gd name="connsiteY1743" fmla="*/ 350886 h 593670"/>
              <a:gd name="connsiteX1744" fmla="*/ 2174376 w 2372630"/>
              <a:gd name="connsiteY1744" fmla="*/ 351799 h 593670"/>
              <a:gd name="connsiteX1745" fmla="*/ 2172844 w 2372630"/>
              <a:gd name="connsiteY1745" fmla="*/ 351799 h 593670"/>
              <a:gd name="connsiteX1746" fmla="*/ 2172077 w 2372630"/>
              <a:gd name="connsiteY1746" fmla="*/ 352712 h 593670"/>
              <a:gd name="connsiteX1747" fmla="*/ 2157519 w 2372630"/>
              <a:gd name="connsiteY1747" fmla="*/ 354994 h 593670"/>
              <a:gd name="connsiteX1748" fmla="*/ 2152155 w 2372630"/>
              <a:gd name="connsiteY1748" fmla="*/ 354994 h 593670"/>
              <a:gd name="connsiteX1749" fmla="*/ 2151389 w 2372630"/>
              <a:gd name="connsiteY1749" fmla="*/ 355450 h 593670"/>
              <a:gd name="connsiteX1750" fmla="*/ 2151389 w 2372630"/>
              <a:gd name="connsiteY1750" fmla="*/ 356819 h 593670"/>
              <a:gd name="connsiteX1751" fmla="*/ 2169779 w 2372630"/>
              <a:gd name="connsiteY1751" fmla="*/ 358644 h 593670"/>
              <a:gd name="connsiteX1752" fmla="*/ 2169779 w 2372630"/>
              <a:gd name="connsiteY1752" fmla="*/ 356819 h 593670"/>
              <a:gd name="connsiteX1753" fmla="*/ 2170545 w 2372630"/>
              <a:gd name="connsiteY1753" fmla="*/ 354537 h 593670"/>
              <a:gd name="connsiteX1754" fmla="*/ 2176579 w 2372630"/>
              <a:gd name="connsiteY1754" fmla="*/ 354708 h 593670"/>
              <a:gd name="connsiteX1755" fmla="*/ 2180533 w 2372630"/>
              <a:gd name="connsiteY1755" fmla="*/ 354584 h 593670"/>
              <a:gd name="connsiteX1756" fmla="*/ 2182038 w 2372630"/>
              <a:gd name="connsiteY1756" fmla="*/ 357275 h 593670"/>
              <a:gd name="connsiteX1757" fmla="*/ 2182038 w 2372630"/>
              <a:gd name="connsiteY1757" fmla="*/ 358188 h 593670"/>
              <a:gd name="connsiteX1758" fmla="*/ 2182805 w 2372630"/>
              <a:gd name="connsiteY1758" fmla="*/ 357732 h 593670"/>
              <a:gd name="connsiteX1759" fmla="*/ 2188935 w 2372630"/>
              <a:gd name="connsiteY1759" fmla="*/ 358188 h 593670"/>
              <a:gd name="connsiteX1760" fmla="*/ 2191233 w 2372630"/>
              <a:gd name="connsiteY1760" fmla="*/ 359557 h 593670"/>
              <a:gd name="connsiteX1761" fmla="*/ 2193532 w 2372630"/>
              <a:gd name="connsiteY1761" fmla="*/ 359557 h 593670"/>
              <a:gd name="connsiteX1762" fmla="*/ 2209623 w 2372630"/>
              <a:gd name="connsiteY1762" fmla="*/ 358644 h 593670"/>
              <a:gd name="connsiteX1763" fmla="*/ 2203493 w 2372630"/>
              <a:gd name="connsiteY1763" fmla="*/ 362295 h 593670"/>
              <a:gd name="connsiteX1764" fmla="*/ 2187402 w 2372630"/>
              <a:gd name="connsiteY1764" fmla="*/ 362295 h 593670"/>
              <a:gd name="connsiteX1765" fmla="*/ 2185870 w 2372630"/>
              <a:gd name="connsiteY1765" fmla="*/ 362295 h 593670"/>
              <a:gd name="connsiteX1766" fmla="*/ 2185103 w 2372630"/>
              <a:gd name="connsiteY1766" fmla="*/ 362295 h 593670"/>
              <a:gd name="connsiteX1767" fmla="*/ 2184337 w 2372630"/>
              <a:gd name="connsiteY1767" fmla="*/ 361839 h 593670"/>
              <a:gd name="connsiteX1768" fmla="*/ 2173610 w 2372630"/>
              <a:gd name="connsiteY1768" fmla="*/ 362295 h 593670"/>
              <a:gd name="connsiteX1769" fmla="*/ 2172844 w 2372630"/>
              <a:gd name="connsiteY1769" fmla="*/ 365946 h 593670"/>
              <a:gd name="connsiteX1770" fmla="*/ 2173610 w 2372630"/>
              <a:gd name="connsiteY1770" fmla="*/ 370053 h 593670"/>
              <a:gd name="connsiteX1771" fmla="*/ 2170545 w 2372630"/>
              <a:gd name="connsiteY1771" fmla="*/ 366403 h 593670"/>
              <a:gd name="connsiteX1772" fmla="*/ 2171311 w 2372630"/>
              <a:gd name="connsiteY1772" fmla="*/ 368228 h 593670"/>
              <a:gd name="connsiteX1773" fmla="*/ 2167480 w 2372630"/>
              <a:gd name="connsiteY1773" fmla="*/ 365946 h 593670"/>
              <a:gd name="connsiteX1774" fmla="*/ 2167480 w 2372630"/>
              <a:gd name="connsiteY1774" fmla="*/ 368228 h 593670"/>
              <a:gd name="connsiteX1775" fmla="*/ 2156753 w 2372630"/>
              <a:gd name="connsiteY1775" fmla="*/ 368684 h 593670"/>
              <a:gd name="connsiteX1776" fmla="*/ 2153688 w 2372630"/>
              <a:gd name="connsiteY1776" fmla="*/ 368228 h 593670"/>
              <a:gd name="connsiteX1777" fmla="*/ 2165947 w 2372630"/>
              <a:gd name="connsiteY1777" fmla="*/ 364121 h 593670"/>
              <a:gd name="connsiteX1778" fmla="*/ 2169012 w 2372630"/>
              <a:gd name="connsiteY1778" fmla="*/ 364577 h 593670"/>
              <a:gd name="connsiteX1779" fmla="*/ 2169012 w 2372630"/>
              <a:gd name="connsiteY1779" fmla="*/ 364121 h 593670"/>
              <a:gd name="connsiteX1780" fmla="*/ 2169779 w 2372630"/>
              <a:gd name="connsiteY1780" fmla="*/ 365034 h 593670"/>
              <a:gd name="connsiteX1781" fmla="*/ 2170545 w 2372630"/>
              <a:gd name="connsiteY1781" fmla="*/ 365946 h 593670"/>
              <a:gd name="connsiteX1782" fmla="*/ 2170545 w 2372630"/>
              <a:gd name="connsiteY1782" fmla="*/ 365490 h 593670"/>
              <a:gd name="connsiteX1783" fmla="*/ 2170545 w 2372630"/>
              <a:gd name="connsiteY1783" fmla="*/ 364121 h 593670"/>
              <a:gd name="connsiteX1784" fmla="*/ 2169779 w 2372630"/>
              <a:gd name="connsiteY1784" fmla="*/ 364121 h 593670"/>
              <a:gd name="connsiteX1785" fmla="*/ 2169012 w 2372630"/>
              <a:gd name="connsiteY1785" fmla="*/ 364121 h 593670"/>
              <a:gd name="connsiteX1786" fmla="*/ 2169012 w 2372630"/>
              <a:gd name="connsiteY1786" fmla="*/ 363664 h 593670"/>
              <a:gd name="connsiteX1787" fmla="*/ 2165947 w 2372630"/>
              <a:gd name="connsiteY1787" fmla="*/ 364121 h 593670"/>
              <a:gd name="connsiteX1788" fmla="*/ 2152921 w 2372630"/>
              <a:gd name="connsiteY1788" fmla="*/ 365946 h 593670"/>
              <a:gd name="connsiteX1789" fmla="*/ 2151389 w 2372630"/>
              <a:gd name="connsiteY1789" fmla="*/ 364121 h 593670"/>
              <a:gd name="connsiteX1790" fmla="*/ 2151389 w 2372630"/>
              <a:gd name="connsiteY1790" fmla="*/ 365946 h 593670"/>
              <a:gd name="connsiteX1791" fmla="*/ 2149090 w 2372630"/>
              <a:gd name="connsiteY1791" fmla="*/ 364121 h 593670"/>
              <a:gd name="connsiteX1792" fmla="*/ 2149090 w 2372630"/>
              <a:gd name="connsiteY1792" fmla="*/ 365946 h 593670"/>
              <a:gd name="connsiteX1793" fmla="*/ 2146791 w 2372630"/>
              <a:gd name="connsiteY1793" fmla="*/ 364121 h 593670"/>
              <a:gd name="connsiteX1794" fmla="*/ 2146791 w 2372630"/>
              <a:gd name="connsiteY1794" fmla="*/ 368228 h 593670"/>
              <a:gd name="connsiteX1795" fmla="*/ 2145259 w 2372630"/>
              <a:gd name="connsiteY1795" fmla="*/ 364121 h 593670"/>
              <a:gd name="connsiteX1796" fmla="*/ 2143726 w 2372630"/>
              <a:gd name="connsiteY1796" fmla="*/ 365946 h 593670"/>
              <a:gd name="connsiteX1797" fmla="*/ 2142960 w 2372630"/>
              <a:gd name="connsiteY1797" fmla="*/ 362295 h 593670"/>
              <a:gd name="connsiteX1798" fmla="*/ 2142960 w 2372630"/>
              <a:gd name="connsiteY1798" fmla="*/ 368228 h 593670"/>
              <a:gd name="connsiteX1799" fmla="*/ 2139895 w 2372630"/>
              <a:gd name="connsiteY1799" fmla="*/ 368228 h 593670"/>
              <a:gd name="connsiteX1800" fmla="*/ 2140662 w 2372630"/>
              <a:gd name="connsiteY1800" fmla="*/ 364121 h 593670"/>
              <a:gd name="connsiteX1801" fmla="*/ 2139129 w 2372630"/>
              <a:gd name="connsiteY1801" fmla="*/ 365946 h 593670"/>
              <a:gd name="connsiteX1802" fmla="*/ 2138363 w 2372630"/>
              <a:gd name="connsiteY1802" fmla="*/ 368228 h 593670"/>
              <a:gd name="connsiteX1803" fmla="*/ 2134532 w 2372630"/>
              <a:gd name="connsiteY1803" fmla="*/ 365946 h 593670"/>
              <a:gd name="connsiteX1804" fmla="*/ 2132233 w 2372630"/>
              <a:gd name="connsiteY1804" fmla="*/ 365946 h 593670"/>
              <a:gd name="connsiteX1805" fmla="*/ 2132999 w 2372630"/>
              <a:gd name="connsiteY1805" fmla="*/ 366859 h 593670"/>
              <a:gd name="connsiteX1806" fmla="*/ 2132999 w 2372630"/>
              <a:gd name="connsiteY1806" fmla="*/ 367315 h 593670"/>
              <a:gd name="connsiteX1807" fmla="*/ 2133765 w 2372630"/>
              <a:gd name="connsiteY1807" fmla="*/ 367315 h 593670"/>
              <a:gd name="connsiteX1808" fmla="*/ 2133765 w 2372630"/>
              <a:gd name="connsiteY1808" fmla="*/ 368228 h 593670"/>
              <a:gd name="connsiteX1809" fmla="*/ 2133765 w 2372630"/>
              <a:gd name="connsiteY1809" fmla="*/ 369141 h 593670"/>
              <a:gd name="connsiteX1810" fmla="*/ 2132233 w 2372630"/>
              <a:gd name="connsiteY1810" fmla="*/ 371879 h 593670"/>
              <a:gd name="connsiteX1811" fmla="*/ 2130700 w 2372630"/>
              <a:gd name="connsiteY1811" fmla="*/ 372335 h 593670"/>
              <a:gd name="connsiteX1812" fmla="*/ 2132233 w 2372630"/>
              <a:gd name="connsiteY1812" fmla="*/ 372335 h 593670"/>
              <a:gd name="connsiteX1813" fmla="*/ 2135298 w 2372630"/>
              <a:gd name="connsiteY1813" fmla="*/ 371879 h 593670"/>
              <a:gd name="connsiteX1814" fmla="*/ 2138363 w 2372630"/>
              <a:gd name="connsiteY1814" fmla="*/ 370053 h 593670"/>
              <a:gd name="connsiteX1815" fmla="*/ 2140662 w 2372630"/>
              <a:gd name="connsiteY1815" fmla="*/ 371879 h 593670"/>
              <a:gd name="connsiteX1816" fmla="*/ 2142960 w 2372630"/>
              <a:gd name="connsiteY1816" fmla="*/ 371879 h 593670"/>
              <a:gd name="connsiteX1817" fmla="*/ 2142960 w 2372630"/>
              <a:gd name="connsiteY1817" fmla="*/ 370053 h 593670"/>
              <a:gd name="connsiteX1818" fmla="*/ 2143726 w 2372630"/>
              <a:gd name="connsiteY1818" fmla="*/ 370053 h 593670"/>
              <a:gd name="connsiteX1819" fmla="*/ 2143726 w 2372630"/>
              <a:gd name="connsiteY1819" fmla="*/ 371879 h 593670"/>
              <a:gd name="connsiteX1820" fmla="*/ 2145259 w 2372630"/>
              <a:gd name="connsiteY1820" fmla="*/ 371879 h 593670"/>
              <a:gd name="connsiteX1821" fmla="*/ 2146791 w 2372630"/>
              <a:gd name="connsiteY1821" fmla="*/ 370053 h 593670"/>
              <a:gd name="connsiteX1822" fmla="*/ 2149856 w 2372630"/>
              <a:gd name="connsiteY1822" fmla="*/ 370053 h 593670"/>
              <a:gd name="connsiteX1823" fmla="*/ 2152155 w 2372630"/>
              <a:gd name="connsiteY1823" fmla="*/ 370053 h 593670"/>
              <a:gd name="connsiteX1824" fmla="*/ 2154454 w 2372630"/>
              <a:gd name="connsiteY1824" fmla="*/ 370053 h 593670"/>
              <a:gd name="connsiteX1825" fmla="*/ 2153688 w 2372630"/>
              <a:gd name="connsiteY1825" fmla="*/ 371879 h 593670"/>
              <a:gd name="connsiteX1826" fmla="*/ 2155986 w 2372630"/>
              <a:gd name="connsiteY1826" fmla="*/ 370053 h 593670"/>
              <a:gd name="connsiteX1827" fmla="*/ 2161350 w 2372630"/>
              <a:gd name="connsiteY1827" fmla="*/ 371879 h 593670"/>
              <a:gd name="connsiteX1828" fmla="*/ 2161350 w 2372630"/>
              <a:gd name="connsiteY1828" fmla="*/ 370053 h 593670"/>
              <a:gd name="connsiteX1829" fmla="*/ 2162116 w 2372630"/>
              <a:gd name="connsiteY1829" fmla="*/ 371879 h 593670"/>
              <a:gd name="connsiteX1830" fmla="*/ 2162882 w 2372630"/>
              <a:gd name="connsiteY1830" fmla="*/ 370053 h 593670"/>
              <a:gd name="connsiteX1831" fmla="*/ 2164415 w 2372630"/>
              <a:gd name="connsiteY1831" fmla="*/ 371879 h 593670"/>
              <a:gd name="connsiteX1832" fmla="*/ 2183571 w 2372630"/>
              <a:gd name="connsiteY1832" fmla="*/ 368228 h 593670"/>
              <a:gd name="connsiteX1833" fmla="*/ 2186636 w 2372630"/>
              <a:gd name="connsiteY1833" fmla="*/ 368228 h 593670"/>
              <a:gd name="connsiteX1834" fmla="*/ 2183571 w 2372630"/>
              <a:gd name="connsiteY1834" fmla="*/ 370053 h 593670"/>
              <a:gd name="connsiteX1835" fmla="*/ 2211922 w 2372630"/>
              <a:gd name="connsiteY1835" fmla="*/ 375530 h 593670"/>
              <a:gd name="connsiteX1836" fmla="*/ 2202727 w 2372630"/>
              <a:gd name="connsiteY1836" fmla="*/ 375530 h 593670"/>
              <a:gd name="connsiteX1837" fmla="*/ 2213454 w 2372630"/>
              <a:gd name="connsiteY1837" fmla="*/ 379637 h 593670"/>
              <a:gd name="connsiteX1838" fmla="*/ 2200428 w 2372630"/>
              <a:gd name="connsiteY1838" fmla="*/ 379637 h 593670"/>
              <a:gd name="connsiteX1839" fmla="*/ 2200428 w 2372630"/>
              <a:gd name="connsiteY1839" fmla="*/ 381463 h 593670"/>
              <a:gd name="connsiteX1840" fmla="*/ 2198896 w 2372630"/>
              <a:gd name="connsiteY1840" fmla="*/ 379637 h 593670"/>
              <a:gd name="connsiteX1841" fmla="*/ 2185870 w 2372630"/>
              <a:gd name="connsiteY1841" fmla="*/ 383288 h 593670"/>
              <a:gd name="connsiteX1842" fmla="*/ 2171311 w 2372630"/>
              <a:gd name="connsiteY1842" fmla="*/ 384201 h 593670"/>
              <a:gd name="connsiteX1843" fmla="*/ 2169012 w 2372630"/>
              <a:gd name="connsiteY1843" fmla="*/ 385113 h 593670"/>
              <a:gd name="connsiteX1844" fmla="*/ 2168246 w 2372630"/>
              <a:gd name="connsiteY1844" fmla="*/ 385113 h 593670"/>
              <a:gd name="connsiteX1845" fmla="*/ 2167480 w 2372630"/>
              <a:gd name="connsiteY1845" fmla="*/ 385113 h 593670"/>
              <a:gd name="connsiteX1846" fmla="*/ 2158285 w 2372630"/>
              <a:gd name="connsiteY1846" fmla="*/ 385570 h 593670"/>
              <a:gd name="connsiteX1847" fmla="*/ 2157519 w 2372630"/>
              <a:gd name="connsiteY1847" fmla="*/ 385570 h 593670"/>
              <a:gd name="connsiteX1848" fmla="*/ 2150623 w 2372630"/>
              <a:gd name="connsiteY1848" fmla="*/ 385113 h 593670"/>
              <a:gd name="connsiteX1849" fmla="*/ 2149856 w 2372630"/>
              <a:gd name="connsiteY1849" fmla="*/ 385113 h 593670"/>
              <a:gd name="connsiteX1850" fmla="*/ 2148324 w 2372630"/>
              <a:gd name="connsiteY1850" fmla="*/ 386939 h 593670"/>
              <a:gd name="connsiteX1851" fmla="*/ 2148324 w 2372630"/>
              <a:gd name="connsiteY1851" fmla="*/ 385113 h 593670"/>
              <a:gd name="connsiteX1852" fmla="*/ 2132233 w 2372630"/>
              <a:gd name="connsiteY1852" fmla="*/ 389221 h 593670"/>
              <a:gd name="connsiteX1853" fmla="*/ 2132233 w 2372630"/>
              <a:gd name="connsiteY1853" fmla="*/ 386939 h 593670"/>
              <a:gd name="connsiteX1854" fmla="*/ 2130700 w 2372630"/>
              <a:gd name="connsiteY1854" fmla="*/ 391046 h 593670"/>
              <a:gd name="connsiteX1855" fmla="*/ 2152155 w 2372630"/>
              <a:gd name="connsiteY1855" fmla="*/ 389221 h 593670"/>
              <a:gd name="connsiteX1856" fmla="*/ 2144493 w 2372630"/>
              <a:gd name="connsiteY1856" fmla="*/ 391046 h 593670"/>
              <a:gd name="connsiteX1857" fmla="*/ 2139895 w 2372630"/>
              <a:gd name="connsiteY1857" fmla="*/ 391046 h 593670"/>
              <a:gd name="connsiteX1858" fmla="*/ 2139129 w 2372630"/>
              <a:gd name="connsiteY1858" fmla="*/ 392872 h 593670"/>
              <a:gd name="connsiteX1859" fmla="*/ 2136830 w 2372630"/>
              <a:gd name="connsiteY1859" fmla="*/ 392872 h 593670"/>
              <a:gd name="connsiteX1860" fmla="*/ 2135298 w 2372630"/>
              <a:gd name="connsiteY1860" fmla="*/ 394697 h 593670"/>
              <a:gd name="connsiteX1861" fmla="*/ 2132999 w 2372630"/>
              <a:gd name="connsiteY1861" fmla="*/ 394697 h 593670"/>
              <a:gd name="connsiteX1862" fmla="*/ 2129168 w 2372630"/>
              <a:gd name="connsiteY1862" fmla="*/ 393328 h 593670"/>
              <a:gd name="connsiteX1863" fmla="*/ 2131467 w 2372630"/>
              <a:gd name="connsiteY1863" fmla="*/ 394241 h 593670"/>
              <a:gd name="connsiteX1864" fmla="*/ 2148324 w 2372630"/>
              <a:gd name="connsiteY1864" fmla="*/ 400173 h 593670"/>
              <a:gd name="connsiteX1865" fmla="*/ 2243338 w 2372630"/>
              <a:gd name="connsiteY1865" fmla="*/ 400173 h 593670"/>
              <a:gd name="connsiteX1866" fmla="*/ 2243338 w 2372630"/>
              <a:gd name="connsiteY1866" fmla="*/ 409300 h 593670"/>
              <a:gd name="connsiteX1867" fmla="*/ 2120739 w 2372630"/>
              <a:gd name="connsiteY1867" fmla="*/ 412495 h 593670"/>
              <a:gd name="connsiteX1868" fmla="*/ 2153688 w 2372630"/>
              <a:gd name="connsiteY1868" fmla="*/ 421622 h 593670"/>
              <a:gd name="connsiteX1869" fmla="*/ 2120739 w 2372630"/>
              <a:gd name="connsiteY1869" fmla="*/ 427555 h 593670"/>
              <a:gd name="connsiteX1870" fmla="*/ 2126103 w 2372630"/>
              <a:gd name="connsiteY1870" fmla="*/ 439420 h 593670"/>
              <a:gd name="connsiteX1871" fmla="*/ 2087025 w 2372630"/>
              <a:gd name="connsiteY1871" fmla="*/ 436226 h 593670"/>
              <a:gd name="connsiteX1872" fmla="*/ 2019596 w 2372630"/>
              <a:gd name="connsiteY1872" fmla="*/ 445353 h 593670"/>
              <a:gd name="connsiteX1873" fmla="*/ 1868647 w 2372630"/>
              <a:gd name="connsiteY1873" fmla="*/ 457218 h 593670"/>
              <a:gd name="connsiteX1874" fmla="*/ 1806581 w 2372630"/>
              <a:gd name="connsiteY1874" fmla="*/ 463151 h 593670"/>
              <a:gd name="connsiteX1875" fmla="*/ 1716931 w 2372630"/>
              <a:gd name="connsiteY1875" fmla="*/ 472278 h 593670"/>
              <a:gd name="connsiteX1876" fmla="*/ 1633411 w 2372630"/>
              <a:gd name="connsiteY1876" fmla="*/ 481405 h 593670"/>
              <a:gd name="connsiteX1877" fmla="*/ 1632645 w 2372630"/>
              <a:gd name="connsiteY1877" fmla="*/ 480949 h 593670"/>
              <a:gd name="connsiteX1878" fmla="*/ 1621917 w 2372630"/>
              <a:gd name="connsiteY1878" fmla="*/ 463151 h 593670"/>
              <a:gd name="connsiteX1879" fmla="*/ 1665593 w 2372630"/>
              <a:gd name="connsiteY1879" fmla="*/ 463151 h 593670"/>
              <a:gd name="connsiteX1880" fmla="*/ 1559086 w 2372630"/>
              <a:gd name="connsiteY1880" fmla="*/ 460413 h 593670"/>
              <a:gd name="connsiteX1881" fmla="*/ 1537631 w 2372630"/>
              <a:gd name="connsiteY1881" fmla="*/ 454024 h 593670"/>
              <a:gd name="connsiteX1882" fmla="*/ 1493955 w 2372630"/>
              <a:gd name="connsiteY1882" fmla="*/ 457218 h 593670"/>
              <a:gd name="connsiteX1883" fmla="*/ 1382084 w 2372630"/>
              <a:gd name="connsiteY1883" fmla="*/ 460413 h 593670"/>
              <a:gd name="connsiteX1884" fmla="*/ 1331513 w 2372630"/>
              <a:gd name="connsiteY1884" fmla="*/ 463151 h 593670"/>
              <a:gd name="connsiteX1885" fmla="*/ 1287071 w 2372630"/>
              <a:gd name="connsiteY1885" fmla="*/ 457218 h 593670"/>
              <a:gd name="connsiteX1886" fmla="*/ 1107771 w 2372630"/>
              <a:gd name="connsiteY1886" fmla="*/ 460413 h 593670"/>
              <a:gd name="connsiteX1887" fmla="*/ 1068692 w 2372630"/>
              <a:gd name="connsiteY1887" fmla="*/ 460413 h 593670"/>
              <a:gd name="connsiteX1888" fmla="*/ 1041108 w 2372630"/>
              <a:gd name="connsiteY1888" fmla="*/ 469084 h 593670"/>
              <a:gd name="connsiteX1889" fmla="*/ 990536 w 2372630"/>
              <a:gd name="connsiteY1889" fmla="*/ 466346 h 593670"/>
              <a:gd name="connsiteX1890" fmla="*/ 973679 w 2372630"/>
              <a:gd name="connsiteY1890" fmla="*/ 472278 h 593670"/>
              <a:gd name="connsiteX1891" fmla="*/ 917743 w 2372630"/>
              <a:gd name="connsiteY1891" fmla="*/ 472278 h 593670"/>
              <a:gd name="connsiteX1892" fmla="*/ 743807 w 2372630"/>
              <a:gd name="connsiteY1892" fmla="*/ 478211 h 593670"/>
              <a:gd name="connsiteX1893" fmla="*/ 612014 w 2372630"/>
              <a:gd name="connsiteY1893" fmla="*/ 477755 h 593670"/>
              <a:gd name="connsiteX1894" fmla="*/ 610481 w 2372630"/>
              <a:gd name="connsiteY1894" fmla="*/ 478211 h 593670"/>
              <a:gd name="connsiteX1895" fmla="*/ 611247 w 2372630"/>
              <a:gd name="connsiteY1895" fmla="*/ 478211 h 593670"/>
              <a:gd name="connsiteX1896" fmla="*/ 621208 w 2372630"/>
              <a:gd name="connsiteY1896" fmla="*/ 490076 h 593670"/>
              <a:gd name="connsiteX1897" fmla="*/ 605884 w 2372630"/>
              <a:gd name="connsiteY1897" fmla="*/ 490989 h 593670"/>
              <a:gd name="connsiteX1898" fmla="*/ 542286 w 2372630"/>
              <a:gd name="connsiteY1898" fmla="*/ 478211 h 593670"/>
              <a:gd name="connsiteX1899" fmla="*/ 498610 w 2372630"/>
              <a:gd name="connsiteY1899" fmla="*/ 475016 h 593670"/>
              <a:gd name="connsiteX1900" fmla="*/ 504740 w 2372630"/>
              <a:gd name="connsiteY1900" fmla="*/ 486882 h 593670"/>
              <a:gd name="connsiteX1901" fmla="*/ 464895 w 2372630"/>
              <a:gd name="connsiteY1901" fmla="*/ 478211 h 593670"/>
              <a:gd name="connsiteX1902" fmla="*/ 443441 w 2372630"/>
              <a:gd name="connsiteY1902" fmla="*/ 480949 h 593670"/>
              <a:gd name="connsiteX1903" fmla="*/ 398999 w 2372630"/>
              <a:gd name="connsiteY1903" fmla="*/ 480949 h 593670"/>
              <a:gd name="connsiteX1904" fmla="*/ 393635 w 2372630"/>
              <a:gd name="connsiteY1904" fmla="*/ 471822 h 593670"/>
              <a:gd name="connsiteX1905" fmla="*/ 376778 w 2372630"/>
              <a:gd name="connsiteY1905" fmla="*/ 469084 h 593670"/>
              <a:gd name="connsiteX1906" fmla="*/ 349193 w 2372630"/>
              <a:gd name="connsiteY1906" fmla="*/ 457218 h 593670"/>
              <a:gd name="connsiteX1907" fmla="*/ 304751 w 2372630"/>
              <a:gd name="connsiteY1907" fmla="*/ 451286 h 593670"/>
              <a:gd name="connsiteX1908" fmla="*/ 277167 w 2372630"/>
              <a:gd name="connsiteY1908" fmla="*/ 442158 h 593670"/>
              <a:gd name="connsiteX1909" fmla="*/ 215101 w 2372630"/>
              <a:gd name="connsiteY1909" fmla="*/ 442158 h 593670"/>
              <a:gd name="connsiteX1910" fmla="*/ 170659 w 2372630"/>
              <a:gd name="connsiteY1910" fmla="*/ 438964 h 593670"/>
              <a:gd name="connsiteX1911" fmla="*/ 176789 w 2372630"/>
              <a:gd name="connsiteY1911" fmla="*/ 428011 h 593670"/>
              <a:gd name="connsiteX1912" fmla="*/ 176023 w 2372630"/>
              <a:gd name="connsiteY1912" fmla="*/ 428011 h 593670"/>
              <a:gd name="connsiteX1913" fmla="*/ 171426 w 2372630"/>
              <a:gd name="connsiteY1913" fmla="*/ 429837 h 593670"/>
              <a:gd name="connsiteX1914" fmla="*/ 169127 w 2372630"/>
              <a:gd name="connsiteY1914" fmla="*/ 427099 h 593670"/>
              <a:gd name="connsiteX1915" fmla="*/ 166828 w 2372630"/>
              <a:gd name="connsiteY1915" fmla="*/ 429837 h 593670"/>
              <a:gd name="connsiteX1916" fmla="*/ 166828 w 2372630"/>
              <a:gd name="connsiteY1916" fmla="*/ 427099 h 593670"/>
              <a:gd name="connsiteX1917" fmla="*/ 134646 w 2372630"/>
              <a:gd name="connsiteY1917" fmla="*/ 432575 h 593670"/>
              <a:gd name="connsiteX1918" fmla="*/ 141542 w 2372630"/>
              <a:gd name="connsiteY1918" fmla="*/ 429837 h 593670"/>
              <a:gd name="connsiteX1919" fmla="*/ 134646 w 2372630"/>
              <a:gd name="connsiteY1919" fmla="*/ 427099 h 593670"/>
              <a:gd name="connsiteX1920" fmla="*/ 130049 w 2372630"/>
              <a:gd name="connsiteY1920" fmla="*/ 429837 h 593670"/>
              <a:gd name="connsiteX1921" fmla="*/ 127750 w 2372630"/>
              <a:gd name="connsiteY1921" fmla="*/ 427099 h 593670"/>
              <a:gd name="connsiteX1922" fmla="*/ 132347 w 2372630"/>
              <a:gd name="connsiteY1922" fmla="*/ 421622 h 593670"/>
              <a:gd name="connsiteX1923" fmla="*/ 117023 w 2372630"/>
              <a:gd name="connsiteY1923" fmla="*/ 421622 h 593670"/>
              <a:gd name="connsiteX1924" fmla="*/ 114724 w 2372630"/>
              <a:gd name="connsiteY1924" fmla="*/ 416146 h 593670"/>
              <a:gd name="connsiteX1925" fmla="*/ 127750 w 2372630"/>
              <a:gd name="connsiteY1925" fmla="*/ 410213 h 593670"/>
              <a:gd name="connsiteX1926" fmla="*/ 130049 w 2372630"/>
              <a:gd name="connsiteY1926" fmla="*/ 409300 h 593670"/>
              <a:gd name="connsiteX1927" fmla="*/ 128516 w 2372630"/>
              <a:gd name="connsiteY1927" fmla="*/ 408388 h 593670"/>
              <a:gd name="connsiteX1928" fmla="*/ 130285 w 2372630"/>
              <a:gd name="connsiteY1928" fmla="*/ 406281 h 593670"/>
              <a:gd name="connsiteX1929" fmla="*/ 131703 w 2372630"/>
              <a:gd name="connsiteY1929" fmla="*/ 405661 h 593670"/>
              <a:gd name="connsiteX1930" fmla="*/ 136945 w 2372630"/>
              <a:gd name="connsiteY1930" fmla="*/ 403824 h 593670"/>
              <a:gd name="connsiteX1931" fmla="*/ 137711 w 2372630"/>
              <a:gd name="connsiteY1931" fmla="*/ 403368 h 593670"/>
              <a:gd name="connsiteX1932" fmla="*/ 136945 w 2372630"/>
              <a:gd name="connsiteY1932" fmla="*/ 403368 h 593670"/>
              <a:gd name="connsiteX1933" fmla="*/ 131703 w 2372630"/>
              <a:gd name="connsiteY1933" fmla="*/ 405661 h 593670"/>
              <a:gd name="connsiteX1934" fmla="*/ 130432 w 2372630"/>
              <a:gd name="connsiteY1934" fmla="*/ 406106 h 593670"/>
              <a:gd name="connsiteX1935" fmla="*/ 130285 w 2372630"/>
              <a:gd name="connsiteY1935" fmla="*/ 406281 h 593670"/>
              <a:gd name="connsiteX1936" fmla="*/ 124685 w 2372630"/>
              <a:gd name="connsiteY1936" fmla="*/ 408730 h 593670"/>
              <a:gd name="connsiteX1937" fmla="*/ 112425 w 2372630"/>
              <a:gd name="connsiteY1937" fmla="*/ 413408 h 593670"/>
              <a:gd name="connsiteX1938" fmla="*/ 112425 w 2372630"/>
              <a:gd name="connsiteY1938" fmla="*/ 410670 h 593670"/>
              <a:gd name="connsiteX1939" fmla="*/ 114724 w 2372630"/>
              <a:gd name="connsiteY1939" fmla="*/ 410670 h 593670"/>
              <a:gd name="connsiteX1940" fmla="*/ 136945 w 2372630"/>
              <a:gd name="connsiteY1940" fmla="*/ 399261 h 593670"/>
              <a:gd name="connsiteX1941" fmla="*/ 137711 w 2372630"/>
              <a:gd name="connsiteY1941" fmla="*/ 398348 h 593670"/>
              <a:gd name="connsiteX1942" fmla="*/ 136945 w 2372630"/>
              <a:gd name="connsiteY1942" fmla="*/ 396979 h 593670"/>
              <a:gd name="connsiteX1943" fmla="*/ 136179 w 2372630"/>
              <a:gd name="connsiteY1943" fmla="*/ 397435 h 593670"/>
              <a:gd name="connsiteX1944" fmla="*/ 130049 w 2372630"/>
              <a:gd name="connsiteY1944" fmla="*/ 399717 h 593670"/>
              <a:gd name="connsiteX1945" fmla="*/ 130049 w 2372630"/>
              <a:gd name="connsiteY1945" fmla="*/ 396979 h 593670"/>
              <a:gd name="connsiteX1946" fmla="*/ 112425 w 2372630"/>
              <a:gd name="connsiteY1946" fmla="*/ 405193 h 593670"/>
              <a:gd name="connsiteX1947" fmla="*/ 119321 w 2372630"/>
              <a:gd name="connsiteY1947" fmla="*/ 399717 h 593670"/>
              <a:gd name="connsiteX1948" fmla="*/ 112425 w 2372630"/>
              <a:gd name="connsiteY1948" fmla="*/ 399717 h 593670"/>
              <a:gd name="connsiteX1949" fmla="*/ 117023 w 2372630"/>
              <a:gd name="connsiteY1949" fmla="*/ 396979 h 593670"/>
              <a:gd name="connsiteX1950" fmla="*/ 120087 w 2372630"/>
              <a:gd name="connsiteY1950" fmla="*/ 394697 h 593670"/>
              <a:gd name="connsiteX1951" fmla="*/ 122386 w 2372630"/>
              <a:gd name="connsiteY1951" fmla="*/ 394241 h 593670"/>
              <a:gd name="connsiteX1952" fmla="*/ 121620 w 2372630"/>
              <a:gd name="connsiteY1952" fmla="*/ 393784 h 593670"/>
              <a:gd name="connsiteX1953" fmla="*/ 120087 w 2372630"/>
              <a:gd name="connsiteY1953" fmla="*/ 391959 h 593670"/>
              <a:gd name="connsiteX1954" fmla="*/ 119321 w 2372630"/>
              <a:gd name="connsiteY1954" fmla="*/ 392415 h 593670"/>
              <a:gd name="connsiteX1955" fmla="*/ 110126 w 2372630"/>
              <a:gd name="connsiteY1955" fmla="*/ 391502 h 593670"/>
              <a:gd name="connsiteX1956" fmla="*/ 132347 w 2372630"/>
              <a:gd name="connsiteY1956" fmla="*/ 380093 h 593670"/>
              <a:gd name="connsiteX1957" fmla="*/ 107828 w 2372630"/>
              <a:gd name="connsiteY1957" fmla="*/ 385570 h 593670"/>
              <a:gd name="connsiteX1958" fmla="*/ 125451 w 2372630"/>
              <a:gd name="connsiteY1958" fmla="*/ 371879 h 593670"/>
              <a:gd name="connsiteX1959" fmla="*/ 114724 w 2372630"/>
              <a:gd name="connsiteY1959" fmla="*/ 374617 h 593670"/>
              <a:gd name="connsiteX1960" fmla="*/ 126217 w 2372630"/>
              <a:gd name="connsiteY1960" fmla="*/ 365946 h 593670"/>
              <a:gd name="connsiteX1961" fmla="*/ 129282 w 2372630"/>
              <a:gd name="connsiteY1961" fmla="*/ 364577 h 593670"/>
              <a:gd name="connsiteX1962" fmla="*/ 129282 w 2372630"/>
              <a:gd name="connsiteY1962" fmla="*/ 363664 h 593670"/>
              <a:gd name="connsiteX1963" fmla="*/ 107828 w 2372630"/>
              <a:gd name="connsiteY1963" fmla="*/ 369141 h 593670"/>
              <a:gd name="connsiteX1964" fmla="*/ 123152 w 2372630"/>
              <a:gd name="connsiteY1964" fmla="*/ 358188 h 593670"/>
              <a:gd name="connsiteX1965" fmla="*/ 105529 w 2372630"/>
              <a:gd name="connsiteY1965" fmla="*/ 360926 h 593670"/>
              <a:gd name="connsiteX1966" fmla="*/ 110126 w 2372630"/>
              <a:gd name="connsiteY1966" fmla="*/ 352712 h 593670"/>
              <a:gd name="connsiteX1967" fmla="*/ 105529 w 2372630"/>
              <a:gd name="connsiteY1967" fmla="*/ 350886 h 593670"/>
              <a:gd name="connsiteX1968" fmla="*/ 105529 w 2372630"/>
              <a:gd name="connsiteY1968" fmla="*/ 349974 h 593670"/>
              <a:gd name="connsiteX1969" fmla="*/ 103230 w 2372630"/>
              <a:gd name="connsiteY1969" fmla="*/ 349974 h 593670"/>
              <a:gd name="connsiteX1970" fmla="*/ 96334 w 2372630"/>
              <a:gd name="connsiteY1970" fmla="*/ 349061 h 593670"/>
              <a:gd name="connsiteX1971" fmla="*/ 113191 w 2372630"/>
              <a:gd name="connsiteY1971" fmla="*/ 337196 h 593670"/>
              <a:gd name="connsiteX1972" fmla="*/ 114724 w 2372630"/>
              <a:gd name="connsiteY1972" fmla="*/ 336283 h 593670"/>
              <a:gd name="connsiteX1973" fmla="*/ 115490 w 2372630"/>
              <a:gd name="connsiteY1973" fmla="*/ 334914 h 593670"/>
              <a:gd name="connsiteX1974" fmla="*/ 117023 w 2372630"/>
              <a:gd name="connsiteY1974" fmla="*/ 333088 h 593670"/>
              <a:gd name="connsiteX1975" fmla="*/ 110126 w 2372630"/>
              <a:gd name="connsiteY1975" fmla="*/ 335826 h 593670"/>
              <a:gd name="connsiteX1976" fmla="*/ 125451 w 2372630"/>
              <a:gd name="connsiteY1976" fmla="*/ 324874 h 593670"/>
              <a:gd name="connsiteX1977" fmla="*/ 125451 w 2372630"/>
              <a:gd name="connsiteY1977" fmla="*/ 322136 h 593670"/>
              <a:gd name="connsiteX1978" fmla="*/ 105529 w 2372630"/>
              <a:gd name="connsiteY1978" fmla="*/ 327612 h 593670"/>
              <a:gd name="connsiteX1979" fmla="*/ 110126 w 2372630"/>
              <a:gd name="connsiteY1979" fmla="*/ 321223 h 593670"/>
              <a:gd name="connsiteX1980" fmla="*/ 109360 w 2372630"/>
              <a:gd name="connsiteY1980" fmla="*/ 320767 h 593670"/>
              <a:gd name="connsiteX1981" fmla="*/ 107828 w 2372630"/>
              <a:gd name="connsiteY1981" fmla="*/ 320310 h 593670"/>
              <a:gd name="connsiteX1982" fmla="*/ 107061 w 2372630"/>
              <a:gd name="connsiteY1982" fmla="*/ 320767 h 593670"/>
              <a:gd name="connsiteX1983" fmla="*/ 105529 w 2372630"/>
              <a:gd name="connsiteY1983" fmla="*/ 322136 h 593670"/>
              <a:gd name="connsiteX1984" fmla="*/ 106295 w 2372630"/>
              <a:gd name="connsiteY1984" fmla="*/ 320310 h 593670"/>
              <a:gd name="connsiteX1985" fmla="*/ 107061 w 2372630"/>
              <a:gd name="connsiteY1985" fmla="*/ 319854 h 593670"/>
              <a:gd name="connsiteX1986" fmla="*/ 106295 w 2372630"/>
              <a:gd name="connsiteY1986" fmla="*/ 319854 h 593670"/>
              <a:gd name="connsiteX1987" fmla="*/ 106295 w 2372630"/>
              <a:gd name="connsiteY1987" fmla="*/ 308901 h 593670"/>
              <a:gd name="connsiteX1988" fmla="*/ 105529 w 2372630"/>
              <a:gd name="connsiteY1988" fmla="*/ 308445 h 593670"/>
              <a:gd name="connsiteX1989" fmla="*/ 108594 w 2372630"/>
              <a:gd name="connsiteY1989" fmla="*/ 306619 h 593670"/>
              <a:gd name="connsiteX1990" fmla="*/ 110893 w 2372630"/>
              <a:gd name="connsiteY1990" fmla="*/ 305707 h 593670"/>
              <a:gd name="connsiteX1991" fmla="*/ 112425 w 2372630"/>
              <a:gd name="connsiteY1991" fmla="*/ 304338 h 593670"/>
              <a:gd name="connsiteX1992" fmla="*/ 114724 w 2372630"/>
              <a:gd name="connsiteY1992" fmla="*/ 302969 h 593670"/>
              <a:gd name="connsiteX1993" fmla="*/ 116256 w 2372630"/>
              <a:gd name="connsiteY1993" fmla="*/ 301599 h 593670"/>
              <a:gd name="connsiteX1994" fmla="*/ 115490 w 2372630"/>
              <a:gd name="connsiteY1994" fmla="*/ 302056 h 593670"/>
              <a:gd name="connsiteX1995" fmla="*/ 98633 w 2372630"/>
              <a:gd name="connsiteY1995" fmla="*/ 292016 h 593670"/>
              <a:gd name="connsiteX1996" fmla="*/ 103230 w 2372630"/>
              <a:gd name="connsiteY1996" fmla="*/ 289278 h 593670"/>
              <a:gd name="connsiteX1997" fmla="*/ 107828 w 2372630"/>
              <a:gd name="connsiteY1997" fmla="*/ 286083 h 593670"/>
              <a:gd name="connsiteX1998" fmla="*/ 100931 w 2372630"/>
              <a:gd name="connsiteY1998" fmla="*/ 286083 h 593670"/>
              <a:gd name="connsiteX1999" fmla="*/ 107061 w 2372630"/>
              <a:gd name="connsiteY1999" fmla="*/ 284258 h 593670"/>
              <a:gd name="connsiteX2000" fmla="*/ 109360 w 2372630"/>
              <a:gd name="connsiteY2000" fmla="*/ 283345 h 593670"/>
              <a:gd name="connsiteX2001" fmla="*/ 108594 w 2372630"/>
              <a:gd name="connsiteY2001" fmla="*/ 281976 h 593670"/>
              <a:gd name="connsiteX2002" fmla="*/ 108594 w 2372630"/>
              <a:gd name="connsiteY2002" fmla="*/ 281063 h 593670"/>
              <a:gd name="connsiteX2003" fmla="*/ 107061 w 2372630"/>
              <a:gd name="connsiteY2003" fmla="*/ 281520 h 593670"/>
              <a:gd name="connsiteX2004" fmla="*/ 100931 w 2372630"/>
              <a:gd name="connsiteY2004" fmla="*/ 280607 h 593670"/>
              <a:gd name="connsiteX2005" fmla="*/ 100931 w 2372630"/>
              <a:gd name="connsiteY2005" fmla="*/ 277869 h 593670"/>
              <a:gd name="connsiteX2006" fmla="*/ 105529 w 2372630"/>
              <a:gd name="connsiteY2006" fmla="*/ 277412 h 593670"/>
              <a:gd name="connsiteX2007" fmla="*/ 109360 w 2372630"/>
              <a:gd name="connsiteY2007" fmla="*/ 276956 h 593670"/>
              <a:gd name="connsiteX2008" fmla="*/ 109360 w 2372630"/>
              <a:gd name="connsiteY2008" fmla="*/ 276500 h 593670"/>
              <a:gd name="connsiteX2009" fmla="*/ 110126 w 2372630"/>
              <a:gd name="connsiteY2009" fmla="*/ 276500 h 593670"/>
              <a:gd name="connsiteX2010" fmla="*/ 115490 w 2372630"/>
              <a:gd name="connsiteY2010" fmla="*/ 276043 h 593670"/>
              <a:gd name="connsiteX2011" fmla="*/ 118555 w 2372630"/>
              <a:gd name="connsiteY2011" fmla="*/ 275587 h 593670"/>
              <a:gd name="connsiteX2012" fmla="*/ 120087 w 2372630"/>
              <a:gd name="connsiteY2012" fmla="*/ 275131 h 593670"/>
              <a:gd name="connsiteX2013" fmla="*/ 121620 w 2372630"/>
              <a:gd name="connsiteY2013" fmla="*/ 274674 h 593670"/>
              <a:gd name="connsiteX2014" fmla="*/ 129282 w 2372630"/>
              <a:gd name="connsiteY2014" fmla="*/ 270111 h 593670"/>
              <a:gd name="connsiteX2015" fmla="*/ 130049 w 2372630"/>
              <a:gd name="connsiteY2015" fmla="*/ 269654 h 593670"/>
              <a:gd name="connsiteX2016" fmla="*/ 130815 w 2372630"/>
              <a:gd name="connsiteY2016" fmla="*/ 268741 h 593670"/>
              <a:gd name="connsiteX2017" fmla="*/ 132347 w 2372630"/>
              <a:gd name="connsiteY2017" fmla="*/ 266460 h 593670"/>
              <a:gd name="connsiteX2018" fmla="*/ 132347 w 2372630"/>
              <a:gd name="connsiteY2018" fmla="*/ 264634 h 593670"/>
              <a:gd name="connsiteX2019" fmla="*/ 131581 w 2372630"/>
              <a:gd name="connsiteY2019" fmla="*/ 265091 h 593670"/>
              <a:gd name="connsiteX2020" fmla="*/ 130815 w 2372630"/>
              <a:gd name="connsiteY2020" fmla="*/ 265091 h 593670"/>
              <a:gd name="connsiteX2021" fmla="*/ 128516 w 2372630"/>
              <a:gd name="connsiteY2021" fmla="*/ 266460 h 593670"/>
              <a:gd name="connsiteX2022" fmla="*/ 112425 w 2372630"/>
              <a:gd name="connsiteY2022" fmla="*/ 274218 h 593670"/>
              <a:gd name="connsiteX2023" fmla="*/ 110126 w 2372630"/>
              <a:gd name="connsiteY2023" fmla="*/ 275131 h 593670"/>
              <a:gd name="connsiteX2024" fmla="*/ 98633 w 2372630"/>
              <a:gd name="connsiteY2024" fmla="*/ 275131 h 593670"/>
              <a:gd name="connsiteX2025" fmla="*/ 121620 w 2372630"/>
              <a:gd name="connsiteY2025" fmla="*/ 266003 h 593670"/>
              <a:gd name="connsiteX2026" fmla="*/ 126217 w 2372630"/>
              <a:gd name="connsiteY2026" fmla="*/ 265091 h 593670"/>
              <a:gd name="connsiteX2027" fmla="*/ 125451 w 2372630"/>
              <a:gd name="connsiteY2027" fmla="*/ 265091 h 593670"/>
              <a:gd name="connsiteX2028" fmla="*/ 125451 w 2372630"/>
              <a:gd name="connsiteY2028" fmla="*/ 260983 h 593670"/>
              <a:gd name="connsiteX2029" fmla="*/ 126984 w 2372630"/>
              <a:gd name="connsiteY2029" fmla="*/ 259158 h 593670"/>
              <a:gd name="connsiteX2030" fmla="*/ 124685 w 2372630"/>
              <a:gd name="connsiteY2030" fmla="*/ 259614 h 593670"/>
              <a:gd name="connsiteX2031" fmla="*/ 100931 w 2372630"/>
              <a:gd name="connsiteY2031" fmla="*/ 266916 h 593670"/>
              <a:gd name="connsiteX2032" fmla="*/ 114724 w 2372630"/>
              <a:gd name="connsiteY2032" fmla="*/ 258702 h 593670"/>
              <a:gd name="connsiteX2033" fmla="*/ 110126 w 2372630"/>
              <a:gd name="connsiteY2033" fmla="*/ 258702 h 593670"/>
              <a:gd name="connsiteX2034" fmla="*/ 112425 w 2372630"/>
              <a:gd name="connsiteY2034" fmla="*/ 255963 h 593670"/>
              <a:gd name="connsiteX2035" fmla="*/ 103230 w 2372630"/>
              <a:gd name="connsiteY2035" fmla="*/ 258702 h 593670"/>
              <a:gd name="connsiteX2036" fmla="*/ 112425 w 2372630"/>
              <a:gd name="connsiteY2036" fmla="*/ 247749 h 593670"/>
              <a:gd name="connsiteX2037" fmla="*/ 112425 w 2372630"/>
              <a:gd name="connsiteY2037" fmla="*/ 245011 h 593670"/>
              <a:gd name="connsiteX2038" fmla="*/ 100931 w 2372630"/>
              <a:gd name="connsiteY2038" fmla="*/ 247749 h 593670"/>
              <a:gd name="connsiteX2039" fmla="*/ 105529 w 2372630"/>
              <a:gd name="connsiteY2039" fmla="*/ 245011 h 593670"/>
              <a:gd name="connsiteX2040" fmla="*/ 100931 w 2372630"/>
              <a:gd name="connsiteY2040" fmla="*/ 245011 h 593670"/>
              <a:gd name="connsiteX2041" fmla="*/ 107828 w 2372630"/>
              <a:gd name="connsiteY2041" fmla="*/ 239534 h 593670"/>
              <a:gd name="connsiteX2042" fmla="*/ 105529 w 2372630"/>
              <a:gd name="connsiteY2042" fmla="*/ 236340 h 593670"/>
              <a:gd name="connsiteX2043" fmla="*/ 106295 w 2372630"/>
              <a:gd name="connsiteY2043" fmla="*/ 235884 h 593670"/>
              <a:gd name="connsiteX2044" fmla="*/ 105529 w 2372630"/>
              <a:gd name="connsiteY2044" fmla="*/ 235884 h 593670"/>
              <a:gd name="connsiteX2045" fmla="*/ 81776 w 2372630"/>
              <a:gd name="connsiteY2045" fmla="*/ 224018 h 593670"/>
              <a:gd name="connsiteX2046" fmla="*/ 93269 w 2372630"/>
              <a:gd name="connsiteY2046" fmla="*/ 214891 h 593670"/>
              <a:gd name="connsiteX2047" fmla="*/ 98633 w 2372630"/>
              <a:gd name="connsiteY2047" fmla="*/ 193898 h 593670"/>
              <a:gd name="connsiteX2048" fmla="*/ 102464 w 2372630"/>
              <a:gd name="connsiteY2048" fmla="*/ 192073 h 593670"/>
              <a:gd name="connsiteX2049" fmla="*/ 103996 w 2372630"/>
              <a:gd name="connsiteY2049" fmla="*/ 191617 h 593670"/>
              <a:gd name="connsiteX2050" fmla="*/ 105529 w 2372630"/>
              <a:gd name="connsiteY2050" fmla="*/ 191160 h 593670"/>
              <a:gd name="connsiteX2051" fmla="*/ 107828 w 2372630"/>
              <a:gd name="connsiteY2051" fmla="*/ 190247 h 593670"/>
              <a:gd name="connsiteX2052" fmla="*/ 107828 w 2372630"/>
              <a:gd name="connsiteY2052" fmla="*/ 188422 h 593670"/>
              <a:gd name="connsiteX2053" fmla="*/ 105529 w 2372630"/>
              <a:gd name="connsiteY2053" fmla="*/ 175644 h 593670"/>
              <a:gd name="connsiteX2054" fmla="*/ 114724 w 2372630"/>
              <a:gd name="connsiteY2054" fmla="*/ 170168 h 593670"/>
              <a:gd name="connsiteX2055" fmla="*/ 112425 w 2372630"/>
              <a:gd name="connsiteY2055" fmla="*/ 170168 h 593670"/>
              <a:gd name="connsiteX2056" fmla="*/ 120854 w 2372630"/>
              <a:gd name="connsiteY2056" fmla="*/ 164691 h 593670"/>
              <a:gd name="connsiteX2057" fmla="*/ 112425 w 2372630"/>
              <a:gd name="connsiteY2057" fmla="*/ 167429 h 593670"/>
              <a:gd name="connsiteX2058" fmla="*/ 123152 w 2372630"/>
              <a:gd name="connsiteY2058" fmla="*/ 159215 h 593670"/>
              <a:gd name="connsiteX2059" fmla="*/ 117023 w 2372630"/>
              <a:gd name="connsiteY2059" fmla="*/ 159215 h 593670"/>
              <a:gd name="connsiteX2060" fmla="*/ 127750 w 2372630"/>
              <a:gd name="connsiteY2060" fmla="*/ 142786 h 593670"/>
              <a:gd name="connsiteX2061" fmla="*/ 153036 w 2372630"/>
              <a:gd name="connsiteY2061" fmla="*/ 128639 h 593670"/>
              <a:gd name="connsiteX2062" fmla="*/ 130049 w 2372630"/>
              <a:gd name="connsiteY2062" fmla="*/ 134115 h 593670"/>
              <a:gd name="connsiteX2063" fmla="*/ 244218 w 2372630"/>
              <a:gd name="connsiteY2063" fmla="*/ 98519 h 593670"/>
              <a:gd name="connsiteX2064" fmla="*/ 253413 w 2372630"/>
              <a:gd name="connsiteY2064" fmla="*/ 93043 h 593670"/>
              <a:gd name="connsiteX2065" fmla="*/ 251114 w 2372630"/>
              <a:gd name="connsiteY2065" fmla="*/ 90305 h 593670"/>
              <a:gd name="connsiteX2066" fmla="*/ 300920 w 2372630"/>
              <a:gd name="connsiteY2066" fmla="*/ 90305 h 593670"/>
              <a:gd name="connsiteX2067" fmla="*/ 300920 w 2372630"/>
              <a:gd name="connsiteY2067" fmla="*/ 87566 h 593670"/>
              <a:gd name="connsiteX2068" fmla="*/ 317011 w 2372630"/>
              <a:gd name="connsiteY2068" fmla="*/ 81634 h 593670"/>
              <a:gd name="connsiteX2069" fmla="*/ 319310 w 2372630"/>
              <a:gd name="connsiteY2069" fmla="*/ 87566 h 593670"/>
              <a:gd name="connsiteX2070" fmla="*/ 341531 w 2372630"/>
              <a:gd name="connsiteY2070" fmla="*/ 87566 h 593670"/>
              <a:gd name="connsiteX2071" fmla="*/ 344596 w 2372630"/>
              <a:gd name="connsiteY2071" fmla="*/ 83915 h 593670"/>
              <a:gd name="connsiteX2072" fmla="*/ 346128 w 2372630"/>
              <a:gd name="connsiteY2072" fmla="*/ 81634 h 593670"/>
              <a:gd name="connsiteX2073" fmla="*/ 343829 w 2372630"/>
              <a:gd name="connsiteY2073" fmla="*/ 87566 h 593670"/>
              <a:gd name="connsiteX2074" fmla="*/ 364518 w 2372630"/>
              <a:gd name="connsiteY2074" fmla="*/ 84372 h 593670"/>
              <a:gd name="connsiteX2075" fmla="*/ 378310 w 2372630"/>
              <a:gd name="connsiteY2075" fmla="*/ 87566 h 593670"/>
              <a:gd name="connsiteX2076" fmla="*/ 389804 w 2372630"/>
              <a:gd name="connsiteY2076" fmla="*/ 90305 h 593670"/>
              <a:gd name="connsiteX2077" fmla="*/ 398999 w 2372630"/>
              <a:gd name="connsiteY2077" fmla="*/ 87566 h 593670"/>
              <a:gd name="connsiteX2078" fmla="*/ 403596 w 2372630"/>
              <a:gd name="connsiteY2078" fmla="*/ 84372 h 593670"/>
              <a:gd name="connsiteX2079" fmla="*/ 414323 w 2372630"/>
              <a:gd name="connsiteY2079" fmla="*/ 87566 h 593670"/>
              <a:gd name="connsiteX2080" fmla="*/ 416622 w 2372630"/>
              <a:gd name="connsiteY2080" fmla="*/ 88023 h 593670"/>
              <a:gd name="connsiteX2081" fmla="*/ 416622 w 2372630"/>
              <a:gd name="connsiteY2081" fmla="*/ 87566 h 593670"/>
              <a:gd name="connsiteX2082" fmla="*/ 428882 w 2372630"/>
              <a:gd name="connsiteY2082" fmla="*/ 82546 h 593670"/>
              <a:gd name="connsiteX2083" fmla="*/ 427350 w 2372630"/>
              <a:gd name="connsiteY2083" fmla="*/ 88023 h 593670"/>
              <a:gd name="connsiteX2084" fmla="*/ 426583 w 2372630"/>
              <a:gd name="connsiteY2084" fmla="*/ 88479 h 593670"/>
              <a:gd name="connsiteX2085" fmla="*/ 428116 w 2372630"/>
              <a:gd name="connsiteY2085" fmla="*/ 88479 h 593670"/>
              <a:gd name="connsiteX2086" fmla="*/ 441908 w 2372630"/>
              <a:gd name="connsiteY2086" fmla="*/ 87566 h 593670"/>
              <a:gd name="connsiteX2087" fmla="*/ 444207 w 2372630"/>
              <a:gd name="connsiteY2087" fmla="*/ 87566 h 593670"/>
              <a:gd name="connsiteX2088" fmla="*/ 448804 w 2372630"/>
              <a:gd name="connsiteY2088" fmla="*/ 93043 h 593670"/>
              <a:gd name="connsiteX2089" fmla="*/ 446506 w 2372630"/>
              <a:gd name="connsiteY2089" fmla="*/ 87566 h 593670"/>
              <a:gd name="connsiteX2090" fmla="*/ 469493 w 2372630"/>
              <a:gd name="connsiteY2090" fmla="*/ 93043 h 593670"/>
              <a:gd name="connsiteX2091" fmla="*/ 453402 w 2372630"/>
              <a:gd name="connsiteY2091" fmla="*/ 95781 h 593670"/>
              <a:gd name="connsiteX2092" fmla="*/ 462597 w 2372630"/>
              <a:gd name="connsiteY2092" fmla="*/ 95781 h 593670"/>
              <a:gd name="connsiteX2093" fmla="*/ 467194 w 2372630"/>
              <a:gd name="connsiteY2093" fmla="*/ 95781 h 593670"/>
              <a:gd name="connsiteX2094" fmla="*/ 469493 w 2372630"/>
              <a:gd name="connsiteY2094" fmla="*/ 97606 h 593670"/>
              <a:gd name="connsiteX2095" fmla="*/ 470259 w 2372630"/>
              <a:gd name="connsiteY2095" fmla="*/ 97150 h 593670"/>
              <a:gd name="connsiteX2096" fmla="*/ 469493 w 2372630"/>
              <a:gd name="connsiteY2096" fmla="*/ 95781 h 593670"/>
              <a:gd name="connsiteX2097" fmla="*/ 468726 w 2372630"/>
              <a:gd name="connsiteY2097" fmla="*/ 95781 h 593670"/>
              <a:gd name="connsiteX2098" fmla="*/ 467194 w 2372630"/>
              <a:gd name="connsiteY2098" fmla="*/ 95781 h 593670"/>
              <a:gd name="connsiteX2099" fmla="*/ 468726 w 2372630"/>
              <a:gd name="connsiteY2099" fmla="*/ 94868 h 593670"/>
              <a:gd name="connsiteX2100" fmla="*/ 469493 w 2372630"/>
              <a:gd name="connsiteY2100" fmla="*/ 94412 h 593670"/>
              <a:gd name="connsiteX2101" fmla="*/ 470259 w 2372630"/>
              <a:gd name="connsiteY2101" fmla="*/ 93955 h 593670"/>
              <a:gd name="connsiteX2102" fmla="*/ 471791 w 2372630"/>
              <a:gd name="connsiteY2102" fmla="*/ 92586 h 593670"/>
              <a:gd name="connsiteX2103" fmla="*/ 469493 w 2372630"/>
              <a:gd name="connsiteY2103" fmla="*/ 90305 h 593670"/>
              <a:gd name="connsiteX2104" fmla="*/ 480986 w 2372630"/>
              <a:gd name="connsiteY2104" fmla="*/ 90761 h 593670"/>
              <a:gd name="connsiteX2105" fmla="*/ 482519 w 2372630"/>
              <a:gd name="connsiteY2105" fmla="*/ 90761 h 593670"/>
              <a:gd name="connsiteX2106" fmla="*/ 482519 w 2372630"/>
              <a:gd name="connsiteY2106" fmla="*/ 89392 h 593670"/>
              <a:gd name="connsiteX2107" fmla="*/ 516233 w 2372630"/>
              <a:gd name="connsiteY2107" fmla="*/ 83003 h 593670"/>
              <a:gd name="connsiteX2108" fmla="*/ 512402 w 2372630"/>
              <a:gd name="connsiteY2108" fmla="*/ 85741 h 593670"/>
              <a:gd name="connsiteX2109" fmla="*/ 511636 w 2372630"/>
              <a:gd name="connsiteY2109" fmla="*/ 86197 h 593670"/>
              <a:gd name="connsiteX2110" fmla="*/ 513168 w 2372630"/>
              <a:gd name="connsiteY2110" fmla="*/ 85741 h 593670"/>
              <a:gd name="connsiteX2111" fmla="*/ 521597 w 2372630"/>
              <a:gd name="connsiteY2111" fmla="*/ 83003 h 593670"/>
              <a:gd name="connsiteX2112" fmla="*/ 542286 w 2372630"/>
              <a:gd name="connsiteY2112" fmla="*/ 83003 h 593670"/>
              <a:gd name="connsiteX2113" fmla="*/ 554546 w 2372630"/>
              <a:gd name="connsiteY2113" fmla="*/ 75701 h 593670"/>
              <a:gd name="connsiteX2114" fmla="*/ 572935 w 2372630"/>
              <a:gd name="connsiteY2114" fmla="*/ 77526 h 593670"/>
              <a:gd name="connsiteX2115" fmla="*/ 594390 w 2372630"/>
              <a:gd name="connsiteY2115" fmla="*/ 70225 h 593670"/>
              <a:gd name="connsiteX2116" fmla="*/ 621208 w 2372630"/>
              <a:gd name="connsiteY2116" fmla="*/ 75701 h 593670"/>
              <a:gd name="connsiteX2117" fmla="*/ 639598 w 2372630"/>
              <a:gd name="connsiteY2117" fmla="*/ 72050 h 593670"/>
              <a:gd name="connsiteX2118" fmla="*/ 648793 w 2372630"/>
              <a:gd name="connsiteY2118" fmla="*/ 81177 h 593670"/>
              <a:gd name="connsiteX2119" fmla="*/ 664118 w 2372630"/>
              <a:gd name="connsiteY2119" fmla="*/ 72050 h 593670"/>
              <a:gd name="connsiteX2120" fmla="*/ 673313 w 2372630"/>
              <a:gd name="connsiteY2120" fmla="*/ 64748 h 593670"/>
              <a:gd name="connsiteX2121" fmla="*/ 681741 w 2372630"/>
              <a:gd name="connsiteY2121" fmla="*/ 72050 h 593670"/>
              <a:gd name="connsiteX2122" fmla="*/ 700131 w 2372630"/>
              <a:gd name="connsiteY2122" fmla="*/ 72050 h 593670"/>
              <a:gd name="connsiteX2123" fmla="*/ 706261 w 2372630"/>
              <a:gd name="connsiteY2123" fmla="*/ 77526 h 593670"/>
              <a:gd name="connsiteX2124" fmla="*/ 718521 w 2372630"/>
              <a:gd name="connsiteY2124" fmla="*/ 73876 h 593670"/>
              <a:gd name="connsiteX2125" fmla="*/ 751469 w 2372630"/>
              <a:gd name="connsiteY2125" fmla="*/ 75701 h 593670"/>
              <a:gd name="connsiteX2126" fmla="*/ 782119 w 2372630"/>
              <a:gd name="connsiteY2126" fmla="*/ 73876 h 593670"/>
              <a:gd name="connsiteX2127" fmla="*/ 797444 w 2372630"/>
              <a:gd name="connsiteY2127" fmla="*/ 68399 h 593670"/>
              <a:gd name="connsiteX2128" fmla="*/ 815067 w 2372630"/>
              <a:gd name="connsiteY2128" fmla="*/ 70225 h 593670"/>
              <a:gd name="connsiteX2129" fmla="*/ 851847 w 2372630"/>
              <a:gd name="connsiteY2129" fmla="*/ 72050 h 593670"/>
              <a:gd name="connsiteX2130" fmla="*/ 863340 w 2372630"/>
              <a:gd name="connsiteY2130" fmla="*/ 68399 h 593670"/>
              <a:gd name="connsiteX2131" fmla="*/ 868704 w 2372630"/>
              <a:gd name="connsiteY2131" fmla="*/ 67943 h 593670"/>
              <a:gd name="connsiteX2132" fmla="*/ 870236 w 2372630"/>
              <a:gd name="connsiteY2132" fmla="*/ 67943 h 593670"/>
              <a:gd name="connsiteX2133" fmla="*/ 870236 w 2372630"/>
              <a:gd name="connsiteY2133" fmla="*/ 67487 h 593670"/>
              <a:gd name="connsiteX2134" fmla="*/ 870236 w 2372630"/>
              <a:gd name="connsiteY2134" fmla="*/ 64748 h 593670"/>
              <a:gd name="connsiteX2135" fmla="*/ 880964 w 2372630"/>
              <a:gd name="connsiteY2135" fmla="*/ 52883 h 593670"/>
              <a:gd name="connsiteX2136" fmla="*/ 931536 w 2372630"/>
              <a:gd name="connsiteY2136" fmla="*/ 34629 h 593670"/>
              <a:gd name="connsiteX2137" fmla="*/ 830392 w 2372630"/>
              <a:gd name="connsiteY2137" fmla="*/ 34629 h 593670"/>
              <a:gd name="connsiteX2138" fmla="*/ 763729 w 2372630"/>
              <a:gd name="connsiteY2138" fmla="*/ 34629 h 593670"/>
              <a:gd name="connsiteX2139" fmla="*/ 796677 w 2372630"/>
              <a:gd name="connsiteY2139" fmla="*/ 20025 h 593670"/>
              <a:gd name="connsiteX2140" fmla="*/ 798210 w 2372630"/>
              <a:gd name="connsiteY2140" fmla="*/ 19569 h 593670"/>
              <a:gd name="connsiteX2141" fmla="*/ 799743 w 2372630"/>
              <a:gd name="connsiteY2141" fmla="*/ 19340 h 593670"/>
              <a:gd name="connsiteX2142" fmla="*/ 798976 w 2372630"/>
              <a:gd name="connsiteY2142" fmla="*/ 19569 h 593670"/>
              <a:gd name="connsiteX2143" fmla="*/ 801275 w 2372630"/>
              <a:gd name="connsiteY2143" fmla="*/ 19112 h 593670"/>
              <a:gd name="connsiteX2144" fmla="*/ 841119 w 2372630"/>
              <a:gd name="connsiteY2144" fmla="*/ 19569 h 593670"/>
              <a:gd name="connsiteX2145" fmla="*/ 890925 w 2372630"/>
              <a:gd name="connsiteY2145" fmla="*/ 13636 h 593670"/>
              <a:gd name="connsiteX2146" fmla="*/ 941497 w 2372630"/>
              <a:gd name="connsiteY2146" fmla="*/ 13636 h 593670"/>
              <a:gd name="connsiteX2147" fmla="*/ 1025783 w 2372630"/>
              <a:gd name="connsiteY2147" fmla="*/ 7703 h 593670"/>
              <a:gd name="connsiteX2148" fmla="*/ 1126160 w 2372630"/>
              <a:gd name="connsiteY2148" fmla="*/ 7703 h 593670"/>
              <a:gd name="connsiteX2149" fmla="*/ 1186023 w 2372630"/>
              <a:gd name="connsiteY2149" fmla="*/ 4166 h 593670"/>
              <a:gd name="connsiteX2150" fmla="*/ 1277493 w 2372630"/>
              <a:gd name="connsiteY2150" fmla="*/ 1828 h 593670"/>
              <a:gd name="connsiteX2151" fmla="*/ 1312357 w 2372630"/>
              <a:gd name="connsiteY2151" fmla="*/ 9529 h 593670"/>
              <a:gd name="connsiteX2152" fmla="*/ 1290136 w 2372630"/>
              <a:gd name="connsiteY2152" fmla="*/ 9529 h 593670"/>
              <a:gd name="connsiteX2153" fmla="*/ 1261019 w 2372630"/>
              <a:gd name="connsiteY2153" fmla="*/ 12267 h 593670"/>
              <a:gd name="connsiteX2154" fmla="*/ 1245694 w 2372630"/>
              <a:gd name="connsiteY2154" fmla="*/ 9529 h 593670"/>
              <a:gd name="connsiteX2155" fmla="*/ 1244928 w 2372630"/>
              <a:gd name="connsiteY2155" fmla="*/ 9529 h 593670"/>
              <a:gd name="connsiteX2156" fmla="*/ 1277493 w 2372630"/>
              <a:gd name="connsiteY2156" fmla="*/ 1828 h 593670"/>
              <a:gd name="connsiteX2157" fmla="*/ 1569909 w 2372630"/>
              <a:gd name="connsiteY2157" fmla="*/ 915 h 593670"/>
              <a:gd name="connsiteX2158" fmla="*/ 1580540 w 2372630"/>
              <a:gd name="connsiteY2158" fmla="*/ 9529 h 593670"/>
              <a:gd name="connsiteX2159" fmla="*/ 1564449 w 2372630"/>
              <a:gd name="connsiteY2159" fmla="*/ 12267 h 593670"/>
              <a:gd name="connsiteX2160" fmla="*/ 1538397 w 2372630"/>
              <a:gd name="connsiteY2160" fmla="*/ 9985 h 593670"/>
              <a:gd name="connsiteX2161" fmla="*/ 1537631 w 2372630"/>
              <a:gd name="connsiteY2161" fmla="*/ 9529 h 593670"/>
              <a:gd name="connsiteX2162" fmla="*/ 1538397 w 2372630"/>
              <a:gd name="connsiteY2162" fmla="*/ 9529 h 593670"/>
              <a:gd name="connsiteX2163" fmla="*/ 1541462 w 2372630"/>
              <a:gd name="connsiteY2163" fmla="*/ 6334 h 593670"/>
              <a:gd name="connsiteX2164" fmla="*/ 1569909 w 2372630"/>
              <a:gd name="connsiteY2164" fmla="*/ 915 h 593670"/>
              <a:gd name="connsiteX2165" fmla="*/ 1503150 w 2372630"/>
              <a:gd name="connsiteY2165" fmla="*/ 402 h 593670"/>
              <a:gd name="connsiteX2166" fmla="*/ 1494722 w 2372630"/>
              <a:gd name="connsiteY2166" fmla="*/ 6334 h 593670"/>
              <a:gd name="connsiteX2167" fmla="*/ 1486293 w 2372630"/>
              <a:gd name="connsiteY2167" fmla="*/ 3140 h 593670"/>
              <a:gd name="connsiteX2168" fmla="*/ 1503150 w 2372630"/>
              <a:gd name="connsiteY2168" fmla="*/ 402 h 59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</a:cxnLst>
            <a:rect l="l" t="t" r="r" b="b"/>
            <a:pathLst>
              <a:path w="2372630" h="593670">
                <a:moveTo>
                  <a:pt x="645716" y="570203"/>
                </a:moveTo>
                <a:cubicBezTo>
                  <a:pt x="657461" y="571166"/>
                  <a:pt x="657030" y="576557"/>
                  <a:pt x="651858" y="582717"/>
                </a:cubicBezTo>
                <a:cubicBezTo>
                  <a:pt x="652624" y="581805"/>
                  <a:pt x="645728" y="591845"/>
                  <a:pt x="645728" y="591845"/>
                </a:cubicBezTo>
                <a:cubicBezTo>
                  <a:pt x="643429" y="593214"/>
                  <a:pt x="638832" y="593670"/>
                  <a:pt x="635001" y="593670"/>
                </a:cubicBezTo>
                <a:cubicBezTo>
                  <a:pt x="630403" y="593670"/>
                  <a:pt x="625806" y="592757"/>
                  <a:pt x="624273" y="592301"/>
                </a:cubicBezTo>
                <a:lnTo>
                  <a:pt x="624273" y="591845"/>
                </a:lnTo>
                <a:cubicBezTo>
                  <a:pt x="623507" y="591845"/>
                  <a:pt x="623507" y="591845"/>
                  <a:pt x="623507" y="591845"/>
                </a:cubicBezTo>
                <a:lnTo>
                  <a:pt x="624273" y="592301"/>
                </a:lnTo>
                <a:cubicBezTo>
                  <a:pt x="585195" y="588194"/>
                  <a:pt x="602819" y="574503"/>
                  <a:pt x="629637" y="570852"/>
                </a:cubicBezTo>
                <a:cubicBezTo>
                  <a:pt x="636533" y="570054"/>
                  <a:pt x="641801" y="569882"/>
                  <a:pt x="645716" y="570203"/>
                </a:cubicBezTo>
                <a:close/>
                <a:moveTo>
                  <a:pt x="1416074" y="514591"/>
                </a:moveTo>
                <a:cubicBezTo>
                  <a:pt x="1420779" y="516174"/>
                  <a:pt x="1416757" y="526357"/>
                  <a:pt x="1412734" y="527041"/>
                </a:cubicBezTo>
                <a:cubicBezTo>
                  <a:pt x="1411202" y="527041"/>
                  <a:pt x="1409669" y="526129"/>
                  <a:pt x="1408137" y="522478"/>
                </a:cubicBezTo>
                <a:cubicBezTo>
                  <a:pt x="1407370" y="520652"/>
                  <a:pt x="1407370" y="518371"/>
                  <a:pt x="1408137" y="516545"/>
                </a:cubicBezTo>
                <a:cubicBezTo>
                  <a:pt x="1411968" y="514491"/>
                  <a:pt x="1414506" y="514064"/>
                  <a:pt x="1416074" y="514591"/>
                </a:cubicBezTo>
                <a:close/>
                <a:moveTo>
                  <a:pt x="1530735" y="513807"/>
                </a:moveTo>
                <a:cubicBezTo>
                  <a:pt x="1537248" y="513921"/>
                  <a:pt x="1544910" y="515861"/>
                  <a:pt x="1542228" y="519283"/>
                </a:cubicBezTo>
                <a:cubicBezTo>
                  <a:pt x="1541462" y="521109"/>
                  <a:pt x="1539164" y="521565"/>
                  <a:pt x="1536865" y="521565"/>
                </a:cubicBezTo>
                <a:cubicBezTo>
                  <a:pt x="1533034" y="521565"/>
                  <a:pt x="1527670" y="520652"/>
                  <a:pt x="1526137" y="519283"/>
                </a:cubicBezTo>
                <a:cubicBezTo>
                  <a:pt x="1518858" y="515404"/>
                  <a:pt x="1524222" y="513693"/>
                  <a:pt x="1530735" y="513807"/>
                </a:cubicBezTo>
                <a:close/>
                <a:moveTo>
                  <a:pt x="1596823" y="506962"/>
                </a:moveTo>
                <a:cubicBezTo>
                  <a:pt x="1609849" y="506277"/>
                  <a:pt x="1623450" y="508787"/>
                  <a:pt x="1615021" y="516545"/>
                </a:cubicBezTo>
                <a:cubicBezTo>
                  <a:pt x="1612723" y="518827"/>
                  <a:pt x="1606593" y="520196"/>
                  <a:pt x="1600463" y="520196"/>
                </a:cubicBezTo>
                <a:cubicBezTo>
                  <a:pt x="1593567" y="520196"/>
                  <a:pt x="1586670" y="518827"/>
                  <a:pt x="1582073" y="516545"/>
                </a:cubicBezTo>
                <a:cubicBezTo>
                  <a:pt x="1571346" y="511525"/>
                  <a:pt x="1583797" y="507646"/>
                  <a:pt x="1596823" y="506962"/>
                </a:cubicBezTo>
                <a:close/>
                <a:moveTo>
                  <a:pt x="643178" y="502755"/>
                </a:moveTo>
                <a:cubicBezTo>
                  <a:pt x="646734" y="502541"/>
                  <a:pt x="653199" y="513237"/>
                  <a:pt x="648027" y="512894"/>
                </a:cubicBezTo>
                <a:cubicBezTo>
                  <a:pt x="646494" y="512894"/>
                  <a:pt x="644196" y="511982"/>
                  <a:pt x="641131" y="510613"/>
                </a:cubicBezTo>
                <a:cubicBezTo>
                  <a:pt x="641131" y="510156"/>
                  <a:pt x="641131" y="507418"/>
                  <a:pt x="641131" y="507418"/>
                </a:cubicBezTo>
                <a:cubicBezTo>
                  <a:pt x="641131" y="504109"/>
                  <a:pt x="641993" y="502826"/>
                  <a:pt x="643178" y="502755"/>
                </a:cubicBezTo>
                <a:close/>
                <a:moveTo>
                  <a:pt x="1718907" y="501500"/>
                </a:moveTo>
                <a:cubicBezTo>
                  <a:pt x="1722486" y="501856"/>
                  <a:pt x="1725551" y="502740"/>
                  <a:pt x="1726892" y="504223"/>
                </a:cubicBezTo>
                <a:cubicBezTo>
                  <a:pt x="1727658" y="506962"/>
                  <a:pt x="1726126" y="509243"/>
                  <a:pt x="1723061" y="511069"/>
                </a:cubicBezTo>
                <a:cubicBezTo>
                  <a:pt x="1720762" y="512438"/>
                  <a:pt x="1716931" y="512894"/>
                  <a:pt x="1713866" y="512894"/>
                </a:cubicBezTo>
                <a:cubicBezTo>
                  <a:pt x="1710801" y="512438"/>
                  <a:pt x="1707736" y="511982"/>
                  <a:pt x="1705438" y="510613"/>
                </a:cubicBezTo>
                <a:cubicBezTo>
                  <a:pt x="1692795" y="504109"/>
                  <a:pt x="1708167" y="500430"/>
                  <a:pt x="1718907" y="501500"/>
                </a:cubicBezTo>
                <a:close/>
                <a:moveTo>
                  <a:pt x="1805719" y="495275"/>
                </a:moveTo>
                <a:cubicBezTo>
                  <a:pt x="1814244" y="495496"/>
                  <a:pt x="1820757" y="496579"/>
                  <a:pt x="1822672" y="498747"/>
                </a:cubicBezTo>
                <a:cubicBezTo>
                  <a:pt x="1828802" y="505136"/>
                  <a:pt x="1782828" y="511982"/>
                  <a:pt x="1758308" y="512438"/>
                </a:cubicBezTo>
                <a:cubicBezTo>
                  <a:pt x="1756776" y="512438"/>
                  <a:pt x="1755243" y="512438"/>
                  <a:pt x="1753711" y="511982"/>
                </a:cubicBezTo>
                <a:cubicBezTo>
                  <a:pt x="1749113" y="511982"/>
                  <a:pt x="1745282" y="511525"/>
                  <a:pt x="1744516" y="510613"/>
                </a:cubicBezTo>
                <a:cubicBezTo>
                  <a:pt x="1736470" y="501713"/>
                  <a:pt x="1780146" y="494611"/>
                  <a:pt x="1805719" y="495275"/>
                </a:cubicBezTo>
                <a:close/>
                <a:moveTo>
                  <a:pt x="1195601" y="494982"/>
                </a:moveTo>
                <a:cubicBezTo>
                  <a:pt x="1207957" y="494640"/>
                  <a:pt x="1221174" y="496465"/>
                  <a:pt x="1218109" y="501485"/>
                </a:cubicBezTo>
                <a:cubicBezTo>
                  <a:pt x="1215810" y="504223"/>
                  <a:pt x="1210447" y="505136"/>
                  <a:pt x="1204317" y="505136"/>
                </a:cubicBezTo>
                <a:cubicBezTo>
                  <a:pt x="1193589" y="505136"/>
                  <a:pt x="1180563" y="502398"/>
                  <a:pt x="1178265" y="501485"/>
                </a:cubicBezTo>
                <a:cubicBezTo>
                  <a:pt x="1171752" y="497834"/>
                  <a:pt x="1183245" y="495324"/>
                  <a:pt x="1195601" y="494982"/>
                </a:cubicBezTo>
                <a:close/>
                <a:moveTo>
                  <a:pt x="648314" y="487046"/>
                </a:moveTo>
                <a:cubicBezTo>
                  <a:pt x="672020" y="485826"/>
                  <a:pt x="718138" y="489164"/>
                  <a:pt x="707794" y="501485"/>
                </a:cubicBezTo>
                <a:cubicBezTo>
                  <a:pt x="707027" y="501942"/>
                  <a:pt x="706261" y="502398"/>
                  <a:pt x="704729" y="502398"/>
                </a:cubicBezTo>
                <a:cubicBezTo>
                  <a:pt x="698599" y="502398"/>
                  <a:pt x="687871" y="499660"/>
                  <a:pt x="685573" y="498747"/>
                </a:cubicBezTo>
                <a:cubicBezTo>
                  <a:pt x="661053" y="498747"/>
                  <a:pt x="635001" y="499660"/>
                  <a:pt x="635001" y="489620"/>
                </a:cubicBezTo>
                <a:cubicBezTo>
                  <a:pt x="635001" y="488365"/>
                  <a:pt x="640412" y="487452"/>
                  <a:pt x="648314" y="487046"/>
                </a:cubicBezTo>
                <a:close/>
                <a:moveTo>
                  <a:pt x="1408137" y="486425"/>
                </a:moveTo>
                <a:cubicBezTo>
                  <a:pt x="1420396" y="485513"/>
                  <a:pt x="1432656" y="490533"/>
                  <a:pt x="1429591" y="492358"/>
                </a:cubicBezTo>
                <a:cubicBezTo>
                  <a:pt x="1425760" y="495553"/>
                  <a:pt x="1415799" y="496922"/>
                  <a:pt x="1406604" y="496922"/>
                </a:cubicBezTo>
                <a:cubicBezTo>
                  <a:pt x="1400474" y="496922"/>
                  <a:pt x="1394344" y="496009"/>
                  <a:pt x="1390513" y="495096"/>
                </a:cubicBezTo>
                <a:lnTo>
                  <a:pt x="1388981" y="494184"/>
                </a:lnTo>
                <a:cubicBezTo>
                  <a:pt x="1392812" y="493727"/>
                  <a:pt x="1398942" y="486882"/>
                  <a:pt x="1408137" y="486425"/>
                </a:cubicBezTo>
                <a:close/>
                <a:moveTo>
                  <a:pt x="519490" y="485969"/>
                </a:moveTo>
                <a:cubicBezTo>
                  <a:pt x="522364" y="488251"/>
                  <a:pt x="526578" y="491674"/>
                  <a:pt x="534623" y="492358"/>
                </a:cubicBezTo>
                <a:cubicBezTo>
                  <a:pt x="542286" y="493271"/>
                  <a:pt x="560676" y="485513"/>
                  <a:pt x="568338" y="492358"/>
                </a:cubicBezTo>
                <a:cubicBezTo>
                  <a:pt x="573702" y="497378"/>
                  <a:pt x="569870" y="498747"/>
                  <a:pt x="564507" y="499204"/>
                </a:cubicBezTo>
                <a:cubicBezTo>
                  <a:pt x="559143" y="499204"/>
                  <a:pt x="552247" y="498291"/>
                  <a:pt x="551481" y="498291"/>
                </a:cubicBezTo>
                <a:cubicBezTo>
                  <a:pt x="536922" y="498291"/>
                  <a:pt x="504740" y="496465"/>
                  <a:pt x="512402" y="486425"/>
                </a:cubicBezTo>
                <a:cubicBezTo>
                  <a:pt x="515084" y="482546"/>
                  <a:pt x="516617" y="483687"/>
                  <a:pt x="519490" y="485969"/>
                </a:cubicBezTo>
                <a:close/>
                <a:moveTo>
                  <a:pt x="1489238" y="475801"/>
                </a:moveTo>
                <a:cubicBezTo>
                  <a:pt x="1496494" y="475587"/>
                  <a:pt x="1502001" y="476043"/>
                  <a:pt x="1503150" y="477298"/>
                </a:cubicBezTo>
                <a:cubicBezTo>
                  <a:pt x="1513878" y="488251"/>
                  <a:pt x="1482462" y="494184"/>
                  <a:pt x="1462540" y="494184"/>
                </a:cubicBezTo>
                <a:cubicBezTo>
                  <a:pt x="1455643" y="494184"/>
                  <a:pt x="1449513" y="493727"/>
                  <a:pt x="1447215" y="492358"/>
                </a:cubicBezTo>
                <a:cubicBezTo>
                  <a:pt x="1429974" y="483117"/>
                  <a:pt x="1467472" y="476442"/>
                  <a:pt x="1489238" y="475801"/>
                </a:cubicBezTo>
                <a:close/>
                <a:moveTo>
                  <a:pt x="1542228" y="471366"/>
                </a:moveTo>
                <a:cubicBezTo>
                  <a:pt x="1560618" y="468171"/>
                  <a:pt x="1570579" y="481862"/>
                  <a:pt x="1570579" y="483231"/>
                </a:cubicBezTo>
                <a:cubicBezTo>
                  <a:pt x="1569047" y="485056"/>
                  <a:pt x="1566748" y="486882"/>
                  <a:pt x="1564449" y="487794"/>
                </a:cubicBezTo>
                <a:cubicBezTo>
                  <a:pt x="1559086" y="490076"/>
                  <a:pt x="1552956" y="490989"/>
                  <a:pt x="1546826" y="490989"/>
                </a:cubicBezTo>
                <a:cubicBezTo>
                  <a:pt x="1541462" y="490533"/>
                  <a:pt x="1535332" y="489164"/>
                  <a:pt x="1531501" y="486425"/>
                </a:cubicBezTo>
                <a:cubicBezTo>
                  <a:pt x="1529202" y="485513"/>
                  <a:pt x="1536099" y="472735"/>
                  <a:pt x="1542228" y="471366"/>
                </a:cubicBezTo>
                <a:close/>
                <a:moveTo>
                  <a:pt x="207918" y="426927"/>
                </a:moveTo>
                <a:cubicBezTo>
                  <a:pt x="199585" y="427213"/>
                  <a:pt x="192497" y="428468"/>
                  <a:pt x="197478" y="431206"/>
                </a:cubicBezTo>
                <a:cubicBezTo>
                  <a:pt x="198244" y="431662"/>
                  <a:pt x="205140" y="432575"/>
                  <a:pt x="212036" y="432119"/>
                </a:cubicBezTo>
                <a:cubicBezTo>
                  <a:pt x="218932" y="432119"/>
                  <a:pt x="225829" y="431206"/>
                  <a:pt x="225829" y="428468"/>
                </a:cubicBezTo>
                <a:cubicBezTo>
                  <a:pt x="225829" y="427327"/>
                  <a:pt x="216251" y="426642"/>
                  <a:pt x="207918" y="426927"/>
                </a:cubicBezTo>
                <a:close/>
                <a:moveTo>
                  <a:pt x="2211922" y="425045"/>
                </a:moveTo>
                <a:cubicBezTo>
                  <a:pt x="2217286" y="424817"/>
                  <a:pt x="2224565" y="425273"/>
                  <a:pt x="2231844" y="425729"/>
                </a:cubicBezTo>
                <a:cubicBezTo>
                  <a:pt x="2273221" y="427555"/>
                  <a:pt x="2244870" y="432119"/>
                  <a:pt x="2222649" y="432119"/>
                </a:cubicBezTo>
                <a:cubicBezTo>
                  <a:pt x="2212688" y="432119"/>
                  <a:pt x="2204259" y="431206"/>
                  <a:pt x="2203493" y="428468"/>
                </a:cubicBezTo>
                <a:cubicBezTo>
                  <a:pt x="2203110" y="426186"/>
                  <a:pt x="2206558" y="425273"/>
                  <a:pt x="2211922" y="425045"/>
                </a:cubicBezTo>
                <a:close/>
                <a:moveTo>
                  <a:pt x="130049" y="418884"/>
                </a:moveTo>
                <a:cubicBezTo>
                  <a:pt x="130049" y="416146"/>
                  <a:pt x="125451" y="421622"/>
                  <a:pt x="125451" y="421622"/>
                </a:cubicBezTo>
                <a:cubicBezTo>
                  <a:pt x="125451" y="422535"/>
                  <a:pt x="126217" y="422535"/>
                  <a:pt x="126217" y="422535"/>
                </a:cubicBezTo>
                <a:cubicBezTo>
                  <a:pt x="126984" y="422079"/>
                  <a:pt x="128516" y="418884"/>
                  <a:pt x="130049" y="418884"/>
                </a:cubicBezTo>
                <a:close/>
                <a:moveTo>
                  <a:pt x="2121506" y="389221"/>
                </a:moveTo>
                <a:lnTo>
                  <a:pt x="2124570" y="390590"/>
                </a:lnTo>
                <a:lnTo>
                  <a:pt x="2123804" y="390133"/>
                </a:lnTo>
                <a:cubicBezTo>
                  <a:pt x="2123038" y="389221"/>
                  <a:pt x="2123038" y="389221"/>
                  <a:pt x="2121506" y="389221"/>
                </a:cubicBezTo>
                <a:close/>
                <a:moveTo>
                  <a:pt x="2122272" y="377812"/>
                </a:moveTo>
                <a:cubicBezTo>
                  <a:pt x="2122272" y="377812"/>
                  <a:pt x="2121506" y="377812"/>
                  <a:pt x="2121506" y="379637"/>
                </a:cubicBezTo>
                <a:cubicBezTo>
                  <a:pt x="2121506" y="378268"/>
                  <a:pt x="2120739" y="377812"/>
                  <a:pt x="2119973" y="378724"/>
                </a:cubicBezTo>
                <a:lnTo>
                  <a:pt x="2119973" y="379181"/>
                </a:lnTo>
                <a:lnTo>
                  <a:pt x="2119973" y="379637"/>
                </a:lnTo>
                <a:lnTo>
                  <a:pt x="2120739" y="381919"/>
                </a:lnTo>
                <a:cubicBezTo>
                  <a:pt x="2121506" y="381919"/>
                  <a:pt x="2121506" y="381919"/>
                  <a:pt x="2122272" y="381463"/>
                </a:cubicBezTo>
                <a:cubicBezTo>
                  <a:pt x="2123038" y="379637"/>
                  <a:pt x="2122272" y="379637"/>
                  <a:pt x="2122272" y="377812"/>
                </a:cubicBezTo>
                <a:close/>
                <a:moveTo>
                  <a:pt x="2126869" y="375530"/>
                </a:moveTo>
                <a:cubicBezTo>
                  <a:pt x="2126869" y="377812"/>
                  <a:pt x="2127635" y="377812"/>
                  <a:pt x="2127635" y="379637"/>
                </a:cubicBezTo>
                <a:cubicBezTo>
                  <a:pt x="2127635" y="380093"/>
                  <a:pt x="2127635" y="380093"/>
                  <a:pt x="2127635" y="380093"/>
                </a:cubicBezTo>
                <a:cubicBezTo>
                  <a:pt x="2127635" y="380093"/>
                  <a:pt x="2128402" y="378268"/>
                  <a:pt x="2128402" y="379637"/>
                </a:cubicBezTo>
                <a:cubicBezTo>
                  <a:pt x="2128402" y="379637"/>
                  <a:pt x="2128402" y="379181"/>
                  <a:pt x="2128402" y="378724"/>
                </a:cubicBezTo>
                <a:cubicBezTo>
                  <a:pt x="2129168" y="378724"/>
                  <a:pt x="2129168" y="378724"/>
                  <a:pt x="2129168" y="379637"/>
                </a:cubicBezTo>
                <a:cubicBezTo>
                  <a:pt x="2129934" y="379637"/>
                  <a:pt x="2129934" y="377812"/>
                  <a:pt x="2130700" y="379637"/>
                </a:cubicBezTo>
                <a:cubicBezTo>
                  <a:pt x="2131467" y="375530"/>
                  <a:pt x="2129934" y="379637"/>
                  <a:pt x="2129934" y="377812"/>
                </a:cubicBezTo>
                <a:cubicBezTo>
                  <a:pt x="2129934" y="377812"/>
                  <a:pt x="2129168" y="379637"/>
                  <a:pt x="2129168" y="379637"/>
                </a:cubicBezTo>
                <a:cubicBezTo>
                  <a:pt x="2129168" y="379637"/>
                  <a:pt x="2129168" y="379181"/>
                  <a:pt x="2129168" y="379181"/>
                </a:cubicBezTo>
                <a:lnTo>
                  <a:pt x="2128402" y="378724"/>
                </a:lnTo>
                <a:cubicBezTo>
                  <a:pt x="2128402" y="378268"/>
                  <a:pt x="2128402" y="377812"/>
                  <a:pt x="2129168" y="377812"/>
                </a:cubicBezTo>
                <a:cubicBezTo>
                  <a:pt x="2128402" y="377812"/>
                  <a:pt x="2127635" y="379637"/>
                  <a:pt x="2126869" y="375530"/>
                </a:cubicBezTo>
                <a:close/>
                <a:moveTo>
                  <a:pt x="2124570" y="375530"/>
                </a:moveTo>
                <a:cubicBezTo>
                  <a:pt x="2124570" y="379637"/>
                  <a:pt x="2123804" y="377812"/>
                  <a:pt x="2123038" y="379637"/>
                </a:cubicBezTo>
                <a:cubicBezTo>
                  <a:pt x="2123038" y="381463"/>
                  <a:pt x="2123804" y="381919"/>
                  <a:pt x="2123804" y="381919"/>
                </a:cubicBezTo>
                <a:cubicBezTo>
                  <a:pt x="2124570" y="381919"/>
                  <a:pt x="2124570" y="381463"/>
                  <a:pt x="2125337" y="381463"/>
                </a:cubicBezTo>
                <a:cubicBezTo>
                  <a:pt x="2125337" y="377812"/>
                  <a:pt x="2124570" y="377812"/>
                  <a:pt x="2124570" y="375530"/>
                </a:cubicBezTo>
                <a:close/>
                <a:moveTo>
                  <a:pt x="2156753" y="375073"/>
                </a:moveTo>
                <a:lnTo>
                  <a:pt x="2156753" y="375530"/>
                </a:lnTo>
                <a:cubicBezTo>
                  <a:pt x="2155986" y="375530"/>
                  <a:pt x="2155220" y="374161"/>
                  <a:pt x="2155220" y="377812"/>
                </a:cubicBezTo>
                <a:cubicBezTo>
                  <a:pt x="2155986" y="375530"/>
                  <a:pt x="2156753" y="377812"/>
                  <a:pt x="2157519" y="375530"/>
                </a:cubicBezTo>
                <a:cubicBezTo>
                  <a:pt x="2158285" y="372335"/>
                  <a:pt x="2157519" y="373704"/>
                  <a:pt x="2156753" y="375073"/>
                </a:cubicBezTo>
                <a:close/>
                <a:moveTo>
                  <a:pt x="2116334" y="370567"/>
                </a:moveTo>
                <a:cubicBezTo>
                  <a:pt x="2115759" y="370510"/>
                  <a:pt x="2115376" y="371651"/>
                  <a:pt x="2115376" y="374617"/>
                </a:cubicBezTo>
                <a:lnTo>
                  <a:pt x="2114609" y="375530"/>
                </a:lnTo>
                <a:lnTo>
                  <a:pt x="2115376" y="375073"/>
                </a:lnTo>
                <a:cubicBezTo>
                  <a:pt x="2116142" y="375073"/>
                  <a:pt x="2116142" y="374617"/>
                  <a:pt x="2116908" y="374617"/>
                </a:cubicBezTo>
                <a:lnTo>
                  <a:pt x="2118441" y="373704"/>
                </a:lnTo>
                <a:cubicBezTo>
                  <a:pt x="2117675" y="371879"/>
                  <a:pt x="2116908" y="370624"/>
                  <a:pt x="2116334" y="370567"/>
                </a:cubicBezTo>
                <a:close/>
                <a:moveTo>
                  <a:pt x="2144493" y="370053"/>
                </a:moveTo>
                <a:cubicBezTo>
                  <a:pt x="2145259" y="370053"/>
                  <a:pt x="2145259" y="370053"/>
                  <a:pt x="2146025" y="370053"/>
                </a:cubicBezTo>
                <a:cubicBezTo>
                  <a:pt x="2146025" y="371879"/>
                  <a:pt x="2146025" y="370053"/>
                  <a:pt x="2145259" y="371879"/>
                </a:cubicBezTo>
                <a:cubicBezTo>
                  <a:pt x="2145259" y="370053"/>
                  <a:pt x="2144493" y="373704"/>
                  <a:pt x="2144493" y="370053"/>
                </a:cubicBezTo>
                <a:close/>
                <a:moveTo>
                  <a:pt x="2137597" y="362295"/>
                </a:moveTo>
                <a:cubicBezTo>
                  <a:pt x="2137597" y="364121"/>
                  <a:pt x="2136830" y="365946"/>
                  <a:pt x="2136064" y="364121"/>
                </a:cubicBezTo>
                <a:cubicBezTo>
                  <a:pt x="2136064" y="365946"/>
                  <a:pt x="2136830" y="365946"/>
                  <a:pt x="2137597" y="365946"/>
                </a:cubicBezTo>
                <a:cubicBezTo>
                  <a:pt x="2137597" y="364121"/>
                  <a:pt x="2137597" y="365946"/>
                  <a:pt x="2137597" y="364121"/>
                </a:cubicBezTo>
                <a:cubicBezTo>
                  <a:pt x="2137597" y="362295"/>
                  <a:pt x="2137597" y="362295"/>
                  <a:pt x="2137597" y="362295"/>
                </a:cubicBezTo>
                <a:close/>
                <a:moveTo>
                  <a:pt x="2181272" y="356819"/>
                </a:moveTo>
                <a:cubicBezTo>
                  <a:pt x="2181272" y="358644"/>
                  <a:pt x="2181272" y="358644"/>
                  <a:pt x="2180506" y="358644"/>
                </a:cubicBezTo>
                <a:cubicBezTo>
                  <a:pt x="2181272" y="358644"/>
                  <a:pt x="2181272" y="358644"/>
                  <a:pt x="2181272" y="358644"/>
                </a:cubicBezTo>
                <a:lnTo>
                  <a:pt x="2182038" y="358644"/>
                </a:lnTo>
                <a:cubicBezTo>
                  <a:pt x="2182038" y="358188"/>
                  <a:pt x="2182038" y="356819"/>
                  <a:pt x="2181272" y="356819"/>
                </a:cubicBezTo>
                <a:close/>
                <a:moveTo>
                  <a:pt x="2149856" y="354994"/>
                </a:moveTo>
                <a:cubicBezTo>
                  <a:pt x="2148324" y="354994"/>
                  <a:pt x="2146791" y="354994"/>
                  <a:pt x="2146025" y="355450"/>
                </a:cubicBezTo>
                <a:lnTo>
                  <a:pt x="2145259" y="355450"/>
                </a:lnTo>
                <a:cubicBezTo>
                  <a:pt x="2145259" y="355906"/>
                  <a:pt x="2145259" y="356363"/>
                  <a:pt x="2145259" y="356819"/>
                </a:cubicBezTo>
                <a:cubicBezTo>
                  <a:pt x="2144493" y="354537"/>
                  <a:pt x="2145259" y="356819"/>
                  <a:pt x="2145259" y="358644"/>
                </a:cubicBezTo>
                <a:cubicBezTo>
                  <a:pt x="2143726" y="354537"/>
                  <a:pt x="2141428" y="356819"/>
                  <a:pt x="2139895" y="356819"/>
                </a:cubicBezTo>
                <a:cubicBezTo>
                  <a:pt x="2139895" y="356819"/>
                  <a:pt x="2139895" y="356819"/>
                  <a:pt x="2139895" y="357732"/>
                </a:cubicBezTo>
                <a:cubicBezTo>
                  <a:pt x="2140662" y="356819"/>
                  <a:pt x="2141428" y="356819"/>
                  <a:pt x="2142194" y="358644"/>
                </a:cubicBezTo>
                <a:cubicBezTo>
                  <a:pt x="2141428" y="358644"/>
                  <a:pt x="2140662" y="358644"/>
                  <a:pt x="2140662" y="360470"/>
                </a:cubicBezTo>
                <a:cubicBezTo>
                  <a:pt x="2140662" y="360014"/>
                  <a:pt x="2140662" y="359557"/>
                  <a:pt x="2140662" y="358644"/>
                </a:cubicBezTo>
                <a:cubicBezTo>
                  <a:pt x="2140662" y="358644"/>
                  <a:pt x="2139895" y="358644"/>
                  <a:pt x="2139895" y="358188"/>
                </a:cubicBezTo>
                <a:cubicBezTo>
                  <a:pt x="2139895" y="357275"/>
                  <a:pt x="2139129" y="356819"/>
                  <a:pt x="2139129" y="356363"/>
                </a:cubicBezTo>
                <a:lnTo>
                  <a:pt x="2137597" y="356363"/>
                </a:lnTo>
                <a:lnTo>
                  <a:pt x="2137597" y="356819"/>
                </a:lnTo>
                <a:cubicBezTo>
                  <a:pt x="2137597" y="358644"/>
                  <a:pt x="2138363" y="356819"/>
                  <a:pt x="2139129" y="358644"/>
                </a:cubicBezTo>
                <a:cubicBezTo>
                  <a:pt x="2136064" y="358644"/>
                  <a:pt x="2133765" y="359101"/>
                  <a:pt x="2131467" y="359101"/>
                </a:cubicBezTo>
                <a:lnTo>
                  <a:pt x="2130700" y="358644"/>
                </a:lnTo>
                <a:lnTo>
                  <a:pt x="2129934" y="359101"/>
                </a:lnTo>
                <a:cubicBezTo>
                  <a:pt x="2128402" y="360014"/>
                  <a:pt x="2126869" y="360470"/>
                  <a:pt x="2126103" y="361383"/>
                </a:cubicBezTo>
                <a:cubicBezTo>
                  <a:pt x="2125337" y="361839"/>
                  <a:pt x="2125337" y="361839"/>
                  <a:pt x="2125337" y="362295"/>
                </a:cubicBezTo>
                <a:lnTo>
                  <a:pt x="2125337" y="362752"/>
                </a:lnTo>
                <a:cubicBezTo>
                  <a:pt x="2128402" y="362752"/>
                  <a:pt x="2131467" y="359101"/>
                  <a:pt x="2134532" y="362295"/>
                </a:cubicBezTo>
                <a:cubicBezTo>
                  <a:pt x="2134532" y="358644"/>
                  <a:pt x="2137597" y="364121"/>
                  <a:pt x="2136830" y="360470"/>
                </a:cubicBezTo>
                <a:cubicBezTo>
                  <a:pt x="2138363" y="362295"/>
                  <a:pt x="2139895" y="360470"/>
                  <a:pt x="2139895" y="360470"/>
                </a:cubicBezTo>
                <a:cubicBezTo>
                  <a:pt x="2139895" y="360470"/>
                  <a:pt x="2139895" y="362295"/>
                  <a:pt x="2140662" y="362295"/>
                </a:cubicBezTo>
                <a:cubicBezTo>
                  <a:pt x="2140662" y="361383"/>
                  <a:pt x="2140662" y="360926"/>
                  <a:pt x="2140662" y="360470"/>
                </a:cubicBezTo>
                <a:cubicBezTo>
                  <a:pt x="2142194" y="362295"/>
                  <a:pt x="2142960" y="358644"/>
                  <a:pt x="2144493" y="362295"/>
                </a:cubicBezTo>
                <a:cubicBezTo>
                  <a:pt x="2145259" y="356819"/>
                  <a:pt x="2146025" y="362295"/>
                  <a:pt x="2146791" y="360470"/>
                </a:cubicBezTo>
                <a:cubicBezTo>
                  <a:pt x="2146025" y="358644"/>
                  <a:pt x="2148324" y="360470"/>
                  <a:pt x="2146791" y="356819"/>
                </a:cubicBezTo>
                <a:cubicBezTo>
                  <a:pt x="2149090" y="356819"/>
                  <a:pt x="2149856" y="358188"/>
                  <a:pt x="2150623" y="355906"/>
                </a:cubicBezTo>
                <a:lnTo>
                  <a:pt x="2151389" y="354994"/>
                </a:lnTo>
                <a:lnTo>
                  <a:pt x="2150623" y="354994"/>
                </a:lnTo>
                <a:lnTo>
                  <a:pt x="2150623" y="355450"/>
                </a:lnTo>
                <a:cubicBezTo>
                  <a:pt x="2149856" y="355450"/>
                  <a:pt x="2149856" y="355450"/>
                  <a:pt x="2149856" y="355450"/>
                </a:cubicBezTo>
                <a:close/>
                <a:moveTo>
                  <a:pt x="2180506" y="354537"/>
                </a:moveTo>
                <a:cubicBezTo>
                  <a:pt x="2180506" y="354537"/>
                  <a:pt x="2181272" y="354537"/>
                  <a:pt x="2182038" y="354537"/>
                </a:cubicBezTo>
                <a:lnTo>
                  <a:pt x="2180533" y="354584"/>
                </a:lnTo>
                <a:close/>
                <a:moveTo>
                  <a:pt x="115490" y="350430"/>
                </a:moveTo>
                <a:lnTo>
                  <a:pt x="115490" y="351343"/>
                </a:lnTo>
                <a:cubicBezTo>
                  <a:pt x="114724" y="351799"/>
                  <a:pt x="114724" y="352255"/>
                  <a:pt x="114724" y="352712"/>
                </a:cubicBezTo>
                <a:cubicBezTo>
                  <a:pt x="115490" y="351799"/>
                  <a:pt x="116256" y="351343"/>
                  <a:pt x="117023" y="350886"/>
                </a:cubicBezTo>
                <a:close/>
                <a:moveTo>
                  <a:pt x="2158285" y="347235"/>
                </a:moveTo>
                <a:cubicBezTo>
                  <a:pt x="2158285" y="347235"/>
                  <a:pt x="2158285" y="347692"/>
                  <a:pt x="2158285" y="347692"/>
                </a:cubicBezTo>
                <a:lnTo>
                  <a:pt x="2159051" y="347692"/>
                </a:lnTo>
                <a:lnTo>
                  <a:pt x="2160584" y="348148"/>
                </a:lnTo>
                <a:lnTo>
                  <a:pt x="2161350" y="348148"/>
                </a:lnTo>
                <a:lnTo>
                  <a:pt x="2161350" y="347692"/>
                </a:lnTo>
                <a:cubicBezTo>
                  <a:pt x="2162116" y="347235"/>
                  <a:pt x="2162116" y="347235"/>
                  <a:pt x="2162882" y="347235"/>
                </a:cubicBezTo>
                <a:cubicBezTo>
                  <a:pt x="2162116" y="344954"/>
                  <a:pt x="2159818" y="347235"/>
                  <a:pt x="2158285" y="347235"/>
                </a:cubicBezTo>
                <a:close/>
                <a:moveTo>
                  <a:pt x="2168246" y="344954"/>
                </a:moveTo>
                <a:cubicBezTo>
                  <a:pt x="2167480" y="347235"/>
                  <a:pt x="2165947" y="344954"/>
                  <a:pt x="2164415" y="347235"/>
                </a:cubicBezTo>
                <a:cubicBezTo>
                  <a:pt x="2164415" y="347692"/>
                  <a:pt x="2165181" y="347692"/>
                  <a:pt x="2165181" y="347692"/>
                </a:cubicBezTo>
                <a:cubicBezTo>
                  <a:pt x="2166714" y="348148"/>
                  <a:pt x="2169779" y="346779"/>
                  <a:pt x="2168246" y="344954"/>
                </a:cubicBezTo>
                <a:close/>
                <a:moveTo>
                  <a:pt x="2150623" y="344954"/>
                </a:moveTo>
                <a:cubicBezTo>
                  <a:pt x="2150623" y="345866"/>
                  <a:pt x="2150623" y="345866"/>
                  <a:pt x="2151389" y="346323"/>
                </a:cubicBezTo>
                <a:lnTo>
                  <a:pt x="2151389" y="347235"/>
                </a:lnTo>
                <a:lnTo>
                  <a:pt x="2154454" y="347692"/>
                </a:lnTo>
                <a:lnTo>
                  <a:pt x="2154454" y="347235"/>
                </a:lnTo>
                <a:cubicBezTo>
                  <a:pt x="2153688" y="344497"/>
                  <a:pt x="2152155" y="348605"/>
                  <a:pt x="2150623" y="344954"/>
                </a:cubicBezTo>
                <a:close/>
                <a:moveTo>
                  <a:pt x="2170545" y="343585"/>
                </a:moveTo>
                <a:lnTo>
                  <a:pt x="2170545" y="344041"/>
                </a:lnTo>
                <a:cubicBezTo>
                  <a:pt x="2170545" y="345410"/>
                  <a:pt x="2169012" y="345410"/>
                  <a:pt x="2169779" y="347235"/>
                </a:cubicBezTo>
                <a:cubicBezTo>
                  <a:pt x="2169779" y="347692"/>
                  <a:pt x="2170545" y="347692"/>
                  <a:pt x="2170545" y="347692"/>
                </a:cubicBezTo>
                <a:cubicBezTo>
                  <a:pt x="2170545" y="347235"/>
                  <a:pt x="2171311" y="344954"/>
                  <a:pt x="2171311" y="344954"/>
                </a:cubicBezTo>
                <a:cubicBezTo>
                  <a:pt x="2171311" y="344041"/>
                  <a:pt x="2171311" y="343585"/>
                  <a:pt x="2171311" y="343585"/>
                </a:cubicBezTo>
                <a:close/>
                <a:moveTo>
                  <a:pt x="2187402" y="343128"/>
                </a:moveTo>
                <a:lnTo>
                  <a:pt x="2188168" y="343128"/>
                </a:lnTo>
                <a:cubicBezTo>
                  <a:pt x="2188168" y="344041"/>
                  <a:pt x="2188168" y="344497"/>
                  <a:pt x="2188168" y="344497"/>
                </a:cubicBezTo>
                <a:cubicBezTo>
                  <a:pt x="2188168" y="344497"/>
                  <a:pt x="2187402" y="344041"/>
                  <a:pt x="2187402" y="343128"/>
                </a:cubicBezTo>
                <a:close/>
                <a:moveTo>
                  <a:pt x="2169779" y="343128"/>
                </a:moveTo>
                <a:cubicBezTo>
                  <a:pt x="2169779" y="343128"/>
                  <a:pt x="2169779" y="343128"/>
                  <a:pt x="2169779" y="344954"/>
                </a:cubicBezTo>
                <a:cubicBezTo>
                  <a:pt x="2169779" y="344954"/>
                  <a:pt x="2169779" y="343585"/>
                  <a:pt x="2170545" y="343128"/>
                </a:cubicBezTo>
                <a:cubicBezTo>
                  <a:pt x="2170545" y="343128"/>
                  <a:pt x="2169779" y="343128"/>
                  <a:pt x="2169779" y="343128"/>
                </a:cubicBezTo>
                <a:close/>
                <a:moveTo>
                  <a:pt x="2172077" y="338565"/>
                </a:moveTo>
                <a:lnTo>
                  <a:pt x="2170545" y="339021"/>
                </a:lnTo>
                <a:cubicBezTo>
                  <a:pt x="2171311" y="339021"/>
                  <a:pt x="2171311" y="339477"/>
                  <a:pt x="2171311" y="339021"/>
                </a:cubicBezTo>
                <a:cubicBezTo>
                  <a:pt x="2171311" y="339021"/>
                  <a:pt x="2172077" y="339021"/>
                  <a:pt x="2172077" y="338565"/>
                </a:cubicBezTo>
                <a:close/>
                <a:moveTo>
                  <a:pt x="2151389" y="331719"/>
                </a:moveTo>
                <a:cubicBezTo>
                  <a:pt x="2151389" y="332176"/>
                  <a:pt x="2152155" y="332632"/>
                  <a:pt x="2152155" y="333088"/>
                </a:cubicBezTo>
                <a:lnTo>
                  <a:pt x="2152155" y="333545"/>
                </a:lnTo>
                <a:cubicBezTo>
                  <a:pt x="2152155" y="333545"/>
                  <a:pt x="2152155" y="333088"/>
                  <a:pt x="2151389" y="331719"/>
                </a:cubicBezTo>
                <a:close/>
                <a:moveTo>
                  <a:pt x="2141428" y="328068"/>
                </a:moveTo>
                <a:lnTo>
                  <a:pt x="2140662" y="328525"/>
                </a:lnTo>
                <a:lnTo>
                  <a:pt x="2141428" y="328525"/>
                </a:lnTo>
                <a:cubicBezTo>
                  <a:pt x="2141428" y="328525"/>
                  <a:pt x="2141428" y="328068"/>
                  <a:pt x="2141428" y="328068"/>
                </a:cubicBezTo>
                <a:close/>
                <a:moveTo>
                  <a:pt x="2079362" y="327612"/>
                </a:moveTo>
                <a:lnTo>
                  <a:pt x="2079362" y="328068"/>
                </a:lnTo>
                <a:lnTo>
                  <a:pt x="2079362" y="328525"/>
                </a:lnTo>
                <a:lnTo>
                  <a:pt x="2080129" y="328525"/>
                </a:lnTo>
                <a:cubicBezTo>
                  <a:pt x="2080129" y="328068"/>
                  <a:pt x="2080129" y="328068"/>
                  <a:pt x="2080129" y="328068"/>
                </a:cubicBezTo>
                <a:cubicBezTo>
                  <a:pt x="2080129" y="325787"/>
                  <a:pt x="2079362" y="326243"/>
                  <a:pt x="2079362" y="327612"/>
                </a:cubicBezTo>
                <a:close/>
                <a:moveTo>
                  <a:pt x="2073233" y="327612"/>
                </a:moveTo>
                <a:cubicBezTo>
                  <a:pt x="2072466" y="327156"/>
                  <a:pt x="2070934" y="327156"/>
                  <a:pt x="2070168" y="328068"/>
                </a:cubicBezTo>
                <a:cubicBezTo>
                  <a:pt x="2070168" y="328068"/>
                  <a:pt x="2070168" y="328068"/>
                  <a:pt x="2070168" y="328525"/>
                </a:cubicBezTo>
                <a:lnTo>
                  <a:pt x="2072466" y="328525"/>
                </a:lnTo>
                <a:lnTo>
                  <a:pt x="2074765" y="328068"/>
                </a:lnTo>
                <a:close/>
                <a:moveTo>
                  <a:pt x="2129934" y="326243"/>
                </a:moveTo>
                <a:cubicBezTo>
                  <a:pt x="2129934" y="326243"/>
                  <a:pt x="2129934" y="326243"/>
                  <a:pt x="2130700" y="326243"/>
                </a:cubicBezTo>
                <a:cubicBezTo>
                  <a:pt x="2130700" y="326243"/>
                  <a:pt x="2130700" y="328068"/>
                  <a:pt x="2130700" y="328068"/>
                </a:cubicBezTo>
                <a:cubicBezTo>
                  <a:pt x="2130700" y="327612"/>
                  <a:pt x="2129934" y="326243"/>
                  <a:pt x="2129934" y="326243"/>
                </a:cubicBezTo>
                <a:close/>
                <a:moveTo>
                  <a:pt x="2158285" y="324417"/>
                </a:moveTo>
                <a:cubicBezTo>
                  <a:pt x="2158285" y="328068"/>
                  <a:pt x="2155220" y="324417"/>
                  <a:pt x="2153688" y="326243"/>
                </a:cubicBezTo>
                <a:cubicBezTo>
                  <a:pt x="2154454" y="328068"/>
                  <a:pt x="2156753" y="326243"/>
                  <a:pt x="2157519" y="328068"/>
                </a:cubicBezTo>
                <a:cubicBezTo>
                  <a:pt x="2157519" y="326243"/>
                  <a:pt x="2158285" y="326243"/>
                  <a:pt x="2158285" y="326243"/>
                </a:cubicBezTo>
                <a:cubicBezTo>
                  <a:pt x="2158285" y="326243"/>
                  <a:pt x="2158285" y="326243"/>
                  <a:pt x="2158285" y="324417"/>
                </a:cubicBezTo>
                <a:close/>
                <a:moveTo>
                  <a:pt x="2152921" y="324417"/>
                </a:moveTo>
                <a:cubicBezTo>
                  <a:pt x="2152155" y="326243"/>
                  <a:pt x="2152921" y="326243"/>
                  <a:pt x="2152921" y="326243"/>
                </a:cubicBezTo>
                <a:cubicBezTo>
                  <a:pt x="2152155" y="326243"/>
                  <a:pt x="2150623" y="326243"/>
                  <a:pt x="2149090" y="326243"/>
                </a:cubicBezTo>
                <a:cubicBezTo>
                  <a:pt x="2148324" y="328068"/>
                  <a:pt x="2151389" y="326243"/>
                  <a:pt x="2152155" y="328068"/>
                </a:cubicBezTo>
                <a:cubicBezTo>
                  <a:pt x="2152155" y="328068"/>
                  <a:pt x="2152155" y="326243"/>
                  <a:pt x="2152921" y="328068"/>
                </a:cubicBezTo>
                <a:lnTo>
                  <a:pt x="2153688" y="328068"/>
                </a:lnTo>
                <a:lnTo>
                  <a:pt x="2153688" y="327612"/>
                </a:lnTo>
                <a:cubicBezTo>
                  <a:pt x="2152921" y="326699"/>
                  <a:pt x="2152921" y="325330"/>
                  <a:pt x="2152921" y="324417"/>
                </a:cubicBezTo>
                <a:close/>
                <a:moveTo>
                  <a:pt x="2127635" y="324417"/>
                </a:moveTo>
                <a:cubicBezTo>
                  <a:pt x="2126869" y="324417"/>
                  <a:pt x="2129934" y="326243"/>
                  <a:pt x="2128402" y="328068"/>
                </a:cubicBezTo>
                <a:cubicBezTo>
                  <a:pt x="2128402" y="328525"/>
                  <a:pt x="2129168" y="328525"/>
                  <a:pt x="2129934" y="328525"/>
                </a:cubicBezTo>
                <a:lnTo>
                  <a:pt x="2130700" y="328525"/>
                </a:lnTo>
                <a:cubicBezTo>
                  <a:pt x="2132233" y="328068"/>
                  <a:pt x="2133765" y="328068"/>
                  <a:pt x="2134532" y="328068"/>
                </a:cubicBezTo>
                <a:lnTo>
                  <a:pt x="2136064" y="328525"/>
                </a:lnTo>
                <a:cubicBezTo>
                  <a:pt x="2136064" y="328525"/>
                  <a:pt x="2136064" y="328525"/>
                  <a:pt x="2136830" y="328068"/>
                </a:cubicBezTo>
                <a:lnTo>
                  <a:pt x="2137597" y="328068"/>
                </a:lnTo>
                <a:cubicBezTo>
                  <a:pt x="2137597" y="324417"/>
                  <a:pt x="2138363" y="329894"/>
                  <a:pt x="2138363" y="326243"/>
                </a:cubicBezTo>
                <a:cubicBezTo>
                  <a:pt x="2136064" y="324417"/>
                  <a:pt x="2132999" y="329894"/>
                  <a:pt x="2132233" y="326243"/>
                </a:cubicBezTo>
                <a:cubicBezTo>
                  <a:pt x="2131467" y="326243"/>
                  <a:pt x="2131467" y="326243"/>
                  <a:pt x="2131467" y="328068"/>
                </a:cubicBezTo>
                <a:cubicBezTo>
                  <a:pt x="2131467" y="328068"/>
                  <a:pt x="2130700" y="326243"/>
                  <a:pt x="2130700" y="326243"/>
                </a:cubicBezTo>
                <a:cubicBezTo>
                  <a:pt x="2129934" y="324417"/>
                  <a:pt x="2129168" y="322136"/>
                  <a:pt x="2129168" y="324417"/>
                </a:cubicBezTo>
                <a:cubicBezTo>
                  <a:pt x="2129168" y="324417"/>
                  <a:pt x="2129934" y="324417"/>
                  <a:pt x="2129934" y="326243"/>
                </a:cubicBezTo>
                <a:cubicBezTo>
                  <a:pt x="2129168" y="324417"/>
                  <a:pt x="2128402" y="324417"/>
                  <a:pt x="2127635" y="324417"/>
                </a:cubicBezTo>
                <a:close/>
                <a:moveTo>
                  <a:pt x="2119973" y="324417"/>
                </a:moveTo>
                <a:cubicBezTo>
                  <a:pt x="2119973" y="326243"/>
                  <a:pt x="2119207" y="328068"/>
                  <a:pt x="2119207" y="326243"/>
                </a:cubicBezTo>
                <a:cubicBezTo>
                  <a:pt x="2118441" y="326243"/>
                  <a:pt x="2119207" y="327612"/>
                  <a:pt x="2119207" y="328068"/>
                </a:cubicBezTo>
                <a:lnTo>
                  <a:pt x="2119207" y="328525"/>
                </a:lnTo>
                <a:cubicBezTo>
                  <a:pt x="2119973" y="328981"/>
                  <a:pt x="2120739" y="328981"/>
                  <a:pt x="2121506" y="328981"/>
                </a:cubicBezTo>
                <a:cubicBezTo>
                  <a:pt x="2123804" y="328981"/>
                  <a:pt x="2125337" y="328068"/>
                  <a:pt x="2127635" y="328068"/>
                </a:cubicBezTo>
                <a:cubicBezTo>
                  <a:pt x="2127635" y="324417"/>
                  <a:pt x="2124570" y="324417"/>
                  <a:pt x="2123804" y="328068"/>
                </a:cubicBezTo>
                <a:cubicBezTo>
                  <a:pt x="2123804" y="324417"/>
                  <a:pt x="2123038" y="326243"/>
                  <a:pt x="2123038" y="328068"/>
                </a:cubicBezTo>
                <a:cubicBezTo>
                  <a:pt x="2122272" y="326243"/>
                  <a:pt x="2123038" y="326243"/>
                  <a:pt x="2122272" y="324417"/>
                </a:cubicBezTo>
                <a:cubicBezTo>
                  <a:pt x="2121506" y="324417"/>
                  <a:pt x="2121506" y="326243"/>
                  <a:pt x="2121506" y="328068"/>
                </a:cubicBezTo>
                <a:cubicBezTo>
                  <a:pt x="2120739" y="326243"/>
                  <a:pt x="2120739" y="324417"/>
                  <a:pt x="2119973" y="324417"/>
                </a:cubicBezTo>
                <a:close/>
                <a:moveTo>
                  <a:pt x="2100817" y="322592"/>
                </a:moveTo>
                <a:cubicBezTo>
                  <a:pt x="2101583" y="322592"/>
                  <a:pt x="2101583" y="323048"/>
                  <a:pt x="2101583" y="324417"/>
                </a:cubicBezTo>
                <a:cubicBezTo>
                  <a:pt x="2101583" y="323961"/>
                  <a:pt x="2101583" y="323505"/>
                  <a:pt x="2101583" y="323048"/>
                </a:cubicBezTo>
                <a:lnTo>
                  <a:pt x="2101583" y="322592"/>
                </a:lnTo>
                <a:close/>
                <a:moveTo>
                  <a:pt x="2080895" y="322592"/>
                </a:moveTo>
                <a:lnTo>
                  <a:pt x="2080895" y="323048"/>
                </a:lnTo>
                <a:cubicBezTo>
                  <a:pt x="2080895" y="323505"/>
                  <a:pt x="2080895" y="323505"/>
                  <a:pt x="2080895" y="324417"/>
                </a:cubicBezTo>
                <a:cubicBezTo>
                  <a:pt x="2080895" y="324417"/>
                  <a:pt x="2080895" y="322136"/>
                  <a:pt x="2081661" y="324417"/>
                </a:cubicBezTo>
                <a:lnTo>
                  <a:pt x="2081661" y="322592"/>
                </a:lnTo>
                <a:close/>
                <a:moveTo>
                  <a:pt x="2077064" y="322592"/>
                </a:moveTo>
                <a:lnTo>
                  <a:pt x="2077064" y="323048"/>
                </a:lnTo>
                <a:cubicBezTo>
                  <a:pt x="2077064" y="323048"/>
                  <a:pt x="2077830" y="323505"/>
                  <a:pt x="2077830" y="323505"/>
                </a:cubicBezTo>
                <a:cubicBezTo>
                  <a:pt x="2078596" y="323505"/>
                  <a:pt x="2078596" y="323505"/>
                  <a:pt x="2079362" y="323048"/>
                </a:cubicBezTo>
                <a:lnTo>
                  <a:pt x="2079362" y="322592"/>
                </a:lnTo>
                <a:close/>
                <a:moveTo>
                  <a:pt x="2075531" y="322592"/>
                </a:moveTo>
                <a:cubicBezTo>
                  <a:pt x="2075531" y="322592"/>
                  <a:pt x="2075531" y="323048"/>
                  <a:pt x="2076297" y="323048"/>
                </a:cubicBezTo>
                <a:cubicBezTo>
                  <a:pt x="2076297" y="323048"/>
                  <a:pt x="2076297" y="323048"/>
                  <a:pt x="2076297" y="322592"/>
                </a:cubicBezTo>
                <a:close/>
                <a:moveTo>
                  <a:pt x="2168246" y="322136"/>
                </a:moveTo>
                <a:cubicBezTo>
                  <a:pt x="2167480" y="324417"/>
                  <a:pt x="2167480" y="322136"/>
                  <a:pt x="2166714" y="324417"/>
                </a:cubicBezTo>
                <a:cubicBezTo>
                  <a:pt x="2164415" y="324417"/>
                  <a:pt x="2165181" y="324874"/>
                  <a:pt x="2166714" y="324874"/>
                </a:cubicBezTo>
                <a:cubicBezTo>
                  <a:pt x="2167480" y="324874"/>
                  <a:pt x="2168246" y="324874"/>
                  <a:pt x="2168246" y="324417"/>
                </a:cubicBezTo>
                <a:lnTo>
                  <a:pt x="2168246" y="323505"/>
                </a:lnTo>
                <a:cubicBezTo>
                  <a:pt x="2168246" y="323048"/>
                  <a:pt x="2168246" y="322592"/>
                  <a:pt x="2168246" y="322136"/>
                </a:cubicBezTo>
                <a:close/>
                <a:moveTo>
                  <a:pt x="2137597" y="322136"/>
                </a:moveTo>
                <a:cubicBezTo>
                  <a:pt x="2137597" y="325330"/>
                  <a:pt x="2139895" y="325787"/>
                  <a:pt x="2141428" y="326243"/>
                </a:cubicBezTo>
                <a:cubicBezTo>
                  <a:pt x="2142194" y="326243"/>
                  <a:pt x="2142194" y="326243"/>
                  <a:pt x="2142194" y="326243"/>
                </a:cubicBezTo>
                <a:cubicBezTo>
                  <a:pt x="2142960" y="326243"/>
                  <a:pt x="2141428" y="324417"/>
                  <a:pt x="2142194" y="324417"/>
                </a:cubicBezTo>
                <a:cubicBezTo>
                  <a:pt x="2141428" y="324417"/>
                  <a:pt x="2141428" y="324417"/>
                  <a:pt x="2141428" y="325330"/>
                </a:cubicBezTo>
                <a:cubicBezTo>
                  <a:pt x="2141428" y="324417"/>
                  <a:pt x="2140662" y="324417"/>
                  <a:pt x="2139895" y="324417"/>
                </a:cubicBezTo>
                <a:cubicBezTo>
                  <a:pt x="2139129" y="324417"/>
                  <a:pt x="2139129" y="324417"/>
                  <a:pt x="2137597" y="322136"/>
                </a:cubicBezTo>
                <a:close/>
                <a:moveTo>
                  <a:pt x="2108479" y="322136"/>
                </a:moveTo>
                <a:cubicBezTo>
                  <a:pt x="2108479" y="324417"/>
                  <a:pt x="2109246" y="324417"/>
                  <a:pt x="2109246" y="324417"/>
                </a:cubicBezTo>
                <a:cubicBezTo>
                  <a:pt x="2110012" y="324417"/>
                  <a:pt x="2109246" y="322136"/>
                  <a:pt x="2110012" y="324417"/>
                </a:cubicBezTo>
                <a:cubicBezTo>
                  <a:pt x="2110778" y="322136"/>
                  <a:pt x="2109246" y="322136"/>
                  <a:pt x="2108479" y="322136"/>
                </a:cubicBezTo>
                <a:close/>
                <a:moveTo>
                  <a:pt x="2072466" y="322136"/>
                </a:moveTo>
                <a:lnTo>
                  <a:pt x="2072466" y="323048"/>
                </a:lnTo>
                <a:cubicBezTo>
                  <a:pt x="2073233" y="323505"/>
                  <a:pt x="2073233" y="324417"/>
                  <a:pt x="2073999" y="324417"/>
                </a:cubicBezTo>
                <a:cubicBezTo>
                  <a:pt x="2073999" y="323505"/>
                  <a:pt x="2073999" y="323505"/>
                  <a:pt x="2073999" y="323048"/>
                </a:cubicBezTo>
                <a:lnTo>
                  <a:pt x="2073999" y="322592"/>
                </a:lnTo>
                <a:close/>
                <a:moveTo>
                  <a:pt x="2069401" y="322136"/>
                </a:moveTo>
                <a:lnTo>
                  <a:pt x="2067103" y="323048"/>
                </a:lnTo>
                <a:lnTo>
                  <a:pt x="2065570" y="323505"/>
                </a:lnTo>
                <a:lnTo>
                  <a:pt x="2065570" y="323657"/>
                </a:lnTo>
                <a:lnTo>
                  <a:pt x="2064804" y="323961"/>
                </a:lnTo>
                <a:lnTo>
                  <a:pt x="2065570" y="323961"/>
                </a:lnTo>
                <a:lnTo>
                  <a:pt x="2065570" y="323657"/>
                </a:lnTo>
                <a:lnTo>
                  <a:pt x="2067103" y="323048"/>
                </a:lnTo>
                <a:lnTo>
                  <a:pt x="2070168" y="322136"/>
                </a:lnTo>
                <a:close/>
                <a:moveTo>
                  <a:pt x="114724" y="322136"/>
                </a:moveTo>
                <a:lnTo>
                  <a:pt x="114724" y="323048"/>
                </a:lnTo>
                <a:cubicBezTo>
                  <a:pt x="114724" y="323505"/>
                  <a:pt x="114724" y="323505"/>
                  <a:pt x="115490" y="323505"/>
                </a:cubicBezTo>
                <a:cubicBezTo>
                  <a:pt x="115490" y="323505"/>
                  <a:pt x="115490" y="323505"/>
                  <a:pt x="115490" y="323048"/>
                </a:cubicBezTo>
                <a:lnTo>
                  <a:pt x="117023" y="322592"/>
                </a:lnTo>
                <a:lnTo>
                  <a:pt x="116256" y="322592"/>
                </a:lnTo>
                <a:close/>
                <a:moveTo>
                  <a:pt x="2157519" y="313465"/>
                </a:moveTo>
                <a:lnTo>
                  <a:pt x="2157519" y="313921"/>
                </a:lnTo>
                <a:cubicBezTo>
                  <a:pt x="2158285" y="314834"/>
                  <a:pt x="2158285" y="314834"/>
                  <a:pt x="2158285" y="314834"/>
                </a:cubicBezTo>
                <a:cubicBezTo>
                  <a:pt x="2159051" y="314834"/>
                  <a:pt x="2159051" y="314378"/>
                  <a:pt x="2159051" y="313921"/>
                </a:cubicBezTo>
                <a:lnTo>
                  <a:pt x="2159051" y="313465"/>
                </a:lnTo>
                <a:lnTo>
                  <a:pt x="2158285" y="313465"/>
                </a:lnTo>
                <a:close/>
                <a:moveTo>
                  <a:pt x="2160584" y="307076"/>
                </a:moveTo>
                <a:cubicBezTo>
                  <a:pt x="2159818" y="308445"/>
                  <a:pt x="2160584" y="308901"/>
                  <a:pt x="2160584" y="309814"/>
                </a:cubicBezTo>
                <a:lnTo>
                  <a:pt x="2161350" y="310270"/>
                </a:lnTo>
                <a:cubicBezTo>
                  <a:pt x="2162116" y="310727"/>
                  <a:pt x="2162116" y="310727"/>
                  <a:pt x="2162116" y="311183"/>
                </a:cubicBezTo>
                <a:lnTo>
                  <a:pt x="2162116" y="310727"/>
                </a:lnTo>
                <a:cubicBezTo>
                  <a:pt x="2162116" y="310270"/>
                  <a:pt x="2162882" y="309814"/>
                  <a:pt x="2162116" y="308901"/>
                </a:cubicBezTo>
                <a:cubicBezTo>
                  <a:pt x="2162882" y="310727"/>
                  <a:pt x="2162882" y="308901"/>
                  <a:pt x="2163649" y="310727"/>
                </a:cubicBezTo>
                <a:cubicBezTo>
                  <a:pt x="2163649" y="310727"/>
                  <a:pt x="2163649" y="308901"/>
                  <a:pt x="2163649" y="308901"/>
                </a:cubicBezTo>
                <a:cubicBezTo>
                  <a:pt x="2162882" y="308901"/>
                  <a:pt x="2162882" y="308901"/>
                  <a:pt x="2162116" y="308901"/>
                </a:cubicBezTo>
                <a:cubicBezTo>
                  <a:pt x="2162116" y="307076"/>
                  <a:pt x="2162882" y="307076"/>
                  <a:pt x="2163649" y="307076"/>
                </a:cubicBezTo>
                <a:cubicBezTo>
                  <a:pt x="2163649" y="307076"/>
                  <a:pt x="2163649" y="307532"/>
                  <a:pt x="2163649" y="307532"/>
                </a:cubicBezTo>
                <a:lnTo>
                  <a:pt x="2163649" y="307988"/>
                </a:lnTo>
                <a:cubicBezTo>
                  <a:pt x="2163649" y="307988"/>
                  <a:pt x="2164415" y="308445"/>
                  <a:pt x="2164415" y="307076"/>
                </a:cubicBezTo>
                <a:lnTo>
                  <a:pt x="2163649" y="307076"/>
                </a:lnTo>
                <a:lnTo>
                  <a:pt x="2162882" y="307076"/>
                </a:lnTo>
                <a:cubicBezTo>
                  <a:pt x="2162116" y="307076"/>
                  <a:pt x="2161350" y="307076"/>
                  <a:pt x="2160584" y="307076"/>
                </a:cubicBezTo>
                <a:close/>
                <a:moveTo>
                  <a:pt x="2154454" y="307076"/>
                </a:moveTo>
                <a:lnTo>
                  <a:pt x="2154454" y="307988"/>
                </a:lnTo>
                <a:lnTo>
                  <a:pt x="2155986" y="307988"/>
                </a:lnTo>
                <a:lnTo>
                  <a:pt x="2157519" y="308445"/>
                </a:lnTo>
                <a:cubicBezTo>
                  <a:pt x="2158285" y="308445"/>
                  <a:pt x="2159051" y="308901"/>
                  <a:pt x="2159051" y="308901"/>
                </a:cubicBezTo>
                <a:lnTo>
                  <a:pt x="2159818" y="309358"/>
                </a:lnTo>
                <a:lnTo>
                  <a:pt x="2159818" y="308901"/>
                </a:lnTo>
                <a:cubicBezTo>
                  <a:pt x="2159818" y="308445"/>
                  <a:pt x="2159818" y="307988"/>
                  <a:pt x="2159818" y="307076"/>
                </a:cubicBezTo>
                <a:cubicBezTo>
                  <a:pt x="2159051" y="307076"/>
                  <a:pt x="2157519" y="305707"/>
                  <a:pt x="2156753" y="307532"/>
                </a:cubicBezTo>
                <a:lnTo>
                  <a:pt x="2155986" y="307988"/>
                </a:lnTo>
                <a:cubicBezTo>
                  <a:pt x="2155220" y="307988"/>
                  <a:pt x="2155220" y="308445"/>
                  <a:pt x="2154454" y="307076"/>
                </a:cubicBezTo>
                <a:close/>
                <a:moveTo>
                  <a:pt x="2165947" y="306619"/>
                </a:moveTo>
                <a:cubicBezTo>
                  <a:pt x="2165181" y="307076"/>
                  <a:pt x="2165181" y="307988"/>
                  <a:pt x="2165181" y="308901"/>
                </a:cubicBezTo>
                <a:lnTo>
                  <a:pt x="2165947" y="308901"/>
                </a:lnTo>
                <a:cubicBezTo>
                  <a:pt x="2165947" y="310727"/>
                  <a:pt x="2167480" y="308901"/>
                  <a:pt x="2167480" y="310727"/>
                </a:cubicBezTo>
                <a:cubicBezTo>
                  <a:pt x="2167480" y="308901"/>
                  <a:pt x="2168246" y="308901"/>
                  <a:pt x="2168246" y="312552"/>
                </a:cubicBezTo>
                <a:cubicBezTo>
                  <a:pt x="2169012" y="310727"/>
                  <a:pt x="2170545" y="312552"/>
                  <a:pt x="2172077" y="312552"/>
                </a:cubicBezTo>
                <a:cubicBezTo>
                  <a:pt x="2172077" y="308901"/>
                  <a:pt x="2169779" y="308901"/>
                  <a:pt x="2169012" y="310727"/>
                </a:cubicBezTo>
                <a:cubicBezTo>
                  <a:pt x="2169012" y="310727"/>
                  <a:pt x="2169012" y="308901"/>
                  <a:pt x="2168246" y="308901"/>
                </a:cubicBezTo>
                <a:cubicBezTo>
                  <a:pt x="2169012" y="308901"/>
                  <a:pt x="2169012" y="308445"/>
                  <a:pt x="2169012" y="307988"/>
                </a:cubicBezTo>
                <a:lnTo>
                  <a:pt x="2169012" y="307532"/>
                </a:lnTo>
                <a:lnTo>
                  <a:pt x="2166714" y="307076"/>
                </a:lnTo>
                <a:close/>
                <a:moveTo>
                  <a:pt x="2152155" y="306619"/>
                </a:moveTo>
                <a:lnTo>
                  <a:pt x="2152155" y="307076"/>
                </a:lnTo>
                <a:cubicBezTo>
                  <a:pt x="2152155" y="307532"/>
                  <a:pt x="2152155" y="307988"/>
                  <a:pt x="2152155" y="308445"/>
                </a:cubicBezTo>
                <a:cubicBezTo>
                  <a:pt x="2151389" y="306163"/>
                  <a:pt x="2149090" y="307988"/>
                  <a:pt x="2147558" y="307532"/>
                </a:cubicBezTo>
                <a:lnTo>
                  <a:pt x="2146791" y="307532"/>
                </a:lnTo>
                <a:cubicBezTo>
                  <a:pt x="2146791" y="308901"/>
                  <a:pt x="2146791" y="308901"/>
                  <a:pt x="2146791" y="308901"/>
                </a:cubicBezTo>
                <a:cubicBezTo>
                  <a:pt x="2146025" y="308445"/>
                  <a:pt x="2145259" y="307988"/>
                  <a:pt x="2144493" y="307532"/>
                </a:cubicBezTo>
                <a:lnTo>
                  <a:pt x="2143726" y="307532"/>
                </a:lnTo>
                <a:lnTo>
                  <a:pt x="2142960" y="307988"/>
                </a:lnTo>
                <a:lnTo>
                  <a:pt x="2136831" y="310726"/>
                </a:lnTo>
                <a:lnTo>
                  <a:pt x="2136830" y="310726"/>
                </a:lnTo>
                <a:lnTo>
                  <a:pt x="2136064" y="307988"/>
                </a:lnTo>
                <a:lnTo>
                  <a:pt x="2135298" y="307988"/>
                </a:lnTo>
                <a:lnTo>
                  <a:pt x="2135298" y="308445"/>
                </a:lnTo>
                <a:cubicBezTo>
                  <a:pt x="2135298" y="308901"/>
                  <a:pt x="2136064" y="308901"/>
                  <a:pt x="2136064" y="308901"/>
                </a:cubicBezTo>
                <a:cubicBezTo>
                  <a:pt x="2136064" y="309358"/>
                  <a:pt x="2135298" y="309814"/>
                  <a:pt x="2135298" y="309814"/>
                </a:cubicBezTo>
                <a:lnTo>
                  <a:pt x="2135298" y="310270"/>
                </a:lnTo>
                <a:lnTo>
                  <a:pt x="2136064" y="310270"/>
                </a:lnTo>
                <a:lnTo>
                  <a:pt x="2136830" y="310726"/>
                </a:lnTo>
                <a:lnTo>
                  <a:pt x="2136830" y="310727"/>
                </a:lnTo>
                <a:lnTo>
                  <a:pt x="2136831" y="310726"/>
                </a:lnTo>
                <a:lnTo>
                  <a:pt x="2138363" y="311639"/>
                </a:lnTo>
                <a:cubicBezTo>
                  <a:pt x="2139129" y="312552"/>
                  <a:pt x="2138363" y="313465"/>
                  <a:pt x="2137597" y="314378"/>
                </a:cubicBezTo>
                <a:lnTo>
                  <a:pt x="2139129" y="314378"/>
                </a:lnTo>
                <a:cubicBezTo>
                  <a:pt x="2140662" y="314378"/>
                  <a:pt x="2141428" y="313921"/>
                  <a:pt x="2142960" y="312552"/>
                </a:cubicBezTo>
                <a:cubicBezTo>
                  <a:pt x="2141428" y="314834"/>
                  <a:pt x="2144493" y="316659"/>
                  <a:pt x="2143726" y="312552"/>
                </a:cubicBezTo>
                <a:cubicBezTo>
                  <a:pt x="2144493" y="312552"/>
                  <a:pt x="2143726" y="314834"/>
                  <a:pt x="2144493" y="315290"/>
                </a:cubicBezTo>
                <a:cubicBezTo>
                  <a:pt x="2144493" y="315290"/>
                  <a:pt x="2144493" y="315290"/>
                  <a:pt x="2144493" y="314834"/>
                </a:cubicBezTo>
                <a:cubicBezTo>
                  <a:pt x="2144493" y="314834"/>
                  <a:pt x="2144493" y="314834"/>
                  <a:pt x="2144493" y="312552"/>
                </a:cubicBezTo>
                <a:cubicBezTo>
                  <a:pt x="2147558" y="312552"/>
                  <a:pt x="2149090" y="313921"/>
                  <a:pt x="2151389" y="312552"/>
                </a:cubicBezTo>
                <a:lnTo>
                  <a:pt x="2150623" y="311639"/>
                </a:lnTo>
                <a:cubicBezTo>
                  <a:pt x="2149090" y="310727"/>
                  <a:pt x="2149090" y="309814"/>
                  <a:pt x="2151389" y="308445"/>
                </a:cubicBezTo>
                <a:lnTo>
                  <a:pt x="2152155" y="308445"/>
                </a:lnTo>
                <a:lnTo>
                  <a:pt x="2152921" y="307988"/>
                </a:lnTo>
                <a:lnTo>
                  <a:pt x="2152921" y="307532"/>
                </a:lnTo>
                <a:close/>
                <a:moveTo>
                  <a:pt x="2190563" y="304623"/>
                </a:moveTo>
                <a:cubicBezTo>
                  <a:pt x="2190084" y="304109"/>
                  <a:pt x="2189701" y="304109"/>
                  <a:pt x="2189701" y="307076"/>
                </a:cubicBezTo>
                <a:cubicBezTo>
                  <a:pt x="2189701" y="307076"/>
                  <a:pt x="2189701" y="307076"/>
                  <a:pt x="2190467" y="305250"/>
                </a:cubicBezTo>
                <a:cubicBezTo>
                  <a:pt x="2190467" y="305707"/>
                  <a:pt x="2191233" y="306163"/>
                  <a:pt x="2191233" y="306619"/>
                </a:cubicBezTo>
                <a:lnTo>
                  <a:pt x="2192000" y="306619"/>
                </a:lnTo>
                <a:lnTo>
                  <a:pt x="2192000" y="306163"/>
                </a:lnTo>
                <a:cubicBezTo>
                  <a:pt x="2192000" y="306163"/>
                  <a:pt x="2192000" y="305707"/>
                  <a:pt x="2192000" y="305250"/>
                </a:cubicBezTo>
                <a:cubicBezTo>
                  <a:pt x="2191616" y="306163"/>
                  <a:pt x="2191042" y="305136"/>
                  <a:pt x="2190563" y="304623"/>
                </a:cubicBezTo>
                <a:close/>
                <a:moveTo>
                  <a:pt x="2162116" y="299318"/>
                </a:moveTo>
                <a:cubicBezTo>
                  <a:pt x="2159051" y="298405"/>
                  <a:pt x="2156753" y="299318"/>
                  <a:pt x="2153688" y="299774"/>
                </a:cubicBezTo>
                <a:lnTo>
                  <a:pt x="2159818" y="300230"/>
                </a:lnTo>
                <a:lnTo>
                  <a:pt x="2160584" y="300230"/>
                </a:lnTo>
                <a:cubicBezTo>
                  <a:pt x="2161350" y="299774"/>
                  <a:pt x="2162116" y="299774"/>
                  <a:pt x="2162116" y="299318"/>
                </a:cubicBezTo>
                <a:close/>
                <a:moveTo>
                  <a:pt x="2183571" y="297492"/>
                </a:moveTo>
                <a:cubicBezTo>
                  <a:pt x="2183571" y="298861"/>
                  <a:pt x="2184337" y="300230"/>
                  <a:pt x="2184337" y="300230"/>
                </a:cubicBezTo>
                <a:cubicBezTo>
                  <a:pt x="2184337" y="300230"/>
                  <a:pt x="2184337" y="299774"/>
                  <a:pt x="2184337" y="299318"/>
                </a:cubicBezTo>
                <a:cubicBezTo>
                  <a:pt x="2185103" y="299318"/>
                  <a:pt x="2185870" y="301143"/>
                  <a:pt x="2185870" y="297492"/>
                </a:cubicBezTo>
                <a:cubicBezTo>
                  <a:pt x="2186636" y="299318"/>
                  <a:pt x="2188935" y="299318"/>
                  <a:pt x="2189701" y="299318"/>
                </a:cubicBezTo>
                <a:cubicBezTo>
                  <a:pt x="2189701" y="299318"/>
                  <a:pt x="2189701" y="299318"/>
                  <a:pt x="2189701" y="297492"/>
                </a:cubicBezTo>
                <a:cubicBezTo>
                  <a:pt x="2188935" y="297492"/>
                  <a:pt x="2187402" y="297492"/>
                  <a:pt x="2185870" y="297492"/>
                </a:cubicBezTo>
                <a:cubicBezTo>
                  <a:pt x="2185103" y="299318"/>
                  <a:pt x="2184337" y="297492"/>
                  <a:pt x="2183571" y="297492"/>
                </a:cubicBezTo>
                <a:close/>
                <a:moveTo>
                  <a:pt x="2144972" y="297378"/>
                </a:moveTo>
                <a:cubicBezTo>
                  <a:pt x="2144493" y="296922"/>
                  <a:pt x="2144110" y="296580"/>
                  <a:pt x="2143726" y="297949"/>
                </a:cubicBezTo>
                <a:lnTo>
                  <a:pt x="2144493" y="298861"/>
                </a:lnTo>
                <a:lnTo>
                  <a:pt x="2146025" y="298861"/>
                </a:lnTo>
                <a:lnTo>
                  <a:pt x="2146791" y="298861"/>
                </a:lnTo>
                <a:cubicBezTo>
                  <a:pt x="2146791" y="298405"/>
                  <a:pt x="2146791" y="297949"/>
                  <a:pt x="2146791" y="297492"/>
                </a:cubicBezTo>
                <a:cubicBezTo>
                  <a:pt x="2146025" y="298405"/>
                  <a:pt x="2145451" y="297834"/>
                  <a:pt x="2144972" y="297378"/>
                </a:cubicBezTo>
                <a:close/>
                <a:moveTo>
                  <a:pt x="2137597" y="297036"/>
                </a:moveTo>
                <a:lnTo>
                  <a:pt x="2137597" y="297492"/>
                </a:lnTo>
                <a:lnTo>
                  <a:pt x="2138363" y="297492"/>
                </a:lnTo>
                <a:lnTo>
                  <a:pt x="2138363" y="297036"/>
                </a:lnTo>
                <a:cubicBezTo>
                  <a:pt x="2138363" y="297036"/>
                  <a:pt x="2138363" y="297036"/>
                  <a:pt x="2137597" y="297036"/>
                </a:cubicBezTo>
                <a:close/>
                <a:moveTo>
                  <a:pt x="2295442" y="296123"/>
                </a:moveTo>
                <a:cubicBezTo>
                  <a:pt x="2329156" y="295210"/>
                  <a:pt x="2298507" y="299774"/>
                  <a:pt x="2284715" y="299774"/>
                </a:cubicBezTo>
                <a:cubicBezTo>
                  <a:pt x="2280883" y="299774"/>
                  <a:pt x="2277818" y="299318"/>
                  <a:pt x="2280883" y="297949"/>
                </a:cubicBezTo>
                <a:cubicBezTo>
                  <a:pt x="2283948" y="295667"/>
                  <a:pt x="2292377" y="296123"/>
                  <a:pt x="2295442" y="296123"/>
                </a:cubicBezTo>
                <a:close/>
                <a:moveTo>
                  <a:pt x="2188168" y="295667"/>
                </a:moveTo>
                <a:cubicBezTo>
                  <a:pt x="2188935" y="296123"/>
                  <a:pt x="2188935" y="296579"/>
                  <a:pt x="2189701" y="296579"/>
                </a:cubicBezTo>
                <a:cubicBezTo>
                  <a:pt x="2189701" y="296123"/>
                  <a:pt x="2190467" y="295667"/>
                  <a:pt x="2190467" y="295667"/>
                </a:cubicBezTo>
                <a:cubicBezTo>
                  <a:pt x="2190467" y="293841"/>
                  <a:pt x="2188935" y="295667"/>
                  <a:pt x="2188168" y="295667"/>
                </a:cubicBezTo>
                <a:close/>
                <a:moveTo>
                  <a:pt x="2179740" y="295667"/>
                </a:moveTo>
                <a:cubicBezTo>
                  <a:pt x="2179740" y="296123"/>
                  <a:pt x="2180506" y="296579"/>
                  <a:pt x="2180506" y="296579"/>
                </a:cubicBezTo>
                <a:cubicBezTo>
                  <a:pt x="2181272" y="296123"/>
                  <a:pt x="2182038" y="295667"/>
                  <a:pt x="2182038" y="295667"/>
                </a:cubicBezTo>
                <a:cubicBezTo>
                  <a:pt x="2181272" y="293841"/>
                  <a:pt x="2180506" y="295667"/>
                  <a:pt x="2179740" y="295667"/>
                </a:cubicBezTo>
                <a:close/>
                <a:moveTo>
                  <a:pt x="2142960" y="295667"/>
                </a:moveTo>
                <a:cubicBezTo>
                  <a:pt x="2142960" y="299318"/>
                  <a:pt x="2142194" y="293841"/>
                  <a:pt x="2141428" y="297492"/>
                </a:cubicBezTo>
                <a:cubicBezTo>
                  <a:pt x="2141428" y="297492"/>
                  <a:pt x="2142194" y="297492"/>
                  <a:pt x="2142194" y="298405"/>
                </a:cubicBezTo>
                <a:lnTo>
                  <a:pt x="2142960" y="298405"/>
                </a:lnTo>
                <a:cubicBezTo>
                  <a:pt x="2142960" y="297492"/>
                  <a:pt x="2142960" y="297036"/>
                  <a:pt x="2142960" y="295667"/>
                </a:cubicBezTo>
                <a:close/>
                <a:moveTo>
                  <a:pt x="2134532" y="295667"/>
                </a:moveTo>
                <a:lnTo>
                  <a:pt x="2134532" y="296123"/>
                </a:lnTo>
                <a:lnTo>
                  <a:pt x="2136064" y="296579"/>
                </a:lnTo>
                <a:lnTo>
                  <a:pt x="2135298" y="295667"/>
                </a:lnTo>
                <a:close/>
                <a:moveTo>
                  <a:pt x="2144493" y="294754"/>
                </a:moveTo>
                <a:lnTo>
                  <a:pt x="2143918" y="294868"/>
                </a:lnTo>
                <a:lnTo>
                  <a:pt x="2139895" y="295210"/>
                </a:lnTo>
                <a:lnTo>
                  <a:pt x="2139895" y="295667"/>
                </a:lnTo>
                <a:lnTo>
                  <a:pt x="2143918" y="294868"/>
                </a:lnTo>
                <a:lnTo>
                  <a:pt x="2145259" y="294754"/>
                </a:lnTo>
                <a:close/>
                <a:moveTo>
                  <a:pt x="2184337" y="293841"/>
                </a:moveTo>
                <a:cubicBezTo>
                  <a:pt x="2185103" y="295667"/>
                  <a:pt x="2185103" y="296123"/>
                  <a:pt x="2185870" y="296123"/>
                </a:cubicBezTo>
                <a:cubicBezTo>
                  <a:pt x="2185870" y="296123"/>
                  <a:pt x="2186636" y="295667"/>
                  <a:pt x="2186636" y="295667"/>
                </a:cubicBezTo>
                <a:cubicBezTo>
                  <a:pt x="2186636" y="293841"/>
                  <a:pt x="2185103" y="295667"/>
                  <a:pt x="2184337" y="293841"/>
                </a:cubicBezTo>
                <a:close/>
                <a:moveTo>
                  <a:pt x="2159051" y="292929"/>
                </a:moveTo>
                <a:lnTo>
                  <a:pt x="2159051" y="293385"/>
                </a:lnTo>
                <a:cubicBezTo>
                  <a:pt x="2159818" y="293841"/>
                  <a:pt x="2159818" y="293841"/>
                  <a:pt x="2159818" y="293841"/>
                </a:cubicBezTo>
                <a:cubicBezTo>
                  <a:pt x="2159818" y="293385"/>
                  <a:pt x="2159051" y="293385"/>
                  <a:pt x="2159051" y="292929"/>
                </a:cubicBezTo>
                <a:close/>
                <a:moveTo>
                  <a:pt x="2168246" y="292016"/>
                </a:moveTo>
                <a:lnTo>
                  <a:pt x="2169012" y="292929"/>
                </a:lnTo>
                <a:cubicBezTo>
                  <a:pt x="2169779" y="293841"/>
                  <a:pt x="2169779" y="294298"/>
                  <a:pt x="2170545" y="294298"/>
                </a:cubicBezTo>
                <a:cubicBezTo>
                  <a:pt x="2171311" y="294298"/>
                  <a:pt x="2172077" y="293841"/>
                  <a:pt x="2172844" y="293841"/>
                </a:cubicBezTo>
                <a:cubicBezTo>
                  <a:pt x="2172844" y="292016"/>
                  <a:pt x="2171311" y="293385"/>
                  <a:pt x="2169012" y="292472"/>
                </a:cubicBezTo>
                <a:lnTo>
                  <a:pt x="2169012" y="292016"/>
                </a:lnTo>
                <a:close/>
                <a:moveTo>
                  <a:pt x="2152921" y="286083"/>
                </a:moveTo>
                <a:cubicBezTo>
                  <a:pt x="2154454" y="289734"/>
                  <a:pt x="2157519" y="284714"/>
                  <a:pt x="2158285" y="287452"/>
                </a:cubicBezTo>
                <a:lnTo>
                  <a:pt x="2158285" y="287909"/>
                </a:lnTo>
                <a:lnTo>
                  <a:pt x="2159051" y="287909"/>
                </a:lnTo>
                <a:lnTo>
                  <a:pt x="2159051" y="287452"/>
                </a:lnTo>
                <a:cubicBezTo>
                  <a:pt x="2159051" y="286996"/>
                  <a:pt x="2159051" y="286083"/>
                  <a:pt x="2159051" y="286083"/>
                </a:cubicBezTo>
                <a:cubicBezTo>
                  <a:pt x="2157519" y="286083"/>
                  <a:pt x="2154454" y="284258"/>
                  <a:pt x="2152921" y="286083"/>
                </a:cubicBezTo>
                <a:close/>
                <a:moveTo>
                  <a:pt x="2162883" y="284714"/>
                </a:moveTo>
                <a:cubicBezTo>
                  <a:pt x="2162116" y="284258"/>
                  <a:pt x="2161350" y="284258"/>
                  <a:pt x="2161350" y="286083"/>
                </a:cubicBezTo>
                <a:cubicBezTo>
                  <a:pt x="2162116" y="286083"/>
                  <a:pt x="2162882" y="286083"/>
                  <a:pt x="2164415" y="286083"/>
                </a:cubicBezTo>
                <a:cubicBezTo>
                  <a:pt x="2164415" y="286083"/>
                  <a:pt x="2163649" y="285170"/>
                  <a:pt x="2162883" y="284714"/>
                </a:cubicBezTo>
                <a:close/>
                <a:moveTo>
                  <a:pt x="2142194" y="284258"/>
                </a:moveTo>
                <a:cubicBezTo>
                  <a:pt x="2142960" y="282432"/>
                  <a:pt x="2143726" y="284258"/>
                  <a:pt x="2144493" y="284258"/>
                </a:cubicBezTo>
                <a:cubicBezTo>
                  <a:pt x="2144493" y="284258"/>
                  <a:pt x="2144493" y="284714"/>
                  <a:pt x="2143726" y="285170"/>
                </a:cubicBezTo>
                <a:cubicBezTo>
                  <a:pt x="2142960" y="285170"/>
                  <a:pt x="2142960" y="284714"/>
                  <a:pt x="2142194" y="284258"/>
                </a:cubicBezTo>
                <a:close/>
                <a:moveTo>
                  <a:pt x="2106181" y="282432"/>
                </a:moveTo>
                <a:lnTo>
                  <a:pt x="2106947" y="282432"/>
                </a:lnTo>
                <a:lnTo>
                  <a:pt x="2110430" y="284092"/>
                </a:lnTo>
                <a:lnTo>
                  <a:pt x="2110375" y="284354"/>
                </a:lnTo>
                <a:lnTo>
                  <a:pt x="2106947" y="285170"/>
                </a:lnTo>
                <a:lnTo>
                  <a:pt x="2106947" y="284714"/>
                </a:lnTo>
                <a:cubicBezTo>
                  <a:pt x="2106947" y="284258"/>
                  <a:pt x="2106181" y="283801"/>
                  <a:pt x="2106181" y="282889"/>
                </a:cubicBezTo>
                <a:close/>
                <a:moveTo>
                  <a:pt x="2182805" y="276500"/>
                </a:moveTo>
                <a:cubicBezTo>
                  <a:pt x="2184337" y="276500"/>
                  <a:pt x="2187402" y="278325"/>
                  <a:pt x="2190467" y="276500"/>
                </a:cubicBezTo>
                <a:cubicBezTo>
                  <a:pt x="2194298" y="278325"/>
                  <a:pt x="2188935" y="276500"/>
                  <a:pt x="2187402" y="278325"/>
                </a:cubicBezTo>
                <a:cubicBezTo>
                  <a:pt x="2187402" y="282432"/>
                  <a:pt x="2186636" y="276500"/>
                  <a:pt x="2186636" y="280150"/>
                </a:cubicBezTo>
                <a:cubicBezTo>
                  <a:pt x="2184337" y="278325"/>
                  <a:pt x="2183571" y="280150"/>
                  <a:pt x="2179740" y="278325"/>
                </a:cubicBezTo>
                <a:lnTo>
                  <a:pt x="2182038" y="278325"/>
                </a:lnTo>
                <a:cubicBezTo>
                  <a:pt x="2182038" y="278325"/>
                  <a:pt x="2182038" y="274674"/>
                  <a:pt x="2182805" y="276500"/>
                </a:cubicBezTo>
                <a:close/>
                <a:moveTo>
                  <a:pt x="2146025" y="276500"/>
                </a:moveTo>
                <a:cubicBezTo>
                  <a:pt x="2146791" y="274674"/>
                  <a:pt x="2146025" y="276500"/>
                  <a:pt x="2147558" y="278325"/>
                </a:cubicBezTo>
                <a:cubicBezTo>
                  <a:pt x="2146791" y="276500"/>
                  <a:pt x="2146791" y="276500"/>
                  <a:pt x="2147558" y="276500"/>
                </a:cubicBezTo>
                <a:cubicBezTo>
                  <a:pt x="2147558" y="274674"/>
                  <a:pt x="2146025" y="274674"/>
                  <a:pt x="2146025" y="276500"/>
                </a:cubicBezTo>
                <a:close/>
                <a:moveTo>
                  <a:pt x="2159051" y="274674"/>
                </a:moveTo>
                <a:lnTo>
                  <a:pt x="2159818" y="275131"/>
                </a:lnTo>
                <a:cubicBezTo>
                  <a:pt x="2159818" y="275587"/>
                  <a:pt x="2159818" y="275587"/>
                  <a:pt x="2159818" y="275587"/>
                </a:cubicBezTo>
                <a:cubicBezTo>
                  <a:pt x="2159818" y="275587"/>
                  <a:pt x="2159818" y="275587"/>
                  <a:pt x="2159051" y="275131"/>
                </a:cubicBezTo>
                <a:close/>
                <a:moveTo>
                  <a:pt x="2157519" y="274674"/>
                </a:moveTo>
                <a:lnTo>
                  <a:pt x="2157519" y="275131"/>
                </a:lnTo>
                <a:cubicBezTo>
                  <a:pt x="2157519" y="276043"/>
                  <a:pt x="2157519" y="276500"/>
                  <a:pt x="2156753" y="276500"/>
                </a:cubicBezTo>
                <a:cubicBezTo>
                  <a:pt x="2160584" y="276500"/>
                  <a:pt x="2165947" y="277869"/>
                  <a:pt x="2170545" y="278325"/>
                </a:cubicBezTo>
                <a:cubicBezTo>
                  <a:pt x="2173610" y="278325"/>
                  <a:pt x="2176675" y="277869"/>
                  <a:pt x="2178207" y="276500"/>
                </a:cubicBezTo>
                <a:cubicBezTo>
                  <a:pt x="2178207" y="276500"/>
                  <a:pt x="2178207" y="276500"/>
                  <a:pt x="2178207" y="275131"/>
                </a:cubicBezTo>
                <a:lnTo>
                  <a:pt x="2174376" y="275131"/>
                </a:lnTo>
                <a:cubicBezTo>
                  <a:pt x="2172844" y="275131"/>
                  <a:pt x="2170545" y="275131"/>
                  <a:pt x="2169012" y="275131"/>
                </a:cubicBezTo>
                <a:lnTo>
                  <a:pt x="2168246" y="275131"/>
                </a:lnTo>
                <a:cubicBezTo>
                  <a:pt x="2167480" y="275587"/>
                  <a:pt x="2166714" y="275587"/>
                  <a:pt x="2165947" y="275131"/>
                </a:cubicBezTo>
                <a:lnTo>
                  <a:pt x="2165947" y="274674"/>
                </a:lnTo>
                <a:lnTo>
                  <a:pt x="2164415" y="274674"/>
                </a:lnTo>
                <a:lnTo>
                  <a:pt x="2162882" y="274674"/>
                </a:lnTo>
                <a:lnTo>
                  <a:pt x="2162116" y="274674"/>
                </a:lnTo>
                <a:cubicBezTo>
                  <a:pt x="2161350" y="275131"/>
                  <a:pt x="2161350" y="275131"/>
                  <a:pt x="2160584" y="275131"/>
                </a:cubicBezTo>
                <a:lnTo>
                  <a:pt x="2159818" y="275131"/>
                </a:lnTo>
                <a:lnTo>
                  <a:pt x="2160584" y="274674"/>
                </a:lnTo>
                <a:lnTo>
                  <a:pt x="2159818" y="274674"/>
                </a:lnTo>
                <a:lnTo>
                  <a:pt x="2159051" y="274674"/>
                </a:lnTo>
                <a:close/>
                <a:moveTo>
                  <a:pt x="2150623" y="274674"/>
                </a:moveTo>
                <a:cubicBezTo>
                  <a:pt x="2149090" y="276500"/>
                  <a:pt x="2148324" y="276500"/>
                  <a:pt x="2148324" y="278325"/>
                </a:cubicBezTo>
                <a:cubicBezTo>
                  <a:pt x="2149090" y="278325"/>
                  <a:pt x="2149856" y="278325"/>
                  <a:pt x="2149856" y="276500"/>
                </a:cubicBezTo>
                <a:cubicBezTo>
                  <a:pt x="2150623" y="278325"/>
                  <a:pt x="2150623" y="278325"/>
                  <a:pt x="2150623" y="279694"/>
                </a:cubicBezTo>
                <a:cubicBezTo>
                  <a:pt x="2152155" y="276956"/>
                  <a:pt x="2154454" y="280150"/>
                  <a:pt x="2156753" y="278325"/>
                </a:cubicBezTo>
                <a:cubicBezTo>
                  <a:pt x="2155986" y="276500"/>
                  <a:pt x="2153688" y="276500"/>
                  <a:pt x="2153688" y="278325"/>
                </a:cubicBezTo>
                <a:cubicBezTo>
                  <a:pt x="2153688" y="272849"/>
                  <a:pt x="2150623" y="280150"/>
                  <a:pt x="2150623" y="274674"/>
                </a:cubicBezTo>
                <a:close/>
                <a:moveTo>
                  <a:pt x="2145259" y="274674"/>
                </a:moveTo>
                <a:cubicBezTo>
                  <a:pt x="2145259" y="276500"/>
                  <a:pt x="2143726" y="276500"/>
                  <a:pt x="2143726" y="278325"/>
                </a:cubicBezTo>
                <a:cubicBezTo>
                  <a:pt x="2144493" y="280150"/>
                  <a:pt x="2144493" y="276500"/>
                  <a:pt x="2144493" y="280150"/>
                </a:cubicBezTo>
                <a:cubicBezTo>
                  <a:pt x="2146025" y="278325"/>
                  <a:pt x="2145259" y="278325"/>
                  <a:pt x="2145259" y="274674"/>
                </a:cubicBezTo>
                <a:close/>
                <a:moveTo>
                  <a:pt x="2140662" y="274674"/>
                </a:moveTo>
                <a:lnTo>
                  <a:pt x="2139129" y="275131"/>
                </a:lnTo>
                <a:lnTo>
                  <a:pt x="2138363" y="275587"/>
                </a:lnTo>
                <a:lnTo>
                  <a:pt x="2137597" y="275587"/>
                </a:lnTo>
                <a:cubicBezTo>
                  <a:pt x="2133765" y="276956"/>
                  <a:pt x="2142194" y="278325"/>
                  <a:pt x="2126869" y="281063"/>
                </a:cubicBezTo>
                <a:cubicBezTo>
                  <a:pt x="2126103" y="281063"/>
                  <a:pt x="2125337" y="281063"/>
                  <a:pt x="2124570" y="281063"/>
                </a:cubicBezTo>
                <a:lnTo>
                  <a:pt x="2123804" y="280607"/>
                </a:lnTo>
                <a:lnTo>
                  <a:pt x="2123038" y="280607"/>
                </a:lnTo>
                <a:cubicBezTo>
                  <a:pt x="2122272" y="280150"/>
                  <a:pt x="2121506" y="279238"/>
                  <a:pt x="2120739" y="279238"/>
                </a:cubicBezTo>
                <a:cubicBezTo>
                  <a:pt x="2118441" y="279238"/>
                  <a:pt x="2114609" y="280607"/>
                  <a:pt x="2111544" y="281063"/>
                </a:cubicBezTo>
                <a:cubicBezTo>
                  <a:pt x="2110012" y="281520"/>
                  <a:pt x="2109246" y="281520"/>
                  <a:pt x="2108479" y="281520"/>
                </a:cubicBezTo>
                <a:lnTo>
                  <a:pt x="2106181" y="282432"/>
                </a:lnTo>
                <a:cubicBezTo>
                  <a:pt x="2098518" y="284258"/>
                  <a:pt x="2100817" y="286540"/>
                  <a:pt x="2107713" y="287452"/>
                </a:cubicBezTo>
                <a:lnTo>
                  <a:pt x="2106947" y="286996"/>
                </a:lnTo>
                <a:cubicBezTo>
                  <a:pt x="2106947" y="286996"/>
                  <a:pt x="2106947" y="286540"/>
                  <a:pt x="2106947" y="286083"/>
                </a:cubicBezTo>
                <a:cubicBezTo>
                  <a:pt x="2107713" y="286083"/>
                  <a:pt x="2108479" y="286083"/>
                  <a:pt x="2109246" y="286083"/>
                </a:cubicBezTo>
                <a:cubicBezTo>
                  <a:pt x="2109246" y="286540"/>
                  <a:pt x="2109246" y="286996"/>
                  <a:pt x="2109246" y="286996"/>
                </a:cubicBezTo>
                <a:lnTo>
                  <a:pt x="2109246" y="287909"/>
                </a:lnTo>
                <a:lnTo>
                  <a:pt x="2112311" y="287909"/>
                </a:lnTo>
                <a:cubicBezTo>
                  <a:pt x="2111544" y="287909"/>
                  <a:pt x="2111544" y="286083"/>
                  <a:pt x="2111544" y="286083"/>
                </a:cubicBezTo>
                <a:cubicBezTo>
                  <a:pt x="2111544" y="287909"/>
                  <a:pt x="2110012" y="286083"/>
                  <a:pt x="2110012" y="286083"/>
                </a:cubicBezTo>
                <a:lnTo>
                  <a:pt x="2110375" y="284354"/>
                </a:lnTo>
                <a:lnTo>
                  <a:pt x="2110778" y="284258"/>
                </a:lnTo>
                <a:lnTo>
                  <a:pt x="2110430" y="284092"/>
                </a:lnTo>
                <a:lnTo>
                  <a:pt x="2110778" y="282432"/>
                </a:lnTo>
                <a:cubicBezTo>
                  <a:pt x="2114609" y="282432"/>
                  <a:pt x="2116908" y="282432"/>
                  <a:pt x="2119207" y="282432"/>
                </a:cubicBezTo>
                <a:cubicBezTo>
                  <a:pt x="2119973" y="280150"/>
                  <a:pt x="2119207" y="284258"/>
                  <a:pt x="2119973" y="284258"/>
                </a:cubicBezTo>
                <a:lnTo>
                  <a:pt x="2120739" y="284258"/>
                </a:lnTo>
                <a:cubicBezTo>
                  <a:pt x="2120739" y="284258"/>
                  <a:pt x="2120739" y="286083"/>
                  <a:pt x="2120739" y="286083"/>
                </a:cubicBezTo>
                <a:cubicBezTo>
                  <a:pt x="2118441" y="287909"/>
                  <a:pt x="2116908" y="286083"/>
                  <a:pt x="2115376" y="287909"/>
                </a:cubicBezTo>
                <a:lnTo>
                  <a:pt x="2116142" y="288365"/>
                </a:lnTo>
                <a:lnTo>
                  <a:pt x="2117674" y="288365"/>
                </a:lnTo>
                <a:lnTo>
                  <a:pt x="2119973" y="287909"/>
                </a:lnTo>
                <a:lnTo>
                  <a:pt x="2120739" y="287909"/>
                </a:lnTo>
                <a:lnTo>
                  <a:pt x="2123038" y="287909"/>
                </a:lnTo>
                <a:lnTo>
                  <a:pt x="2123038" y="286996"/>
                </a:lnTo>
                <a:cubicBezTo>
                  <a:pt x="2123038" y="286996"/>
                  <a:pt x="2123038" y="286540"/>
                  <a:pt x="2123804" y="286083"/>
                </a:cubicBezTo>
                <a:cubicBezTo>
                  <a:pt x="2123804" y="286540"/>
                  <a:pt x="2123804" y="286996"/>
                  <a:pt x="2123804" y="286996"/>
                </a:cubicBezTo>
                <a:lnTo>
                  <a:pt x="2124570" y="287909"/>
                </a:lnTo>
                <a:lnTo>
                  <a:pt x="2124570" y="287452"/>
                </a:lnTo>
                <a:cubicBezTo>
                  <a:pt x="2124570" y="286540"/>
                  <a:pt x="2123804" y="286083"/>
                  <a:pt x="2123804" y="286083"/>
                </a:cubicBezTo>
                <a:cubicBezTo>
                  <a:pt x="2123804" y="286083"/>
                  <a:pt x="2123038" y="286083"/>
                  <a:pt x="2123038" y="284258"/>
                </a:cubicBezTo>
                <a:lnTo>
                  <a:pt x="2123804" y="284258"/>
                </a:lnTo>
                <a:lnTo>
                  <a:pt x="2124570" y="284258"/>
                </a:lnTo>
                <a:cubicBezTo>
                  <a:pt x="2123038" y="282432"/>
                  <a:pt x="2123804" y="282432"/>
                  <a:pt x="2123804" y="281063"/>
                </a:cubicBezTo>
                <a:cubicBezTo>
                  <a:pt x="2124570" y="282432"/>
                  <a:pt x="2125337" y="282432"/>
                  <a:pt x="2126103" y="282432"/>
                </a:cubicBezTo>
                <a:cubicBezTo>
                  <a:pt x="2125337" y="286083"/>
                  <a:pt x="2126869" y="284258"/>
                  <a:pt x="2126869" y="286083"/>
                </a:cubicBezTo>
                <a:cubicBezTo>
                  <a:pt x="2126103" y="286083"/>
                  <a:pt x="2125337" y="286083"/>
                  <a:pt x="2124570" y="286083"/>
                </a:cubicBezTo>
                <a:cubicBezTo>
                  <a:pt x="2125337" y="286083"/>
                  <a:pt x="2125337" y="286996"/>
                  <a:pt x="2125337" y="287452"/>
                </a:cubicBezTo>
                <a:lnTo>
                  <a:pt x="2125337" y="287909"/>
                </a:lnTo>
                <a:cubicBezTo>
                  <a:pt x="2125337" y="287452"/>
                  <a:pt x="2125337" y="287452"/>
                  <a:pt x="2126103" y="287452"/>
                </a:cubicBezTo>
                <a:lnTo>
                  <a:pt x="2126103" y="287909"/>
                </a:lnTo>
                <a:lnTo>
                  <a:pt x="2126869" y="287452"/>
                </a:lnTo>
                <a:cubicBezTo>
                  <a:pt x="2129934" y="287452"/>
                  <a:pt x="2132999" y="286996"/>
                  <a:pt x="2136064" y="286540"/>
                </a:cubicBezTo>
                <a:cubicBezTo>
                  <a:pt x="2136064" y="286540"/>
                  <a:pt x="2136830" y="286540"/>
                  <a:pt x="2137597" y="286540"/>
                </a:cubicBezTo>
                <a:lnTo>
                  <a:pt x="2139129" y="286540"/>
                </a:lnTo>
                <a:lnTo>
                  <a:pt x="2139895" y="286996"/>
                </a:lnTo>
                <a:lnTo>
                  <a:pt x="2140662" y="286540"/>
                </a:lnTo>
                <a:lnTo>
                  <a:pt x="2140662" y="286996"/>
                </a:lnTo>
                <a:lnTo>
                  <a:pt x="2141428" y="286996"/>
                </a:lnTo>
                <a:lnTo>
                  <a:pt x="2142194" y="287452"/>
                </a:lnTo>
                <a:lnTo>
                  <a:pt x="2142960" y="287452"/>
                </a:lnTo>
                <a:cubicBezTo>
                  <a:pt x="2143726" y="286540"/>
                  <a:pt x="2142960" y="286083"/>
                  <a:pt x="2142960" y="286996"/>
                </a:cubicBezTo>
                <a:lnTo>
                  <a:pt x="2142194" y="287452"/>
                </a:lnTo>
                <a:lnTo>
                  <a:pt x="2142194" y="286996"/>
                </a:lnTo>
                <a:cubicBezTo>
                  <a:pt x="2142194" y="286540"/>
                  <a:pt x="2142194" y="286083"/>
                  <a:pt x="2142194" y="286083"/>
                </a:cubicBezTo>
                <a:cubicBezTo>
                  <a:pt x="2142194" y="284258"/>
                  <a:pt x="2143726" y="287909"/>
                  <a:pt x="2144493" y="286083"/>
                </a:cubicBezTo>
                <a:cubicBezTo>
                  <a:pt x="2144493" y="286540"/>
                  <a:pt x="2144493" y="286996"/>
                  <a:pt x="2143726" y="286996"/>
                </a:cubicBezTo>
                <a:lnTo>
                  <a:pt x="2143726" y="287452"/>
                </a:lnTo>
                <a:lnTo>
                  <a:pt x="2144493" y="287909"/>
                </a:lnTo>
                <a:lnTo>
                  <a:pt x="2144493" y="286083"/>
                </a:lnTo>
                <a:lnTo>
                  <a:pt x="2144493" y="284258"/>
                </a:lnTo>
                <a:cubicBezTo>
                  <a:pt x="2145259" y="284258"/>
                  <a:pt x="2144493" y="286996"/>
                  <a:pt x="2145259" y="287909"/>
                </a:cubicBezTo>
                <a:lnTo>
                  <a:pt x="2146025" y="287909"/>
                </a:lnTo>
                <a:cubicBezTo>
                  <a:pt x="2146025" y="287909"/>
                  <a:pt x="2146791" y="287909"/>
                  <a:pt x="2146791" y="288365"/>
                </a:cubicBezTo>
                <a:lnTo>
                  <a:pt x="2147558" y="288365"/>
                </a:lnTo>
                <a:lnTo>
                  <a:pt x="2148324" y="288365"/>
                </a:lnTo>
                <a:cubicBezTo>
                  <a:pt x="2149090" y="287452"/>
                  <a:pt x="2149856" y="288821"/>
                  <a:pt x="2149856" y="286083"/>
                </a:cubicBezTo>
                <a:cubicBezTo>
                  <a:pt x="2150623" y="289734"/>
                  <a:pt x="2151389" y="286083"/>
                  <a:pt x="2152155" y="287909"/>
                </a:cubicBezTo>
                <a:cubicBezTo>
                  <a:pt x="2152155" y="286083"/>
                  <a:pt x="2150623" y="286083"/>
                  <a:pt x="2149856" y="286083"/>
                </a:cubicBezTo>
                <a:cubicBezTo>
                  <a:pt x="2148324" y="286083"/>
                  <a:pt x="2148324" y="287909"/>
                  <a:pt x="2146791" y="286083"/>
                </a:cubicBezTo>
                <a:cubicBezTo>
                  <a:pt x="2147558" y="284258"/>
                  <a:pt x="2146025" y="282432"/>
                  <a:pt x="2146025" y="286083"/>
                </a:cubicBezTo>
                <a:cubicBezTo>
                  <a:pt x="2146025" y="286083"/>
                  <a:pt x="2146025" y="284258"/>
                  <a:pt x="2145259" y="284258"/>
                </a:cubicBezTo>
                <a:cubicBezTo>
                  <a:pt x="2146025" y="282432"/>
                  <a:pt x="2147558" y="282432"/>
                  <a:pt x="2148324" y="282432"/>
                </a:cubicBezTo>
                <a:cubicBezTo>
                  <a:pt x="2147558" y="280150"/>
                  <a:pt x="2146025" y="280150"/>
                  <a:pt x="2145259" y="282432"/>
                </a:cubicBezTo>
                <a:cubicBezTo>
                  <a:pt x="2144493" y="282432"/>
                  <a:pt x="2142960" y="280150"/>
                  <a:pt x="2142194" y="284258"/>
                </a:cubicBezTo>
                <a:cubicBezTo>
                  <a:pt x="2142194" y="285627"/>
                  <a:pt x="2141428" y="286540"/>
                  <a:pt x="2141428" y="286996"/>
                </a:cubicBezTo>
                <a:cubicBezTo>
                  <a:pt x="2141428" y="286996"/>
                  <a:pt x="2140662" y="286540"/>
                  <a:pt x="2140662" y="286083"/>
                </a:cubicBezTo>
                <a:lnTo>
                  <a:pt x="2140662" y="284258"/>
                </a:lnTo>
                <a:cubicBezTo>
                  <a:pt x="2140662" y="284258"/>
                  <a:pt x="2141428" y="284258"/>
                  <a:pt x="2141428" y="284258"/>
                </a:cubicBezTo>
                <a:cubicBezTo>
                  <a:pt x="2142194" y="286083"/>
                  <a:pt x="2139895" y="284258"/>
                  <a:pt x="2141428" y="286083"/>
                </a:cubicBezTo>
                <a:cubicBezTo>
                  <a:pt x="2142194" y="286083"/>
                  <a:pt x="2141428" y="282432"/>
                  <a:pt x="2142194" y="282432"/>
                </a:cubicBezTo>
                <a:cubicBezTo>
                  <a:pt x="2141428" y="280150"/>
                  <a:pt x="2139129" y="284258"/>
                  <a:pt x="2139129" y="280150"/>
                </a:cubicBezTo>
                <a:cubicBezTo>
                  <a:pt x="2139895" y="280150"/>
                  <a:pt x="2141428" y="282432"/>
                  <a:pt x="2141428" y="276500"/>
                </a:cubicBezTo>
                <a:cubicBezTo>
                  <a:pt x="2141428" y="275131"/>
                  <a:pt x="2141428" y="275587"/>
                  <a:pt x="2140662" y="275131"/>
                </a:cubicBezTo>
                <a:close/>
                <a:moveTo>
                  <a:pt x="143841" y="264178"/>
                </a:moveTo>
                <a:cubicBezTo>
                  <a:pt x="143841" y="264178"/>
                  <a:pt x="136945" y="264178"/>
                  <a:pt x="134646" y="266916"/>
                </a:cubicBezTo>
                <a:cubicBezTo>
                  <a:pt x="135412" y="267829"/>
                  <a:pt x="136179" y="267829"/>
                  <a:pt x="136945" y="267829"/>
                </a:cubicBezTo>
                <a:cubicBezTo>
                  <a:pt x="137711" y="267829"/>
                  <a:pt x="137711" y="267372"/>
                  <a:pt x="138477" y="267372"/>
                </a:cubicBezTo>
                <a:lnTo>
                  <a:pt x="138477" y="266460"/>
                </a:lnTo>
                <a:lnTo>
                  <a:pt x="140776" y="265547"/>
                </a:lnTo>
                <a:lnTo>
                  <a:pt x="141542" y="265091"/>
                </a:lnTo>
                <a:cubicBezTo>
                  <a:pt x="143075" y="264634"/>
                  <a:pt x="143075" y="264178"/>
                  <a:pt x="143841" y="264178"/>
                </a:cubicBezTo>
                <a:close/>
                <a:moveTo>
                  <a:pt x="2091527" y="256819"/>
                </a:moveTo>
                <a:cubicBezTo>
                  <a:pt x="2087983" y="256192"/>
                  <a:pt x="2083194" y="256192"/>
                  <a:pt x="2080129" y="257789"/>
                </a:cubicBezTo>
                <a:cubicBezTo>
                  <a:pt x="2077064" y="260071"/>
                  <a:pt x="2083194" y="260527"/>
                  <a:pt x="2088557" y="260527"/>
                </a:cubicBezTo>
                <a:cubicBezTo>
                  <a:pt x="2092388" y="260527"/>
                  <a:pt x="2095453" y="260071"/>
                  <a:pt x="2095453" y="259614"/>
                </a:cubicBezTo>
                <a:cubicBezTo>
                  <a:pt x="2097369" y="258701"/>
                  <a:pt x="2095070" y="257447"/>
                  <a:pt x="2091527" y="256819"/>
                </a:cubicBezTo>
                <a:close/>
                <a:moveTo>
                  <a:pt x="2121889" y="254823"/>
                </a:moveTo>
                <a:cubicBezTo>
                  <a:pt x="2118632" y="254252"/>
                  <a:pt x="2114226" y="254366"/>
                  <a:pt x="2110778" y="255963"/>
                </a:cubicBezTo>
                <a:cubicBezTo>
                  <a:pt x="2106181" y="258245"/>
                  <a:pt x="2112311" y="259614"/>
                  <a:pt x="2117674" y="259614"/>
                </a:cubicBezTo>
                <a:cubicBezTo>
                  <a:pt x="2121506" y="259614"/>
                  <a:pt x="2124570" y="259158"/>
                  <a:pt x="2126103" y="257789"/>
                </a:cubicBezTo>
                <a:cubicBezTo>
                  <a:pt x="2127252" y="256648"/>
                  <a:pt x="2125145" y="255393"/>
                  <a:pt x="2121889" y="254823"/>
                </a:cubicBezTo>
                <a:close/>
                <a:moveTo>
                  <a:pt x="2371300" y="243185"/>
                </a:moveTo>
                <a:cubicBezTo>
                  <a:pt x="2375897" y="245467"/>
                  <a:pt x="2367468" y="247749"/>
                  <a:pt x="2362871" y="248205"/>
                </a:cubicBezTo>
                <a:cubicBezTo>
                  <a:pt x="2359806" y="248205"/>
                  <a:pt x="2358274" y="247293"/>
                  <a:pt x="2362105" y="245011"/>
                </a:cubicBezTo>
                <a:cubicBezTo>
                  <a:pt x="2362871" y="244554"/>
                  <a:pt x="2367468" y="241816"/>
                  <a:pt x="2371300" y="243185"/>
                </a:cubicBezTo>
                <a:close/>
                <a:moveTo>
                  <a:pt x="2110778" y="236340"/>
                </a:moveTo>
                <a:cubicBezTo>
                  <a:pt x="2103116" y="236796"/>
                  <a:pt x="2111544" y="240447"/>
                  <a:pt x="2115376" y="239991"/>
                </a:cubicBezTo>
                <a:cubicBezTo>
                  <a:pt x="2116142" y="239991"/>
                  <a:pt x="2116142" y="239991"/>
                  <a:pt x="2116908" y="239991"/>
                </a:cubicBezTo>
                <a:cubicBezTo>
                  <a:pt x="2120739" y="237709"/>
                  <a:pt x="2112311" y="236340"/>
                  <a:pt x="2110778" y="236340"/>
                </a:cubicBezTo>
                <a:close/>
                <a:moveTo>
                  <a:pt x="2195831" y="230864"/>
                </a:moveTo>
                <a:cubicBezTo>
                  <a:pt x="2195831" y="230864"/>
                  <a:pt x="2198896" y="234058"/>
                  <a:pt x="2196597" y="234514"/>
                </a:cubicBezTo>
                <a:cubicBezTo>
                  <a:pt x="2196597" y="234514"/>
                  <a:pt x="2196597" y="234514"/>
                  <a:pt x="2195831" y="234514"/>
                </a:cubicBezTo>
                <a:cubicBezTo>
                  <a:pt x="2193532" y="234058"/>
                  <a:pt x="2191233" y="230864"/>
                  <a:pt x="2195831" y="230864"/>
                </a:cubicBezTo>
                <a:close/>
                <a:moveTo>
                  <a:pt x="2157519" y="230864"/>
                </a:moveTo>
                <a:lnTo>
                  <a:pt x="2157519" y="231320"/>
                </a:lnTo>
                <a:lnTo>
                  <a:pt x="2158285" y="230864"/>
                </a:lnTo>
                <a:cubicBezTo>
                  <a:pt x="2158285" y="230864"/>
                  <a:pt x="2158285" y="230864"/>
                  <a:pt x="2157519" y="230864"/>
                </a:cubicBezTo>
                <a:close/>
                <a:moveTo>
                  <a:pt x="2155220" y="224931"/>
                </a:moveTo>
                <a:lnTo>
                  <a:pt x="2154454" y="225387"/>
                </a:lnTo>
                <a:cubicBezTo>
                  <a:pt x="2146791" y="226300"/>
                  <a:pt x="2129934" y="230407"/>
                  <a:pt x="2139129" y="234058"/>
                </a:cubicBezTo>
                <a:cubicBezTo>
                  <a:pt x="2139129" y="234058"/>
                  <a:pt x="2139129" y="234058"/>
                  <a:pt x="2139895" y="234058"/>
                </a:cubicBezTo>
                <a:cubicBezTo>
                  <a:pt x="2141428" y="234058"/>
                  <a:pt x="2146791" y="232689"/>
                  <a:pt x="2152921" y="231776"/>
                </a:cubicBezTo>
                <a:lnTo>
                  <a:pt x="2155220" y="231320"/>
                </a:lnTo>
                <a:cubicBezTo>
                  <a:pt x="2155220" y="230864"/>
                  <a:pt x="2154454" y="230407"/>
                  <a:pt x="2154454" y="229951"/>
                </a:cubicBezTo>
                <a:cubicBezTo>
                  <a:pt x="2155220" y="230864"/>
                  <a:pt x="2155220" y="230864"/>
                  <a:pt x="2155986" y="230864"/>
                </a:cubicBezTo>
                <a:cubicBezTo>
                  <a:pt x="2155986" y="230864"/>
                  <a:pt x="2155220" y="229038"/>
                  <a:pt x="2155220" y="229038"/>
                </a:cubicBezTo>
                <a:cubicBezTo>
                  <a:pt x="2156753" y="229038"/>
                  <a:pt x="2159818" y="229038"/>
                  <a:pt x="2162116" y="229038"/>
                </a:cubicBezTo>
                <a:cubicBezTo>
                  <a:pt x="2160584" y="224931"/>
                  <a:pt x="2156753" y="226756"/>
                  <a:pt x="2154454" y="229038"/>
                </a:cubicBezTo>
                <a:cubicBezTo>
                  <a:pt x="2154454" y="229038"/>
                  <a:pt x="2154454" y="226756"/>
                  <a:pt x="2154454" y="226756"/>
                </a:cubicBezTo>
                <a:cubicBezTo>
                  <a:pt x="2155220" y="226756"/>
                  <a:pt x="2155986" y="226300"/>
                  <a:pt x="2155986" y="226300"/>
                </a:cubicBezTo>
                <a:lnTo>
                  <a:pt x="2156753" y="226300"/>
                </a:lnTo>
                <a:lnTo>
                  <a:pt x="2156753" y="226756"/>
                </a:lnTo>
                <a:cubicBezTo>
                  <a:pt x="2157519" y="226300"/>
                  <a:pt x="2158285" y="225844"/>
                  <a:pt x="2158285" y="225844"/>
                </a:cubicBezTo>
                <a:lnTo>
                  <a:pt x="2159051" y="225387"/>
                </a:lnTo>
                <a:lnTo>
                  <a:pt x="2160584" y="225387"/>
                </a:lnTo>
                <a:cubicBezTo>
                  <a:pt x="2162882" y="224931"/>
                  <a:pt x="2164415" y="224931"/>
                  <a:pt x="2166714" y="224931"/>
                </a:cubicBezTo>
                <a:cubicBezTo>
                  <a:pt x="2166714" y="226756"/>
                  <a:pt x="2165947" y="226756"/>
                  <a:pt x="2166714" y="229038"/>
                </a:cubicBezTo>
                <a:cubicBezTo>
                  <a:pt x="2166714" y="229038"/>
                  <a:pt x="2167480" y="229038"/>
                  <a:pt x="2167480" y="226756"/>
                </a:cubicBezTo>
                <a:cubicBezTo>
                  <a:pt x="2167480" y="224931"/>
                  <a:pt x="2166714" y="229038"/>
                  <a:pt x="2166714" y="224931"/>
                </a:cubicBezTo>
                <a:cubicBezTo>
                  <a:pt x="2169779" y="226756"/>
                  <a:pt x="2169779" y="229038"/>
                  <a:pt x="2170545" y="224931"/>
                </a:cubicBezTo>
                <a:lnTo>
                  <a:pt x="2166714" y="224931"/>
                </a:lnTo>
                <a:lnTo>
                  <a:pt x="2160584" y="224931"/>
                </a:lnTo>
                <a:lnTo>
                  <a:pt x="2159051" y="225387"/>
                </a:lnTo>
                <a:lnTo>
                  <a:pt x="2157519" y="225844"/>
                </a:lnTo>
                <a:lnTo>
                  <a:pt x="2156753" y="226300"/>
                </a:lnTo>
                <a:lnTo>
                  <a:pt x="2156753" y="225844"/>
                </a:lnTo>
                <a:cubicBezTo>
                  <a:pt x="2155986" y="225844"/>
                  <a:pt x="2155986" y="225387"/>
                  <a:pt x="2155986" y="225387"/>
                </a:cubicBezTo>
                <a:close/>
                <a:moveTo>
                  <a:pt x="2132999" y="219455"/>
                </a:moveTo>
                <a:cubicBezTo>
                  <a:pt x="2131467" y="219455"/>
                  <a:pt x="2130700" y="219455"/>
                  <a:pt x="2130700" y="219911"/>
                </a:cubicBezTo>
                <a:lnTo>
                  <a:pt x="2129934" y="220367"/>
                </a:lnTo>
                <a:lnTo>
                  <a:pt x="2130700" y="220367"/>
                </a:lnTo>
                <a:cubicBezTo>
                  <a:pt x="2130700" y="220367"/>
                  <a:pt x="2131467" y="220367"/>
                  <a:pt x="2131467" y="220367"/>
                </a:cubicBezTo>
                <a:lnTo>
                  <a:pt x="2132999" y="220367"/>
                </a:lnTo>
                <a:cubicBezTo>
                  <a:pt x="2132999" y="219911"/>
                  <a:pt x="2132999" y="219911"/>
                  <a:pt x="2132999" y="219455"/>
                </a:cubicBezTo>
                <a:close/>
                <a:moveTo>
                  <a:pt x="2112311" y="219455"/>
                </a:moveTo>
                <a:cubicBezTo>
                  <a:pt x="2111544" y="220824"/>
                  <a:pt x="2111544" y="218085"/>
                  <a:pt x="2110778" y="219911"/>
                </a:cubicBezTo>
                <a:lnTo>
                  <a:pt x="2110778" y="220367"/>
                </a:lnTo>
                <a:lnTo>
                  <a:pt x="2111544" y="220367"/>
                </a:lnTo>
                <a:lnTo>
                  <a:pt x="2112311" y="220367"/>
                </a:lnTo>
                <a:lnTo>
                  <a:pt x="2112311" y="219911"/>
                </a:lnTo>
                <a:cubicBezTo>
                  <a:pt x="2112311" y="219455"/>
                  <a:pt x="2112311" y="219455"/>
                  <a:pt x="2112311" y="219455"/>
                </a:cubicBezTo>
                <a:close/>
                <a:moveTo>
                  <a:pt x="2079362" y="218542"/>
                </a:moveTo>
                <a:lnTo>
                  <a:pt x="2078596" y="219455"/>
                </a:lnTo>
                <a:cubicBezTo>
                  <a:pt x="2078596" y="219455"/>
                  <a:pt x="2078596" y="219455"/>
                  <a:pt x="2079362" y="218998"/>
                </a:cubicBezTo>
                <a:close/>
                <a:moveTo>
                  <a:pt x="2083194" y="216716"/>
                </a:moveTo>
                <a:lnTo>
                  <a:pt x="2083194" y="217173"/>
                </a:lnTo>
                <a:cubicBezTo>
                  <a:pt x="2083194" y="217173"/>
                  <a:pt x="2083960" y="217173"/>
                  <a:pt x="2083960" y="217173"/>
                </a:cubicBezTo>
                <a:close/>
                <a:moveTo>
                  <a:pt x="2095741" y="215747"/>
                </a:moveTo>
                <a:cubicBezTo>
                  <a:pt x="2094113" y="215119"/>
                  <a:pt x="2091623" y="215119"/>
                  <a:pt x="2089324" y="216260"/>
                </a:cubicBezTo>
                <a:cubicBezTo>
                  <a:pt x="2088557" y="217173"/>
                  <a:pt x="2088557" y="218085"/>
                  <a:pt x="2089324" y="218998"/>
                </a:cubicBezTo>
                <a:cubicBezTo>
                  <a:pt x="2090090" y="218542"/>
                  <a:pt x="2090856" y="218542"/>
                  <a:pt x="2091622" y="219911"/>
                </a:cubicBezTo>
                <a:cubicBezTo>
                  <a:pt x="2090856" y="219911"/>
                  <a:pt x="2090856" y="219911"/>
                  <a:pt x="2090856" y="219911"/>
                </a:cubicBezTo>
                <a:cubicBezTo>
                  <a:pt x="2090856" y="220367"/>
                  <a:pt x="2090856" y="220367"/>
                  <a:pt x="2091622" y="220367"/>
                </a:cubicBezTo>
                <a:lnTo>
                  <a:pt x="2092388" y="220824"/>
                </a:lnTo>
                <a:cubicBezTo>
                  <a:pt x="2093155" y="220824"/>
                  <a:pt x="2093921" y="220824"/>
                  <a:pt x="2093921" y="220824"/>
                </a:cubicBezTo>
                <a:lnTo>
                  <a:pt x="2094687" y="220367"/>
                </a:lnTo>
                <a:cubicBezTo>
                  <a:pt x="2094687" y="219911"/>
                  <a:pt x="2093921" y="219911"/>
                  <a:pt x="2093921" y="219455"/>
                </a:cubicBezTo>
                <a:cubicBezTo>
                  <a:pt x="2094687" y="218998"/>
                  <a:pt x="2095453" y="218998"/>
                  <a:pt x="2095453" y="219455"/>
                </a:cubicBezTo>
                <a:lnTo>
                  <a:pt x="2096220" y="219911"/>
                </a:lnTo>
                <a:lnTo>
                  <a:pt x="2096986" y="218998"/>
                </a:lnTo>
                <a:cubicBezTo>
                  <a:pt x="2098135" y="217629"/>
                  <a:pt x="2097369" y="216374"/>
                  <a:pt x="2095741" y="215747"/>
                </a:cubicBezTo>
                <a:close/>
                <a:moveTo>
                  <a:pt x="2122272" y="215347"/>
                </a:moveTo>
                <a:cubicBezTo>
                  <a:pt x="2122272" y="217173"/>
                  <a:pt x="2121506" y="217173"/>
                  <a:pt x="2121506" y="217173"/>
                </a:cubicBezTo>
                <a:cubicBezTo>
                  <a:pt x="2121506" y="218542"/>
                  <a:pt x="2121506" y="218998"/>
                  <a:pt x="2122272" y="218998"/>
                </a:cubicBezTo>
                <a:cubicBezTo>
                  <a:pt x="2122272" y="218998"/>
                  <a:pt x="2123038" y="218542"/>
                  <a:pt x="2123804" y="217173"/>
                </a:cubicBezTo>
                <a:cubicBezTo>
                  <a:pt x="2123804" y="217173"/>
                  <a:pt x="2123038" y="215347"/>
                  <a:pt x="2122272" y="215347"/>
                </a:cubicBezTo>
                <a:close/>
                <a:moveTo>
                  <a:pt x="2074765" y="215347"/>
                </a:moveTo>
                <a:cubicBezTo>
                  <a:pt x="2075531" y="217173"/>
                  <a:pt x="2076297" y="217173"/>
                  <a:pt x="2076297" y="215347"/>
                </a:cubicBezTo>
                <a:cubicBezTo>
                  <a:pt x="2077064" y="217173"/>
                  <a:pt x="2077064" y="217173"/>
                  <a:pt x="2077064" y="219455"/>
                </a:cubicBezTo>
                <a:cubicBezTo>
                  <a:pt x="2076297" y="218542"/>
                  <a:pt x="2075531" y="216716"/>
                  <a:pt x="2074765" y="215347"/>
                </a:cubicBezTo>
                <a:close/>
                <a:moveTo>
                  <a:pt x="58788" y="215347"/>
                </a:moveTo>
                <a:cubicBezTo>
                  <a:pt x="68749" y="222649"/>
                  <a:pt x="48061" y="219911"/>
                  <a:pt x="36567" y="227213"/>
                </a:cubicBezTo>
                <a:cubicBezTo>
                  <a:pt x="32736" y="229494"/>
                  <a:pt x="38866" y="234058"/>
                  <a:pt x="31204" y="235884"/>
                </a:cubicBezTo>
                <a:cubicBezTo>
                  <a:pt x="29671" y="236340"/>
                  <a:pt x="28905" y="236340"/>
                  <a:pt x="28139" y="236340"/>
                </a:cubicBezTo>
                <a:cubicBezTo>
                  <a:pt x="22009" y="236796"/>
                  <a:pt x="16645" y="233145"/>
                  <a:pt x="14346" y="233145"/>
                </a:cubicBezTo>
                <a:lnTo>
                  <a:pt x="13580" y="233145"/>
                </a:lnTo>
                <a:cubicBezTo>
                  <a:pt x="6684" y="232233"/>
                  <a:pt x="-5576" y="230864"/>
                  <a:pt x="2853" y="221280"/>
                </a:cubicBezTo>
                <a:cubicBezTo>
                  <a:pt x="11281" y="211696"/>
                  <a:pt x="12814" y="223562"/>
                  <a:pt x="30437" y="221280"/>
                </a:cubicBezTo>
                <a:cubicBezTo>
                  <a:pt x="31970" y="221280"/>
                  <a:pt x="48061" y="208046"/>
                  <a:pt x="58788" y="215347"/>
                </a:cubicBezTo>
                <a:close/>
                <a:moveTo>
                  <a:pt x="2103116" y="214435"/>
                </a:moveTo>
                <a:lnTo>
                  <a:pt x="2102350" y="214891"/>
                </a:lnTo>
                <a:lnTo>
                  <a:pt x="2103116" y="215347"/>
                </a:lnTo>
                <a:lnTo>
                  <a:pt x="2102350" y="215347"/>
                </a:lnTo>
                <a:lnTo>
                  <a:pt x="2101583" y="215804"/>
                </a:lnTo>
                <a:cubicBezTo>
                  <a:pt x="2100051" y="216716"/>
                  <a:pt x="2100051" y="218085"/>
                  <a:pt x="2103116" y="219911"/>
                </a:cubicBezTo>
                <a:cubicBezTo>
                  <a:pt x="2103116" y="219911"/>
                  <a:pt x="2104648" y="219911"/>
                  <a:pt x="2106947" y="220367"/>
                </a:cubicBezTo>
                <a:lnTo>
                  <a:pt x="2107713" y="220367"/>
                </a:lnTo>
                <a:lnTo>
                  <a:pt x="2109246" y="220367"/>
                </a:lnTo>
                <a:lnTo>
                  <a:pt x="2110012" y="220367"/>
                </a:lnTo>
                <a:cubicBezTo>
                  <a:pt x="2110012" y="219911"/>
                  <a:pt x="2110012" y="219455"/>
                  <a:pt x="2110012" y="218998"/>
                </a:cubicBezTo>
                <a:lnTo>
                  <a:pt x="2110012" y="217629"/>
                </a:lnTo>
                <a:cubicBezTo>
                  <a:pt x="2111544" y="218542"/>
                  <a:pt x="2113077" y="219455"/>
                  <a:pt x="2113843" y="219455"/>
                </a:cubicBezTo>
                <a:cubicBezTo>
                  <a:pt x="2113843" y="219455"/>
                  <a:pt x="2113843" y="217173"/>
                  <a:pt x="2113843" y="217173"/>
                </a:cubicBezTo>
                <a:cubicBezTo>
                  <a:pt x="2112311" y="215347"/>
                  <a:pt x="2111544" y="215347"/>
                  <a:pt x="2110778" y="217173"/>
                </a:cubicBezTo>
                <a:lnTo>
                  <a:pt x="2110012" y="217173"/>
                </a:lnTo>
                <a:lnTo>
                  <a:pt x="2109246" y="217173"/>
                </a:lnTo>
                <a:lnTo>
                  <a:pt x="2110012" y="217629"/>
                </a:lnTo>
                <a:lnTo>
                  <a:pt x="2109246" y="218542"/>
                </a:lnTo>
                <a:cubicBezTo>
                  <a:pt x="2108479" y="219911"/>
                  <a:pt x="2108479" y="220367"/>
                  <a:pt x="2108479" y="217173"/>
                </a:cubicBezTo>
                <a:cubicBezTo>
                  <a:pt x="2107713" y="218542"/>
                  <a:pt x="2107713" y="219455"/>
                  <a:pt x="2107713" y="219911"/>
                </a:cubicBezTo>
                <a:cubicBezTo>
                  <a:pt x="2106947" y="217629"/>
                  <a:pt x="2106947" y="218998"/>
                  <a:pt x="2107713" y="217173"/>
                </a:cubicBezTo>
                <a:cubicBezTo>
                  <a:pt x="2106947" y="215347"/>
                  <a:pt x="2106947" y="217173"/>
                  <a:pt x="2106947" y="219455"/>
                </a:cubicBezTo>
                <a:cubicBezTo>
                  <a:pt x="2106947" y="217173"/>
                  <a:pt x="2106181" y="217173"/>
                  <a:pt x="2106181" y="215347"/>
                </a:cubicBezTo>
                <a:lnTo>
                  <a:pt x="2103116" y="215347"/>
                </a:lnTo>
                <a:cubicBezTo>
                  <a:pt x="2103116" y="215347"/>
                  <a:pt x="2103882" y="215347"/>
                  <a:pt x="2103882" y="214435"/>
                </a:cubicBezTo>
                <a:close/>
                <a:moveTo>
                  <a:pt x="2115376" y="213522"/>
                </a:moveTo>
                <a:cubicBezTo>
                  <a:pt x="2115376" y="213522"/>
                  <a:pt x="2116142" y="213522"/>
                  <a:pt x="2116142" y="213522"/>
                </a:cubicBezTo>
                <a:lnTo>
                  <a:pt x="2115376" y="213978"/>
                </a:lnTo>
                <a:close/>
                <a:moveTo>
                  <a:pt x="2107713" y="213522"/>
                </a:moveTo>
                <a:cubicBezTo>
                  <a:pt x="2107713" y="214891"/>
                  <a:pt x="2108479" y="213978"/>
                  <a:pt x="2109246" y="215347"/>
                </a:cubicBezTo>
                <a:cubicBezTo>
                  <a:pt x="2109246" y="214435"/>
                  <a:pt x="2108479" y="213978"/>
                  <a:pt x="2108479" y="213522"/>
                </a:cubicBezTo>
                <a:close/>
                <a:moveTo>
                  <a:pt x="2106181" y="213522"/>
                </a:moveTo>
                <a:lnTo>
                  <a:pt x="2105415" y="213978"/>
                </a:lnTo>
                <a:lnTo>
                  <a:pt x="2105415" y="214435"/>
                </a:lnTo>
                <a:cubicBezTo>
                  <a:pt x="2106181" y="214435"/>
                  <a:pt x="2106181" y="214435"/>
                  <a:pt x="2106181" y="214435"/>
                </a:cubicBezTo>
                <a:cubicBezTo>
                  <a:pt x="2106181" y="214435"/>
                  <a:pt x="2106181" y="214435"/>
                  <a:pt x="2106181" y="213978"/>
                </a:cubicBezTo>
                <a:close/>
                <a:moveTo>
                  <a:pt x="2069401" y="213522"/>
                </a:moveTo>
                <a:lnTo>
                  <a:pt x="2067869" y="213978"/>
                </a:lnTo>
                <a:cubicBezTo>
                  <a:pt x="2066336" y="214435"/>
                  <a:pt x="2065570" y="214891"/>
                  <a:pt x="2065570" y="216260"/>
                </a:cubicBezTo>
                <a:lnTo>
                  <a:pt x="2063271" y="216260"/>
                </a:lnTo>
                <a:lnTo>
                  <a:pt x="2064038" y="216716"/>
                </a:lnTo>
                <a:cubicBezTo>
                  <a:pt x="2065570" y="217173"/>
                  <a:pt x="2067103" y="216260"/>
                  <a:pt x="2067869" y="217173"/>
                </a:cubicBezTo>
                <a:cubicBezTo>
                  <a:pt x="2067869" y="217629"/>
                  <a:pt x="2067869" y="217629"/>
                  <a:pt x="2067869" y="218085"/>
                </a:cubicBezTo>
                <a:lnTo>
                  <a:pt x="2067103" y="218542"/>
                </a:lnTo>
                <a:lnTo>
                  <a:pt x="2067869" y="218542"/>
                </a:lnTo>
                <a:cubicBezTo>
                  <a:pt x="2070168" y="219455"/>
                  <a:pt x="2073233" y="219911"/>
                  <a:pt x="2075531" y="219911"/>
                </a:cubicBezTo>
                <a:lnTo>
                  <a:pt x="2077064" y="219911"/>
                </a:lnTo>
                <a:lnTo>
                  <a:pt x="2077064" y="219455"/>
                </a:lnTo>
                <a:cubicBezTo>
                  <a:pt x="2077830" y="219455"/>
                  <a:pt x="2078596" y="217173"/>
                  <a:pt x="2079362" y="215347"/>
                </a:cubicBezTo>
                <a:lnTo>
                  <a:pt x="2079362" y="216260"/>
                </a:lnTo>
                <a:cubicBezTo>
                  <a:pt x="2080129" y="217173"/>
                  <a:pt x="2080129" y="218542"/>
                  <a:pt x="2080129" y="219455"/>
                </a:cubicBezTo>
                <a:cubicBezTo>
                  <a:pt x="2080895" y="216716"/>
                  <a:pt x="2080895" y="218085"/>
                  <a:pt x="2080895" y="218998"/>
                </a:cubicBezTo>
                <a:lnTo>
                  <a:pt x="2081661" y="218998"/>
                </a:lnTo>
                <a:lnTo>
                  <a:pt x="2082427" y="218998"/>
                </a:lnTo>
                <a:lnTo>
                  <a:pt x="2082427" y="218542"/>
                </a:lnTo>
                <a:cubicBezTo>
                  <a:pt x="2082427" y="217629"/>
                  <a:pt x="2080895" y="218998"/>
                  <a:pt x="2080895" y="217173"/>
                </a:cubicBezTo>
                <a:cubicBezTo>
                  <a:pt x="2080895" y="215804"/>
                  <a:pt x="2081661" y="216716"/>
                  <a:pt x="2082427" y="216260"/>
                </a:cubicBezTo>
                <a:lnTo>
                  <a:pt x="2081661" y="215804"/>
                </a:lnTo>
                <a:cubicBezTo>
                  <a:pt x="2080895" y="215347"/>
                  <a:pt x="2080895" y="215347"/>
                  <a:pt x="2080129" y="214891"/>
                </a:cubicBezTo>
                <a:lnTo>
                  <a:pt x="2079362" y="214891"/>
                </a:lnTo>
                <a:lnTo>
                  <a:pt x="2076297" y="213978"/>
                </a:lnTo>
                <a:cubicBezTo>
                  <a:pt x="2075531" y="213522"/>
                  <a:pt x="2073999" y="213522"/>
                  <a:pt x="2073233" y="213522"/>
                </a:cubicBezTo>
                <a:lnTo>
                  <a:pt x="2072466" y="213522"/>
                </a:lnTo>
                <a:lnTo>
                  <a:pt x="2070934" y="213522"/>
                </a:lnTo>
                <a:lnTo>
                  <a:pt x="2070168" y="213522"/>
                </a:lnTo>
                <a:cubicBezTo>
                  <a:pt x="2070168" y="213522"/>
                  <a:pt x="2069401" y="213522"/>
                  <a:pt x="2069401" y="213522"/>
                </a:cubicBezTo>
                <a:close/>
                <a:moveTo>
                  <a:pt x="2116908" y="209871"/>
                </a:moveTo>
                <a:cubicBezTo>
                  <a:pt x="2117674" y="209871"/>
                  <a:pt x="2117674" y="210327"/>
                  <a:pt x="2118441" y="210327"/>
                </a:cubicBezTo>
                <a:lnTo>
                  <a:pt x="2119207" y="210327"/>
                </a:lnTo>
                <a:cubicBezTo>
                  <a:pt x="2118441" y="209415"/>
                  <a:pt x="2116908" y="208958"/>
                  <a:pt x="2116908" y="209871"/>
                </a:cubicBezTo>
                <a:close/>
                <a:moveTo>
                  <a:pt x="2123038" y="208046"/>
                </a:moveTo>
                <a:cubicBezTo>
                  <a:pt x="2123804" y="211696"/>
                  <a:pt x="2121506" y="208046"/>
                  <a:pt x="2122272" y="211696"/>
                </a:cubicBezTo>
                <a:cubicBezTo>
                  <a:pt x="2121506" y="209871"/>
                  <a:pt x="2120739" y="209871"/>
                  <a:pt x="2119973" y="209871"/>
                </a:cubicBezTo>
                <a:cubicBezTo>
                  <a:pt x="2119973" y="209871"/>
                  <a:pt x="2119973" y="210327"/>
                  <a:pt x="2119973" y="210327"/>
                </a:cubicBezTo>
                <a:lnTo>
                  <a:pt x="2120739" y="210784"/>
                </a:lnTo>
                <a:cubicBezTo>
                  <a:pt x="2121506" y="210784"/>
                  <a:pt x="2121506" y="211240"/>
                  <a:pt x="2120739" y="211240"/>
                </a:cubicBezTo>
                <a:lnTo>
                  <a:pt x="2120739" y="211696"/>
                </a:lnTo>
                <a:lnTo>
                  <a:pt x="2119973" y="211696"/>
                </a:lnTo>
                <a:lnTo>
                  <a:pt x="2119207" y="211696"/>
                </a:lnTo>
                <a:cubicBezTo>
                  <a:pt x="2118441" y="212153"/>
                  <a:pt x="2116142" y="212153"/>
                  <a:pt x="2114609" y="212609"/>
                </a:cubicBezTo>
                <a:lnTo>
                  <a:pt x="2110012" y="213065"/>
                </a:lnTo>
                <a:lnTo>
                  <a:pt x="2109246" y="213065"/>
                </a:lnTo>
                <a:lnTo>
                  <a:pt x="2109246" y="213522"/>
                </a:lnTo>
                <a:cubicBezTo>
                  <a:pt x="2109246" y="214435"/>
                  <a:pt x="2109246" y="215347"/>
                  <a:pt x="2110012" y="215347"/>
                </a:cubicBezTo>
                <a:cubicBezTo>
                  <a:pt x="2110012" y="214891"/>
                  <a:pt x="2110012" y="214435"/>
                  <a:pt x="2110012" y="213978"/>
                </a:cubicBezTo>
                <a:lnTo>
                  <a:pt x="2110012" y="213522"/>
                </a:lnTo>
                <a:cubicBezTo>
                  <a:pt x="2110778" y="213522"/>
                  <a:pt x="2113843" y="214891"/>
                  <a:pt x="2115376" y="213978"/>
                </a:cubicBezTo>
                <a:cubicBezTo>
                  <a:pt x="2118441" y="216716"/>
                  <a:pt x="2122272" y="211696"/>
                  <a:pt x="2124570" y="213522"/>
                </a:cubicBezTo>
                <a:cubicBezTo>
                  <a:pt x="2124570" y="217173"/>
                  <a:pt x="2123804" y="213522"/>
                  <a:pt x="2123038" y="215347"/>
                </a:cubicBezTo>
                <a:cubicBezTo>
                  <a:pt x="2124570" y="215347"/>
                  <a:pt x="2126103" y="221280"/>
                  <a:pt x="2125337" y="215347"/>
                </a:cubicBezTo>
                <a:cubicBezTo>
                  <a:pt x="2127635" y="219455"/>
                  <a:pt x="2128402" y="215347"/>
                  <a:pt x="2130700" y="215347"/>
                </a:cubicBezTo>
                <a:cubicBezTo>
                  <a:pt x="2128402" y="213522"/>
                  <a:pt x="2126103" y="217173"/>
                  <a:pt x="2124570" y="213522"/>
                </a:cubicBezTo>
                <a:cubicBezTo>
                  <a:pt x="2125337" y="211696"/>
                  <a:pt x="2127635" y="215347"/>
                  <a:pt x="2128402" y="211696"/>
                </a:cubicBezTo>
                <a:cubicBezTo>
                  <a:pt x="2130700" y="215347"/>
                  <a:pt x="2132999" y="211696"/>
                  <a:pt x="2135298" y="213522"/>
                </a:cubicBezTo>
                <a:cubicBezTo>
                  <a:pt x="2135298" y="215347"/>
                  <a:pt x="2133765" y="213522"/>
                  <a:pt x="2133765" y="215347"/>
                </a:cubicBezTo>
                <a:lnTo>
                  <a:pt x="2132857" y="216834"/>
                </a:lnTo>
                <a:lnTo>
                  <a:pt x="2132233" y="215347"/>
                </a:lnTo>
                <a:cubicBezTo>
                  <a:pt x="2132233" y="217173"/>
                  <a:pt x="2132233" y="217173"/>
                  <a:pt x="2132233" y="217173"/>
                </a:cubicBezTo>
                <a:cubicBezTo>
                  <a:pt x="2130701" y="217173"/>
                  <a:pt x="2131084" y="218199"/>
                  <a:pt x="2131850" y="218485"/>
                </a:cubicBezTo>
                <a:lnTo>
                  <a:pt x="2132857" y="216834"/>
                </a:lnTo>
                <a:lnTo>
                  <a:pt x="2132999" y="217173"/>
                </a:lnTo>
                <a:cubicBezTo>
                  <a:pt x="2132999" y="215347"/>
                  <a:pt x="2132999" y="215347"/>
                  <a:pt x="2133765" y="215347"/>
                </a:cubicBezTo>
                <a:cubicBezTo>
                  <a:pt x="2135298" y="219455"/>
                  <a:pt x="2136064" y="215347"/>
                  <a:pt x="2136830" y="217173"/>
                </a:cubicBezTo>
                <a:cubicBezTo>
                  <a:pt x="2136830" y="215347"/>
                  <a:pt x="2136064" y="215347"/>
                  <a:pt x="2136064" y="213522"/>
                </a:cubicBezTo>
                <a:cubicBezTo>
                  <a:pt x="2137597" y="215347"/>
                  <a:pt x="2137597" y="211696"/>
                  <a:pt x="2138363" y="213522"/>
                </a:cubicBezTo>
                <a:cubicBezTo>
                  <a:pt x="2138363" y="215347"/>
                  <a:pt x="2141428" y="215347"/>
                  <a:pt x="2141428" y="219455"/>
                </a:cubicBezTo>
                <a:cubicBezTo>
                  <a:pt x="2139895" y="219455"/>
                  <a:pt x="2137597" y="219455"/>
                  <a:pt x="2136830" y="219911"/>
                </a:cubicBezTo>
                <a:lnTo>
                  <a:pt x="2136064" y="220367"/>
                </a:lnTo>
                <a:lnTo>
                  <a:pt x="2136830" y="220367"/>
                </a:lnTo>
                <a:cubicBezTo>
                  <a:pt x="2144493" y="220367"/>
                  <a:pt x="2152155" y="220824"/>
                  <a:pt x="2156753" y="221280"/>
                </a:cubicBezTo>
                <a:lnTo>
                  <a:pt x="2158285" y="221280"/>
                </a:lnTo>
                <a:lnTo>
                  <a:pt x="2158285" y="220824"/>
                </a:lnTo>
                <a:cubicBezTo>
                  <a:pt x="2157519" y="219911"/>
                  <a:pt x="2156753" y="220824"/>
                  <a:pt x="2156753" y="219455"/>
                </a:cubicBezTo>
                <a:cubicBezTo>
                  <a:pt x="2153688" y="221280"/>
                  <a:pt x="2145259" y="219455"/>
                  <a:pt x="2141428" y="217173"/>
                </a:cubicBezTo>
                <a:cubicBezTo>
                  <a:pt x="2140662" y="215347"/>
                  <a:pt x="2142194" y="217173"/>
                  <a:pt x="2142194" y="215347"/>
                </a:cubicBezTo>
                <a:cubicBezTo>
                  <a:pt x="2142194" y="215347"/>
                  <a:pt x="2143726" y="217173"/>
                  <a:pt x="2143726" y="215347"/>
                </a:cubicBezTo>
                <a:cubicBezTo>
                  <a:pt x="2142194" y="211696"/>
                  <a:pt x="2140662" y="215347"/>
                  <a:pt x="2139895" y="211696"/>
                </a:cubicBezTo>
                <a:cubicBezTo>
                  <a:pt x="2141428" y="213522"/>
                  <a:pt x="2142960" y="211696"/>
                  <a:pt x="2144493" y="213522"/>
                </a:cubicBezTo>
                <a:cubicBezTo>
                  <a:pt x="2144493" y="213522"/>
                  <a:pt x="2145259" y="217173"/>
                  <a:pt x="2144493" y="217173"/>
                </a:cubicBezTo>
                <a:cubicBezTo>
                  <a:pt x="2145259" y="217173"/>
                  <a:pt x="2145259" y="217173"/>
                  <a:pt x="2145259" y="217173"/>
                </a:cubicBezTo>
                <a:cubicBezTo>
                  <a:pt x="2145259" y="215347"/>
                  <a:pt x="2145259" y="215347"/>
                  <a:pt x="2145259" y="215347"/>
                </a:cubicBezTo>
                <a:cubicBezTo>
                  <a:pt x="2146025" y="215347"/>
                  <a:pt x="2146025" y="213522"/>
                  <a:pt x="2146791" y="215347"/>
                </a:cubicBezTo>
                <a:cubicBezTo>
                  <a:pt x="2148324" y="215347"/>
                  <a:pt x="2148324" y="215347"/>
                  <a:pt x="2148324" y="217173"/>
                </a:cubicBezTo>
                <a:cubicBezTo>
                  <a:pt x="2149090" y="215347"/>
                  <a:pt x="2150623" y="217173"/>
                  <a:pt x="2149856" y="215347"/>
                </a:cubicBezTo>
                <a:cubicBezTo>
                  <a:pt x="2150623" y="217173"/>
                  <a:pt x="2151389" y="215347"/>
                  <a:pt x="2151389" y="217173"/>
                </a:cubicBezTo>
                <a:lnTo>
                  <a:pt x="2152103" y="212069"/>
                </a:lnTo>
                <a:lnTo>
                  <a:pt x="2154454" y="212233"/>
                </a:lnTo>
                <a:lnTo>
                  <a:pt x="2154454" y="215347"/>
                </a:lnTo>
                <a:cubicBezTo>
                  <a:pt x="2154454" y="213522"/>
                  <a:pt x="2155986" y="217173"/>
                  <a:pt x="2156753" y="215347"/>
                </a:cubicBezTo>
                <a:cubicBezTo>
                  <a:pt x="2155986" y="215347"/>
                  <a:pt x="2155220" y="215347"/>
                  <a:pt x="2155986" y="213522"/>
                </a:cubicBezTo>
                <a:cubicBezTo>
                  <a:pt x="2155986" y="212609"/>
                  <a:pt x="2156561" y="213522"/>
                  <a:pt x="2156944" y="213978"/>
                </a:cubicBezTo>
                <a:lnTo>
                  <a:pt x="2156812" y="212399"/>
                </a:lnTo>
                <a:lnTo>
                  <a:pt x="2159075" y="212557"/>
                </a:lnTo>
                <a:lnTo>
                  <a:pt x="2161063" y="213294"/>
                </a:lnTo>
                <a:cubicBezTo>
                  <a:pt x="2162116" y="213065"/>
                  <a:pt x="2162882" y="212609"/>
                  <a:pt x="2163649" y="213522"/>
                </a:cubicBezTo>
                <a:cubicBezTo>
                  <a:pt x="2166714" y="211696"/>
                  <a:pt x="2169012" y="215347"/>
                  <a:pt x="2172844" y="213522"/>
                </a:cubicBezTo>
                <a:lnTo>
                  <a:pt x="2159075" y="212557"/>
                </a:lnTo>
                <a:lnTo>
                  <a:pt x="2156753" y="211696"/>
                </a:lnTo>
                <a:lnTo>
                  <a:pt x="2156812" y="212399"/>
                </a:lnTo>
                <a:lnTo>
                  <a:pt x="2154454" y="212233"/>
                </a:lnTo>
                <a:lnTo>
                  <a:pt x="2154454" y="211696"/>
                </a:lnTo>
                <a:cubicBezTo>
                  <a:pt x="2153688" y="211696"/>
                  <a:pt x="2152921" y="213522"/>
                  <a:pt x="2152155" y="211696"/>
                </a:cubicBezTo>
                <a:lnTo>
                  <a:pt x="2152103" y="212069"/>
                </a:lnTo>
                <a:lnTo>
                  <a:pt x="2150567" y="211961"/>
                </a:lnTo>
                <a:lnTo>
                  <a:pt x="2150623" y="211696"/>
                </a:lnTo>
                <a:cubicBezTo>
                  <a:pt x="2149090" y="213522"/>
                  <a:pt x="2146791" y="213522"/>
                  <a:pt x="2146791" y="211696"/>
                </a:cubicBezTo>
                <a:lnTo>
                  <a:pt x="2150567" y="211961"/>
                </a:lnTo>
                <a:lnTo>
                  <a:pt x="2149856" y="215347"/>
                </a:lnTo>
                <a:cubicBezTo>
                  <a:pt x="2149090" y="213522"/>
                  <a:pt x="2147558" y="213522"/>
                  <a:pt x="2146791" y="213522"/>
                </a:cubicBezTo>
                <a:cubicBezTo>
                  <a:pt x="2146025" y="205764"/>
                  <a:pt x="2142194" y="211696"/>
                  <a:pt x="2141428" y="209871"/>
                </a:cubicBezTo>
                <a:cubicBezTo>
                  <a:pt x="2140662" y="209871"/>
                  <a:pt x="2140662" y="209871"/>
                  <a:pt x="2140662" y="211696"/>
                </a:cubicBezTo>
                <a:cubicBezTo>
                  <a:pt x="2133765" y="208046"/>
                  <a:pt x="2128402" y="211696"/>
                  <a:pt x="2123038" y="208046"/>
                </a:cubicBezTo>
                <a:close/>
                <a:moveTo>
                  <a:pt x="2104648" y="207133"/>
                </a:moveTo>
                <a:lnTo>
                  <a:pt x="2104648" y="207589"/>
                </a:lnTo>
                <a:lnTo>
                  <a:pt x="2104648" y="208046"/>
                </a:lnTo>
                <a:lnTo>
                  <a:pt x="2106947" y="208046"/>
                </a:lnTo>
                <a:cubicBezTo>
                  <a:pt x="2106947" y="206220"/>
                  <a:pt x="2104648" y="205764"/>
                  <a:pt x="2104648" y="207133"/>
                </a:cubicBezTo>
                <a:close/>
                <a:moveTo>
                  <a:pt x="2146791" y="205764"/>
                </a:moveTo>
                <a:cubicBezTo>
                  <a:pt x="2147558" y="205764"/>
                  <a:pt x="2147558" y="208046"/>
                  <a:pt x="2149856" y="208046"/>
                </a:cubicBezTo>
                <a:cubicBezTo>
                  <a:pt x="2149856" y="208502"/>
                  <a:pt x="2149856" y="208958"/>
                  <a:pt x="2149856" y="208502"/>
                </a:cubicBezTo>
                <a:cubicBezTo>
                  <a:pt x="2149856" y="208502"/>
                  <a:pt x="2150623" y="208046"/>
                  <a:pt x="2151389" y="208046"/>
                </a:cubicBezTo>
                <a:cubicBezTo>
                  <a:pt x="2149856" y="205764"/>
                  <a:pt x="2152155" y="208046"/>
                  <a:pt x="2152155" y="205764"/>
                </a:cubicBezTo>
                <a:cubicBezTo>
                  <a:pt x="2151389" y="205764"/>
                  <a:pt x="2150623" y="205764"/>
                  <a:pt x="2149856" y="205764"/>
                </a:cubicBezTo>
                <a:cubicBezTo>
                  <a:pt x="2149090" y="205764"/>
                  <a:pt x="2148324" y="205764"/>
                  <a:pt x="2148324" y="205764"/>
                </a:cubicBezTo>
                <a:close/>
                <a:moveTo>
                  <a:pt x="2113843" y="205764"/>
                </a:moveTo>
                <a:cubicBezTo>
                  <a:pt x="2114609" y="209871"/>
                  <a:pt x="2116908" y="205764"/>
                  <a:pt x="2118441" y="208046"/>
                </a:cubicBezTo>
                <a:cubicBezTo>
                  <a:pt x="2117674" y="203938"/>
                  <a:pt x="2115376" y="208046"/>
                  <a:pt x="2113843" y="205764"/>
                </a:cubicBezTo>
                <a:close/>
                <a:moveTo>
                  <a:pt x="2101583" y="205764"/>
                </a:moveTo>
                <a:lnTo>
                  <a:pt x="2101583" y="206220"/>
                </a:lnTo>
                <a:lnTo>
                  <a:pt x="2103116" y="207133"/>
                </a:lnTo>
                <a:lnTo>
                  <a:pt x="2103882" y="207589"/>
                </a:lnTo>
                <a:lnTo>
                  <a:pt x="2103882" y="207133"/>
                </a:lnTo>
                <a:cubicBezTo>
                  <a:pt x="2103882" y="206676"/>
                  <a:pt x="2103116" y="206220"/>
                  <a:pt x="2103116" y="206220"/>
                </a:cubicBezTo>
                <a:lnTo>
                  <a:pt x="2102350" y="205764"/>
                </a:lnTo>
                <a:close/>
                <a:moveTo>
                  <a:pt x="2164128" y="205364"/>
                </a:moveTo>
                <a:cubicBezTo>
                  <a:pt x="2163074" y="205307"/>
                  <a:pt x="2161733" y="205764"/>
                  <a:pt x="2161350" y="205764"/>
                </a:cubicBezTo>
                <a:lnTo>
                  <a:pt x="2155220" y="205764"/>
                </a:lnTo>
                <a:lnTo>
                  <a:pt x="2153688" y="205764"/>
                </a:lnTo>
                <a:cubicBezTo>
                  <a:pt x="2154454" y="208046"/>
                  <a:pt x="2154454" y="208046"/>
                  <a:pt x="2154454" y="208046"/>
                </a:cubicBezTo>
                <a:cubicBezTo>
                  <a:pt x="2155220" y="209871"/>
                  <a:pt x="2155986" y="208046"/>
                  <a:pt x="2155220" y="205764"/>
                </a:cubicBezTo>
                <a:cubicBezTo>
                  <a:pt x="2157519" y="209871"/>
                  <a:pt x="2158285" y="203938"/>
                  <a:pt x="2160584" y="209871"/>
                </a:cubicBezTo>
                <a:cubicBezTo>
                  <a:pt x="2162116" y="208046"/>
                  <a:pt x="2160584" y="208046"/>
                  <a:pt x="2159818" y="208046"/>
                </a:cubicBezTo>
                <a:cubicBezTo>
                  <a:pt x="2159818" y="205764"/>
                  <a:pt x="2162116" y="208046"/>
                  <a:pt x="2161350" y="209871"/>
                </a:cubicBezTo>
                <a:cubicBezTo>
                  <a:pt x="2162116" y="209871"/>
                  <a:pt x="2161350" y="208046"/>
                  <a:pt x="2161350" y="205764"/>
                </a:cubicBezTo>
                <a:cubicBezTo>
                  <a:pt x="2162882" y="209871"/>
                  <a:pt x="2165181" y="203938"/>
                  <a:pt x="2165181" y="208046"/>
                </a:cubicBezTo>
                <a:cubicBezTo>
                  <a:pt x="2165947" y="205992"/>
                  <a:pt x="2165181" y="205421"/>
                  <a:pt x="2164128" y="205364"/>
                </a:cubicBezTo>
                <a:close/>
                <a:moveTo>
                  <a:pt x="2082427" y="202113"/>
                </a:moveTo>
                <a:cubicBezTo>
                  <a:pt x="2081661" y="203938"/>
                  <a:pt x="2083194" y="202569"/>
                  <a:pt x="2083194" y="203482"/>
                </a:cubicBezTo>
                <a:lnTo>
                  <a:pt x="2082810" y="203482"/>
                </a:lnTo>
                <a:lnTo>
                  <a:pt x="2082427" y="203026"/>
                </a:lnTo>
                <a:cubicBezTo>
                  <a:pt x="2082427" y="202569"/>
                  <a:pt x="2082427" y="202569"/>
                  <a:pt x="2082427" y="202113"/>
                </a:cubicBezTo>
                <a:close/>
                <a:moveTo>
                  <a:pt x="2093155" y="200287"/>
                </a:moveTo>
                <a:cubicBezTo>
                  <a:pt x="2093155" y="200744"/>
                  <a:pt x="2093155" y="201200"/>
                  <a:pt x="2093155" y="201656"/>
                </a:cubicBezTo>
                <a:lnTo>
                  <a:pt x="2093155" y="202113"/>
                </a:lnTo>
                <a:cubicBezTo>
                  <a:pt x="2093155" y="202113"/>
                  <a:pt x="2092388" y="203026"/>
                  <a:pt x="2091622" y="203026"/>
                </a:cubicBezTo>
                <a:cubicBezTo>
                  <a:pt x="2091622" y="203026"/>
                  <a:pt x="2091622" y="203026"/>
                  <a:pt x="2091622" y="202113"/>
                </a:cubicBezTo>
                <a:cubicBezTo>
                  <a:pt x="2092388" y="200287"/>
                  <a:pt x="2093155" y="202113"/>
                  <a:pt x="2093155" y="200287"/>
                </a:cubicBezTo>
                <a:close/>
                <a:moveTo>
                  <a:pt x="2117674" y="194355"/>
                </a:moveTo>
                <a:cubicBezTo>
                  <a:pt x="2116908" y="194811"/>
                  <a:pt x="2117674" y="196180"/>
                  <a:pt x="2116908" y="196180"/>
                </a:cubicBezTo>
                <a:cubicBezTo>
                  <a:pt x="2116142" y="193442"/>
                  <a:pt x="2113077" y="196180"/>
                  <a:pt x="2110778" y="195267"/>
                </a:cubicBezTo>
                <a:lnTo>
                  <a:pt x="2110012" y="194811"/>
                </a:lnTo>
                <a:lnTo>
                  <a:pt x="2108479" y="194811"/>
                </a:lnTo>
                <a:cubicBezTo>
                  <a:pt x="2100817" y="195267"/>
                  <a:pt x="2090090" y="196180"/>
                  <a:pt x="2082427" y="196637"/>
                </a:cubicBezTo>
                <a:lnTo>
                  <a:pt x="2080129" y="197093"/>
                </a:lnTo>
                <a:lnTo>
                  <a:pt x="2080129" y="197549"/>
                </a:lnTo>
                <a:cubicBezTo>
                  <a:pt x="2080129" y="198462"/>
                  <a:pt x="2079362" y="198462"/>
                  <a:pt x="2078596" y="198462"/>
                </a:cubicBezTo>
                <a:cubicBezTo>
                  <a:pt x="2079362" y="198462"/>
                  <a:pt x="2078596" y="198462"/>
                  <a:pt x="2078596" y="197549"/>
                </a:cubicBezTo>
                <a:lnTo>
                  <a:pt x="2077830" y="197549"/>
                </a:lnTo>
                <a:lnTo>
                  <a:pt x="2077064" y="197549"/>
                </a:lnTo>
                <a:lnTo>
                  <a:pt x="2077064" y="198462"/>
                </a:lnTo>
                <a:lnTo>
                  <a:pt x="2076297" y="197549"/>
                </a:lnTo>
                <a:cubicBezTo>
                  <a:pt x="2075531" y="198006"/>
                  <a:pt x="2075531" y="198006"/>
                  <a:pt x="2075531" y="198006"/>
                </a:cubicBezTo>
                <a:cubicBezTo>
                  <a:pt x="2074765" y="198462"/>
                  <a:pt x="2079362" y="202569"/>
                  <a:pt x="2080895" y="203482"/>
                </a:cubicBezTo>
                <a:lnTo>
                  <a:pt x="2081661" y="203482"/>
                </a:lnTo>
                <a:lnTo>
                  <a:pt x="2081661" y="203026"/>
                </a:lnTo>
                <a:lnTo>
                  <a:pt x="2082427" y="203482"/>
                </a:lnTo>
                <a:lnTo>
                  <a:pt x="2082810" y="203482"/>
                </a:lnTo>
                <a:lnTo>
                  <a:pt x="2083194" y="203938"/>
                </a:lnTo>
                <a:cubicBezTo>
                  <a:pt x="2085492" y="203938"/>
                  <a:pt x="2087791" y="203482"/>
                  <a:pt x="2090856" y="203482"/>
                </a:cubicBezTo>
                <a:cubicBezTo>
                  <a:pt x="2090856" y="202113"/>
                  <a:pt x="2090090" y="202113"/>
                  <a:pt x="2090090" y="202113"/>
                </a:cubicBezTo>
                <a:cubicBezTo>
                  <a:pt x="2090856" y="202113"/>
                  <a:pt x="2091622" y="202569"/>
                  <a:pt x="2091622" y="203026"/>
                </a:cubicBezTo>
                <a:lnTo>
                  <a:pt x="2091622" y="203482"/>
                </a:lnTo>
                <a:lnTo>
                  <a:pt x="2093155" y="203482"/>
                </a:lnTo>
                <a:lnTo>
                  <a:pt x="2094687" y="203026"/>
                </a:lnTo>
                <a:lnTo>
                  <a:pt x="2094687" y="202569"/>
                </a:lnTo>
                <a:cubicBezTo>
                  <a:pt x="2094687" y="202113"/>
                  <a:pt x="2094687" y="202113"/>
                  <a:pt x="2094687" y="202113"/>
                </a:cubicBezTo>
                <a:lnTo>
                  <a:pt x="2095453" y="203026"/>
                </a:lnTo>
                <a:lnTo>
                  <a:pt x="2097752" y="203482"/>
                </a:lnTo>
                <a:lnTo>
                  <a:pt x="2099285" y="203482"/>
                </a:lnTo>
                <a:lnTo>
                  <a:pt x="2100817" y="202113"/>
                </a:lnTo>
                <a:cubicBezTo>
                  <a:pt x="2101583" y="203938"/>
                  <a:pt x="2110778" y="203938"/>
                  <a:pt x="2108479" y="202113"/>
                </a:cubicBezTo>
                <a:cubicBezTo>
                  <a:pt x="2110012" y="202113"/>
                  <a:pt x="2111544" y="200287"/>
                  <a:pt x="2111544" y="203938"/>
                </a:cubicBezTo>
                <a:cubicBezTo>
                  <a:pt x="2113843" y="202113"/>
                  <a:pt x="2117674" y="202113"/>
                  <a:pt x="2119973" y="202113"/>
                </a:cubicBezTo>
                <a:cubicBezTo>
                  <a:pt x="2119973" y="200287"/>
                  <a:pt x="2121506" y="200287"/>
                  <a:pt x="2121506" y="202113"/>
                </a:cubicBezTo>
                <a:cubicBezTo>
                  <a:pt x="2125337" y="202113"/>
                  <a:pt x="2129934" y="202113"/>
                  <a:pt x="2134532" y="200744"/>
                </a:cubicBezTo>
                <a:lnTo>
                  <a:pt x="2135298" y="200744"/>
                </a:lnTo>
                <a:cubicBezTo>
                  <a:pt x="2135298" y="200744"/>
                  <a:pt x="2135298" y="200744"/>
                  <a:pt x="2136064" y="200744"/>
                </a:cubicBezTo>
                <a:lnTo>
                  <a:pt x="2136064" y="200287"/>
                </a:lnTo>
                <a:cubicBezTo>
                  <a:pt x="2136830" y="202113"/>
                  <a:pt x="2137597" y="203938"/>
                  <a:pt x="2137597" y="200287"/>
                </a:cubicBezTo>
                <a:cubicBezTo>
                  <a:pt x="2136830" y="200287"/>
                  <a:pt x="2136830" y="200287"/>
                  <a:pt x="2136064" y="198462"/>
                </a:cubicBezTo>
                <a:lnTo>
                  <a:pt x="2141428" y="198462"/>
                </a:lnTo>
                <a:cubicBezTo>
                  <a:pt x="2139895" y="196180"/>
                  <a:pt x="2136064" y="194355"/>
                  <a:pt x="2134532" y="198462"/>
                </a:cubicBezTo>
                <a:lnTo>
                  <a:pt x="2136064" y="198462"/>
                </a:lnTo>
                <a:cubicBezTo>
                  <a:pt x="2136064" y="199375"/>
                  <a:pt x="2136064" y="199831"/>
                  <a:pt x="2136064" y="200287"/>
                </a:cubicBezTo>
                <a:lnTo>
                  <a:pt x="2135298" y="200744"/>
                </a:lnTo>
                <a:lnTo>
                  <a:pt x="2135298" y="200287"/>
                </a:lnTo>
                <a:cubicBezTo>
                  <a:pt x="2134532" y="200287"/>
                  <a:pt x="2134532" y="200287"/>
                  <a:pt x="2134532" y="200287"/>
                </a:cubicBezTo>
                <a:cubicBezTo>
                  <a:pt x="2134532" y="196180"/>
                  <a:pt x="2131467" y="202113"/>
                  <a:pt x="2131467" y="198462"/>
                </a:cubicBezTo>
                <a:cubicBezTo>
                  <a:pt x="2130700" y="203938"/>
                  <a:pt x="2130700" y="196180"/>
                  <a:pt x="2129934" y="200287"/>
                </a:cubicBezTo>
                <a:cubicBezTo>
                  <a:pt x="2128402" y="200287"/>
                  <a:pt x="2127635" y="200287"/>
                  <a:pt x="2125337" y="198462"/>
                </a:cubicBezTo>
                <a:cubicBezTo>
                  <a:pt x="2126103" y="196637"/>
                  <a:pt x="2124570" y="196637"/>
                  <a:pt x="2124570" y="195267"/>
                </a:cubicBezTo>
                <a:lnTo>
                  <a:pt x="2124570" y="194355"/>
                </a:lnTo>
                <a:lnTo>
                  <a:pt x="2125337" y="195267"/>
                </a:lnTo>
                <a:cubicBezTo>
                  <a:pt x="2125337" y="196180"/>
                  <a:pt x="2126103" y="198462"/>
                  <a:pt x="2126103" y="198462"/>
                </a:cubicBezTo>
                <a:cubicBezTo>
                  <a:pt x="2126869" y="198462"/>
                  <a:pt x="2126869" y="196180"/>
                  <a:pt x="2126869" y="196180"/>
                </a:cubicBezTo>
                <a:cubicBezTo>
                  <a:pt x="2126869" y="198462"/>
                  <a:pt x="2126869" y="198918"/>
                  <a:pt x="2127635" y="198918"/>
                </a:cubicBezTo>
                <a:cubicBezTo>
                  <a:pt x="2128402" y="198918"/>
                  <a:pt x="2129168" y="198462"/>
                  <a:pt x="2129934" y="198462"/>
                </a:cubicBezTo>
                <a:cubicBezTo>
                  <a:pt x="2126869" y="197093"/>
                  <a:pt x="2127635" y="196637"/>
                  <a:pt x="2127635" y="194811"/>
                </a:cubicBezTo>
                <a:lnTo>
                  <a:pt x="2124570" y="194355"/>
                </a:lnTo>
                <a:cubicBezTo>
                  <a:pt x="2124570" y="194811"/>
                  <a:pt x="2124570" y="196180"/>
                  <a:pt x="2123804" y="196180"/>
                </a:cubicBezTo>
                <a:lnTo>
                  <a:pt x="2123804" y="195267"/>
                </a:lnTo>
                <a:cubicBezTo>
                  <a:pt x="2123038" y="195724"/>
                  <a:pt x="2123038" y="196180"/>
                  <a:pt x="2123038" y="196180"/>
                </a:cubicBezTo>
                <a:lnTo>
                  <a:pt x="2123038" y="194811"/>
                </a:lnTo>
                <a:lnTo>
                  <a:pt x="2123804" y="194811"/>
                </a:lnTo>
                <a:lnTo>
                  <a:pt x="2123804" y="194355"/>
                </a:lnTo>
                <a:lnTo>
                  <a:pt x="2123038" y="194355"/>
                </a:lnTo>
                <a:lnTo>
                  <a:pt x="2118441" y="194355"/>
                </a:lnTo>
                <a:close/>
                <a:moveTo>
                  <a:pt x="2175909" y="193442"/>
                </a:moveTo>
                <a:lnTo>
                  <a:pt x="2172844" y="193898"/>
                </a:lnTo>
                <a:lnTo>
                  <a:pt x="2172077" y="193898"/>
                </a:lnTo>
                <a:cubicBezTo>
                  <a:pt x="2173610" y="194355"/>
                  <a:pt x="2174376" y="194811"/>
                  <a:pt x="2175142" y="194811"/>
                </a:cubicBezTo>
                <a:cubicBezTo>
                  <a:pt x="2175909" y="194811"/>
                  <a:pt x="2175909" y="194355"/>
                  <a:pt x="2175909" y="193898"/>
                </a:cubicBezTo>
                <a:close/>
                <a:moveTo>
                  <a:pt x="2283948" y="162409"/>
                </a:moveTo>
                <a:cubicBezTo>
                  <a:pt x="2290844" y="158302"/>
                  <a:pt x="2290078" y="166060"/>
                  <a:pt x="2284715" y="166060"/>
                </a:cubicBezTo>
                <a:cubicBezTo>
                  <a:pt x="2284715" y="166060"/>
                  <a:pt x="2283948" y="166060"/>
                  <a:pt x="2283948" y="166060"/>
                </a:cubicBezTo>
                <a:cubicBezTo>
                  <a:pt x="2280117" y="165604"/>
                  <a:pt x="2283182" y="162866"/>
                  <a:pt x="2283948" y="162409"/>
                </a:cubicBezTo>
                <a:close/>
                <a:moveTo>
                  <a:pt x="2268624" y="160584"/>
                </a:moveTo>
                <a:cubicBezTo>
                  <a:pt x="2270922" y="160128"/>
                  <a:pt x="2273221" y="160128"/>
                  <a:pt x="2274753" y="161497"/>
                </a:cubicBezTo>
                <a:cubicBezTo>
                  <a:pt x="2277052" y="162866"/>
                  <a:pt x="2277052" y="164691"/>
                  <a:pt x="2274753" y="166060"/>
                </a:cubicBezTo>
                <a:cubicBezTo>
                  <a:pt x="2273221" y="166973"/>
                  <a:pt x="2270156" y="167429"/>
                  <a:pt x="2268624" y="167429"/>
                </a:cubicBezTo>
                <a:cubicBezTo>
                  <a:pt x="2267091" y="167429"/>
                  <a:pt x="2265559" y="166973"/>
                  <a:pt x="2265559" y="166060"/>
                </a:cubicBezTo>
                <a:lnTo>
                  <a:pt x="2268624" y="166060"/>
                </a:lnTo>
                <a:cubicBezTo>
                  <a:pt x="2268624" y="165148"/>
                  <a:pt x="2267091" y="161040"/>
                  <a:pt x="2268624" y="160584"/>
                </a:cubicBezTo>
                <a:close/>
                <a:moveTo>
                  <a:pt x="2250234" y="160584"/>
                </a:moveTo>
                <a:cubicBezTo>
                  <a:pt x="2257896" y="160584"/>
                  <a:pt x="2257896" y="167429"/>
                  <a:pt x="2253299" y="167886"/>
                </a:cubicBezTo>
                <a:cubicBezTo>
                  <a:pt x="2253299" y="167886"/>
                  <a:pt x="2253299" y="168342"/>
                  <a:pt x="2252533" y="167886"/>
                </a:cubicBezTo>
                <a:cubicBezTo>
                  <a:pt x="2251766" y="167886"/>
                  <a:pt x="2250234" y="167886"/>
                  <a:pt x="2249468" y="166973"/>
                </a:cubicBezTo>
                <a:lnTo>
                  <a:pt x="2247935" y="166060"/>
                </a:lnTo>
                <a:cubicBezTo>
                  <a:pt x="2248701" y="166060"/>
                  <a:pt x="2247169" y="160584"/>
                  <a:pt x="2250234" y="160584"/>
                </a:cubicBezTo>
                <a:close/>
                <a:moveTo>
                  <a:pt x="2126869" y="159842"/>
                </a:moveTo>
                <a:cubicBezTo>
                  <a:pt x="2126103" y="159443"/>
                  <a:pt x="2124571" y="159443"/>
                  <a:pt x="2123038" y="160128"/>
                </a:cubicBezTo>
                <a:cubicBezTo>
                  <a:pt x="2120739" y="161497"/>
                  <a:pt x="2122272" y="162409"/>
                  <a:pt x="2124570" y="162409"/>
                </a:cubicBezTo>
                <a:cubicBezTo>
                  <a:pt x="2124570" y="162409"/>
                  <a:pt x="2125337" y="162409"/>
                  <a:pt x="2126103" y="161953"/>
                </a:cubicBezTo>
                <a:cubicBezTo>
                  <a:pt x="2127636" y="161040"/>
                  <a:pt x="2127636" y="160242"/>
                  <a:pt x="2126869" y="159842"/>
                </a:cubicBezTo>
                <a:close/>
                <a:moveTo>
                  <a:pt x="2054077" y="145524"/>
                </a:moveTo>
                <a:cubicBezTo>
                  <a:pt x="2053310" y="145068"/>
                  <a:pt x="2051778" y="145068"/>
                  <a:pt x="2051012" y="145980"/>
                </a:cubicBezTo>
                <a:lnTo>
                  <a:pt x="2049479" y="146437"/>
                </a:lnTo>
                <a:lnTo>
                  <a:pt x="2050245" y="146437"/>
                </a:lnTo>
                <a:lnTo>
                  <a:pt x="2055609" y="146893"/>
                </a:lnTo>
                <a:close/>
                <a:moveTo>
                  <a:pt x="1929179" y="111753"/>
                </a:moveTo>
                <a:cubicBezTo>
                  <a:pt x="1923050" y="111297"/>
                  <a:pt x="1932244" y="115404"/>
                  <a:pt x="1932244" y="115404"/>
                </a:cubicBezTo>
                <a:cubicBezTo>
                  <a:pt x="1938374" y="114948"/>
                  <a:pt x="1933011" y="111753"/>
                  <a:pt x="1929179" y="111753"/>
                </a:cubicBezTo>
                <a:close/>
                <a:moveTo>
                  <a:pt x="1529202" y="109472"/>
                </a:moveTo>
                <a:cubicBezTo>
                  <a:pt x="1526137" y="109928"/>
                  <a:pt x="1522306" y="110384"/>
                  <a:pt x="1516943" y="111297"/>
                </a:cubicBezTo>
                <a:cubicBezTo>
                  <a:pt x="1510813" y="112666"/>
                  <a:pt x="1506981" y="113123"/>
                  <a:pt x="1503916" y="114035"/>
                </a:cubicBezTo>
                <a:lnTo>
                  <a:pt x="1502384" y="114492"/>
                </a:lnTo>
                <a:lnTo>
                  <a:pt x="1504683" y="114492"/>
                </a:lnTo>
                <a:cubicBezTo>
                  <a:pt x="1512345" y="114492"/>
                  <a:pt x="1518475" y="114035"/>
                  <a:pt x="1523072" y="113123"/>
                </a:cubicBezTo>
                <a:cubicBezTo>
                  <a:pt x="1528436" y="111753"/>
                  <a:pt x="1529969" y="110841"/>
                  <a:pt x="1529969" y="109928"/>
                </a:cubicBezTo>
                <a:lnTo>
                  <a:pt x="1529969" y="109472"/>
                </a:lnTo>
                <a:close/>
                <a:moveTo>
                  <a:pt x="344213" y="108445"/>
                </a:moveTo>
                <a:cubicBezTo>
                  <a:pt x="338083" y="108787"/>
                  <a:pt x="331953" y="109472"/>
                  <a:pt x="326206" y="109472"/>
                </a:cubicBezTo>
                <a:cubicBezTo>
                  <a:pt x="330037" y="110384"/>
                  <a:pt x="334635" y="110841"/>
                  <a:pt x="339232" y="110841"/>
                </a:cubicBezTo>
                <a:cubicBezTo>
                  <a:pt x="346128" y="110384"/>
                  <a:pt x="353791" y="109472"/>
                  <a:pt x="362219" y="109472"/>
                </a:cubicBezTo>
                <a:cubicBezTo>
                  <a:pt x="356473" y="108103"/>
                  <a:pt x="350343" y="108103"/>
                  <a:pt x="344213" y="108445"/>
                </a:cubicBezTo>
                <a:close/>
                <a:moveTo>
                  <a:pt x="1903127" y="108103"/>
                </a:moveTo>
                <a:lnTo>
                  <a:pt x="1903127" y="108559"/>
                </a:lnTo>
                <a:cubicBezTo>
                  <a:pt x="1900062" y="109928"/>
                  <a:pt x="1895465" y="111753"/>
                  <a:pt x="1895465" y="111753"/>
                </a:cubicBezTo>
                <a:cubicBezTo>
                  <a:pt x="1895465" y="112210"/>
                  <a:pt x="1891634" y="113579"/>
                  <a:pt x="1899296" y="113579"/>
                </a:cubicBezTo>
                <a:cubicBezTo>
                  <a:pt x="1901595" y="113579"/>
                  <a:pt x="1903894" y="113579"/>
                  <a:pt x="1906959" y="113579"/>
                </a:cubicBezTo>
                <a:cubicBezTo>
                  <a:pt x="1916920" y="113123"/>
                  <a:pt x="1915387" y="114492"/>
                  <a:pt x="1919218" y="109928"/>
                </a:cubicBezTo>
                <a:cubicBezTo>
                  <a:pt x="1915387" y="114948"/>
                  <a:pt x="1904660" y="110384"/>
                  <a:pt x="1903127" y="108559"/>
                </a:cubicBezTo>
                <a:lnTo>
                  <a:pt x="1903894" y="108103"/>
                </a:lnTo>
                <a:cubicBezTo>
                  <a:pt x="1903894" y="108103"/>
                  <a:pt x="1903127" y="108103"/>
                  <a:pt x="1903127" y="108103"/>
                </a:cubicBezTo>
                <a:close/>
                <a:moveTo>
                  <a:pt x="294790" y="108103"/>
                </a:moveTo>
                <a:lnTo>
                  <a:pt x="292491" y="108559"/>
                </a:lnTo>
                <a:lnTo>
                  <a:pt x="294024" y="109472"/>
                </a:lnTo>
                <a:cubicBezTo>
                  <a:pt x="294024" y="108559"/>
                  <a:pt x="294024" y="108559"/>
                  <a:pt x="294790" y="108103"/>
                </a:cubicBezTo>
                <a:close/>
                <a:moveTo>
                  <a:pt x="1998045" y="107190"/>
                </a:moveTo>
                <a:cubicBezTo>
                  <a:pt x="1994885" y="107304"/>
                  <a:pt x="1990479" y="108331"/>
                  <a:pt x="1986647" y="109928"/>
                </a:cubicBezTo>
                <a:cubicBezTo>
                  <a:pt x="1987414" y="109472"/>
                  <a:pt x="1979751" y="112666"/>
                  <a:pt x="1980518" y="111753"/>
                </a:cubicBezTo>
                <a:cubicBezTo>
                  <a:pt x="1978219" y="114492"/>
                  <a:pt x="1980518" y="115861"/>
                  <a:pt x="1983582" y="115861"/>
                </a:cubicBezTo>
                <a:cubicBezTo>
                  <a:pt x="1984349" y="115861"/>
                  <a:pt x="1985115" y="115861"/>
                  <a:pt x="1985881" y="115861"/>
                </a:cubicBezTo>
                <a:cubicBezTo>
                  <a:pt x="1992011" y="115861"/>
                  <a:pt x="1999674" y="113579"/>
                  <a:pt x="2001972" y="109928"/>
                </a:cubicBezTo>
                <a:cubicBezTo>
                  <a:pt x="2003122" y="107874"/>
                  <a:pt x="2001206" y="107076"/>
                  <a:pt x="1998045" y="107190"/>
                </a:cubicBezTo>
                <a:close/>
                <a:moveTo>
                  <a:pt x="225829" y="106733"/>
                </a:moveTo>
                <a:cubicBezTo>
                  <a:pt x="225829" y="109472"/>
                  <a:pt x="230426" y="109472"/>
                  <a:pt x="230426" y="109472"/>
                </a:cubicBezTo>
                <a:cubicBezTo>
                  <a:pt x="232725" y="109472"/>
                  <a:pt x="228127" y="109472"/>
                  <a:pt x="230426" y="112210"/>
                </a:cubicBezTo>
                <a:cubicBezTo>
                  <a:pt x="230426" y="112210"/>
                  <a:pt x="232725" y="112210"/>
                  <a:pt x="232725" y="112210"/>
                </a:cubicBezTo>
                <a:cubicBezTo>
                  <a:pt x="235023" y="109472"/>
                  <a:pt x="232725" y="109472"/>
                  <a:pt x="235023" y="109472"/>
                </a:cubicBezTo>
                <a:cubicBezTo>
                  <a:pt x="237322" y="106733"/>
                  <a:pt x="232725" y="109472"/>
                  <a:pt x="230426" y="106733"/>
                </a:cubicBezTo>
                <a:close/>
                <a:moveTo>
                  <a:pt x="223530" y="106733"/>
                </a:moveTo>
                <a:cubicBezTo>
                  <a:pt x="223530" y="104452"/>
                  <a:pt x="221997" y="106277"/>
                  <a:pt x="222764" y="108559"/>
                </a:cubicBezTo>
                <a:lnTo>
                  <a:pt x="223530" y="109015"/>
                </a:lnTo>
                <a:lnTo>
                  <a:pt x="223530" y="108559"/>
                </a:lnTo>
                <a:cubicBezTo>
                  <a:pt x="223530" y="107646"/>
                  <a:pt x="223530" y="106733"/>
                  <a:pt x="223530" y="106733"/>
                </a:cubicBezTo>
                <a:close/>
                <a:moveTo>
                  <a:pt x="218932" y="106733"/>
                </a:moveTo>
                <a:cubicBezTo>
                  <a:pt x="218932" y="109472"/>
                  <a:pt x="218932" y="109472"/>
                  <a:pt x="218932" y="109472"/>
                </a:cubicBezTo>
                <a:cubicBezTo>
                  <a:pt x="218932" y="112210"/>
                  <a:pt x="221231" y="106733"/>
                  <a:pt x="221231" y="112210"/>
                </a:cubicBezTo>
                <a:cubicBezTo>
                  <a:pt x="222764" y="112210"/>
                  <a:pt x="222764" y="110841"/>
                  <a:pt x="223530" y="109472"/>
                </a:cubicBezTo>
                <a:lnTo>
                  <a:pt x="222764" y="109472"/>
                </a:lnTo>
                <a:cubicBezTo>
                  <a:pt x="221231" y="109015"/>
                  <a:pt x="221231" y="106733"/>
                  <a:pt x="218932" y="106733"/>
                </a:cubicBezTo>
                <a:close/>
                <a:moveTo>
                  <a:pt x="300154" y="105821"/>
                </a:moveTo>
                <a:lnTo>
                  <a:pt x="298621" y="106277"/>
                </a:lnTo>
                <a:lnTo>
                  <a:pt x="298621" y="106733"/>
                </a:lnTo>
                <a:lnTo>
                  <a:pt x="298621" y="107190"/>
                </a:lnTo>
                <a:cubicBezTo>
                  <a:pt x="299388" y="107190"/>
                  <a:pt x="299388" y="107190"/>
                  <a:pt x="299388" y="107646"/>
                </a:cubicBezTo>
                <a:cubicBezTo>
                  <a:pt x="300154" y="107646"/>
                  <a:pt x="300154" y="107190"/>
                  <a:pt x="300920" y="106733"/>
                </a:cubicBezTo>
                <a:cubicBezTo>
                  <a:pt x="300154" y="106733"/>
                  <a:pt x="300154" y="106733"/>
                  <a:pt x="300154" y="106277"/>
                </a:cubicBezTo>
                <a:close/>
                <a:moveTo>
                  <a:pt x="321608" y="103995"/>
                </a:moveTo>
                <a:cubicBezTo>
                  <a:pt x="321608" y="103995"/>
                  <a:pt x="320842" y="104452"/>
                  <a:pt x="320076" y="104452"/>
                </a:cubicBezTo>
                <a:lnTo>
                  <a:pt x="319310" y="104908"/>
                </a:lnTo>
                <a:lnTo>
                  <a:pt x="319310" y="104452"/>
                </a:lnTo>
                <a:cubicBezTo>
                  <a:pt x="319310" y="103995"/>
                  <a:pt x="320076" y="103995"/>
                  <a:pt x="321608" y="103995"/>
                </a:cubicBezTo>
                <a:close/>
                <a:moveTo>
                  <a:pt x="307816" y="103995"/>
                </a:moveTo>
                <a:cubicBezTo>
                  <a:pt x="307816" y="103995"/>
                  <a:pt x="312414" y="106733"/>
                  <a:pt x="307816" y="106733"/>
                </a:cubicBezTo>
                <a:cubicBezTo>
                  <a:pt x="307816" y="106733"/>
                  <a:pt x="310115" y="106733"/>
                  <a:pt x="310115" y="106733"/>
                </a:cubicBezTo>
                <a:cubicBezTo>
                  <a:pt x="312414" y="106733"/>
                  <a:pt x="310115" y="103995"/>
                  <a:pt x="310115" y="103995"/>
                </a:cubicBezTo>
                <a:cubicBezTo>
                  <a:pt x="310115" y="103995"/>
                  <a:pt x="310115" y="103995"/>
                  <a:pt x="307816" y="103995"/>
                </a:cubicBezTo>
                <a:close/>
                <a:moveTo>
                  <a:pt x="256287" y="103311"/>
                </a:moveTo>
                <a:cubicBezTo>
                  <a:pt x="254563" y="103311"/>
                  <a:pt x="252264" y="103995"/>
                  <a:pt x="251114" y="103995"/>
                </a:cubicBezTo>
                <a:cubicBezTo>
                  <a:pt x="253413" y="109472"/>
                  <a:pt x="255712" y="101257"/>
                  <a:pt x="258011" y="106733"/>
                </a:cubicBezTo>
                <a:cubicBezTo>
                  <a:pt x="259160" y="103995"/>
                  <a:pt x="258011" y="103311"/>
                  <a:pt x="256287" y="103311"/>
                </a:cubicBezTo>
                <a:close/>
                <a:moveTo>
                  <a:pt x="338178" y="101942"/>
                </a:moveTo>
                <a:cubicBezTo>
                  <a:pt x="336359" y="101942"/>
                  <a:pt x="334252" y="102626"/>
                  <a:pt x="333102" y="103995"/>
                </a:cubicBezTo>
                <a:cubicBezTo>
                  <a:pt x="334635" y="104908"/>
                  <a:pt x="336167" y="105364"/>
                  <a:pt x="336933" y="105364"/>
                </a:cubicBezTo>
                <a:cubicBezTo>
                  <a:pt x="339232" y="104908"/>
                  <a:pt x="340764" y="103995"/>
                  <a:pt x="341531" y="103995"/>
                </a:cubicBezTo>
                <a:cubicBezTo>
                  <a:pt x="341531" y="102626"/>
                  <a:pt x="339998" y="101942"/>
                  <a:pt x="338178" y="101942"/>
                </a:cubicBezTo>
                <a:close/>
                <a:moveTo>
                  <a:pt x="2223415" y="98975"/>
                </a:moveTo>
                <a:cubicBezTo>
                  <a:pt x="2225714" y="98975"/>
                  <a:pt x="2236441" y="99888"/>
                  <a:pt x="2231844" y="102626"/>
                </a:cubicBezTo>
                <a:cubicBezTo>
                  <a:pt x="2231844" y="102626"/>
                  <a:pt x="2231844" y="102626"/>
                  <a:pt x="2231078" y="102626"/>
                </a:cubicBezTo>
                <a:cubicBezTo>
                  <a:pt x="2226480" y="102626"/>
                  <a:pt x="2214221" y="99888"/>
                  <a:pt x="2223415" y="98975"/>
                </a:cubicBezTo>
                <a:close/>
                <a:moveTo>
                  <a:pt x="457233" y="98519"/>
                </a:moveTo>
                <a:lnTo>
                  <a:pt x="464129" y="98747"/>
                </a:lnTo>
                <a:lnTo>
                  <a:pt x="467960" y="98975"/>
                </a:lnTo>
                <a:lnTo>
                  <a:pt x="471025" y="98975"/>
                </a:lnTo>
                <a:lnTo>
                  <a:pt x="464129" y="98747"/>
                </a:lnTo>
                <a:lnTo>
                  <a:pt x="460298" y="98519"/>
                </a:lnTo>
                <a:close/>
                <a:moveTo>
                  <a:pt x="284829" y="98519"/>
                </a:moveTo>
                <a:lnTo>
                  <a:pt x="283297" y="98975"/>
                </a:lnTo>
                <a:cubicBezTo>
                  <a:pt x="282530" y="98519"/>
                  <a:pt x="281764" y="98519"/>
                  <a:pt x="281764" y="98975"/>
                </a:cubicBezTo>
                <a:lnTo>
                  <a:pt x="282530" y="99432"/>
                </a:lnTo>
                <a:lnTo>
                  <a:pt x="281764" y="99432"/>
                </a:lnTo>
                <a:cubicBezTo>
                  <a:pt x="277933" y="100344"/>
                  <a:pt x="274868" y="98975"/>
                  <a:pt x="271037" y="101257"/>
                </a:cubicBezTo>
                <a:cubicBezTo>
                  <a:pt x="273335" y="101257"/>
                  <a:pt x="273335" y="103995"/>
                  <a:pt x="275634" y="101257"/>
                </a:cubicBezTo>
                <a:cubicBezTo>
                  <a:pt x="277933" y="104452"/>
                  <a:pt x="279465" y="105364"/>
                  <a:pt x="281764" y="105821"/>
                </a:cubicBezTo>
                <a:lnTo>
                  <a:pt x="282530" y="106277"/>
                </a:lnTo>
                <a:lnTo>
                  <a:pt x="283297" y="104452"/>
                </a:lnTo>
                <a:cubicBezTo>
                  <a:pt x="284063" y="103539"/>
                  <a:pt x="284829" y="103083"/>
                  <a:pt x="285595" y="102170"/>
                </a:cubicBezTo>
                <a:lnTo>
                  <a:pt x="287128" y="100801"/>
                </a:lnTo>
                <a:lnTo>
                  <a:pt x="286361" y="100344"/>
                </a:lnTo>
                <a:cubicBezTo>
                  <a:pt x="284829" y="98975"/>
                  <a:pt x="282530" y="101257"/>
                  <a:pt x="282530" y="101257"/>
                </a:cubicBezTo>
                <a:cubicBezTo>
                  <a:pt x="282530" y="100344"/>
                  <a:pt x="282530" y="99888"/>
                  <a:pt x="282530" y="99432"/>
                </a:cubicBezTo>
                <a:lnTo>
                  <a:pt x="283297" y="98975"/>
                </a:lnTo>
                <a:lnTo>
                  <a:pt x="284063" y="98975"/>
                </a:lnTo>
                <a:cubicBezTo>
                  <a:pt x="284063" y="99432"/>
                  <a:pt x="284829" y="99432"/>
                  <a:pt x="284829" y="98519"/>
                </a:cubicBezTo>
                <a:close/>
                <a:moveTo>
                  <a:pt x="288660" y="98063"/>
                </a:moveTo>
                <a:cubicBezTo>
                  <a:pt x="287128" y="97150"/>
                  <a:pt x="286361" y="97150"/>
                  <a:pt x="287128" y="99888"/>
                </a:cubicBezTo>
                <a:lnTo>
                  <a:pt x="287128" y="100344"/>
                </a:lnTo>
                <a:cubicBezTo>
                  <a:pt x="287894" y="99888"/>
                  <a:pt x="288660" y="99432"/>
                  <a:pt x="289426" y="98975"/>
                </a:cubicBezTo>
                <a:lnTo>
                  <a:pt x="290193" y="98975"/>
                </a:lnTo>
                <a:close/>
                <a:moveTo>
                  <a:pt x="1859452" y="97150"/>
                </a:moveTo>
                <a:cubicBezTo>
                  <a:pt x="1857153" y="97606"/>
                  <a:pt x="1855620" y="98063"/>
                  <a:pt x="1854088" y="98519"/>
                </a:cubicBezTo>
                <a:lnTo>
                  <a:pt x="1853322" y="98519"/>
                </a:lnTo>
                <a:lnTo>
                  <a:pt x="1854854" y="98975"/>
                </a:lnTo>
                <a:cubicBezTo>
                  <a:pt x="1856387" y="98975"/>
                  <a:pt x="1857919" y="98519"/>
                  <a:pt x="1859452" y="98063"/>
                </a:cubicBezTo>
                <a:lnTo>
                  <a:pt x="1860984" y="97150"/>
                </a:lnTo>
                <a:close/>
                <a:moveTo>
                  <a:pt x="294024" y="95781"/>
                </a:moveTo>
                <a:cubicBezTo>
                  <a:pt x="294024" y="97150"/>
                  <a:pt x="294024" y="97606"/>
                  <a:pt x="294024" y="98519"/>
                </a:cubicBezTo>
                <a:lnTo>
                  <a:pt x="295556" y="98975"/>
                </a:lnTo>
                <a:cubicBezTo>
                  <a:pt x="297089" y="98975"/>
                  <a:pt x="297855" y="99888"/>
                  <a:pt x="299388" y="100344"/>
                </a:cubicBezTo>
                <a:lnTo>
                  <a:pt x="300920" y="101257"/>
                </a:lnTo>
                <a:lnTo>
                  <a:pt x="312414" y="101257"/>
                </a:lnTo>
                <a:cubicBezTo>
                  <a:pt x="312414" y="106277"/>
                  <a:pt x="315479" y="106277"/>
                  <a:pt x="318544" y="105364"/>
                </a:cubicBezTo>
                <a:lnTo>
                  <a:pt x="319310" y="104908"/>
                </a:lnTo>
                <a:cubicBezTo>
                  <a:pt x="319310" y="105364"/>
                  <a:pt x="319310" y="105821"/>
                  <a:pt x="319310" y="106733"/>
                </a:cubicBezTo>
                <a:cubicBezTo>
                  <a:pt x="322375" y="106733"/>
                  <a:pt x="326206" y="108103"/>
                  <a:pt x="328505" y="106733"/>
                </a:cubicBezTo>
                <a:lnTo>
                  <a:pt x="328505" y="106277"/>
                </a:lnTo>
                <a:lnTo>
                  <a:pt x="329271" y="106277"/>
                </a:lnTo>
                <a:cubicBezTo>
                  <a:pt x="329271" y="106277"/>
                  <a:pt x="330803" y="103995"/>
                  <a:pt x="330803" y="103995"/>
                </a:cubicBezTo>
                <a:cubicBezTo>
                  <a:pt x="330037" y="104452"/>
                  <a:pt x="330037" y="105364"/>
                  <a:pt x="329271" y="105821"/>
                </a:cubicBezTo>
                <a:lnTo>
                  <a:pt x="328505" y="106277"/>
                </a:lnTo>
                <a:cubicBezTo>
                  <a:pt x="328505" y="105821"/>
                  <a:pt x="328505" y="105364"/>
                  <a:pt x="328505" y="103995"/>
                </a:cubicBezTo>
                <a:cubicBezTo>
                  <a:pt x="330803" y="106733"/>
                  <a:pt x="330803" y="101257"/>
                  <a:pt x="330803" y="101257"/>
                </a:cubicBezTo>
                <a:cubicBezTo>
                  <a:pt x="333102" y="101257"/>
                  <a:pt x="341531" y="101257"/>
                  <a:pt x="343829" y="101257"/>
                </a:cubicBezTo>
                <a:cubicBezTo>
                  <a:pt x="343829" y="103995"/>
                  <a:pt x="343829" y="103995"/>
                  <a:pt x="341531" y="106733"/>
                </a:cubicBezTo>
                <a:cubicBezTo>
                  <a:pt x="343829" y="106733"/>
                  <a:pt x="346128" y="103995"/>
                  <a:pt x="348427" y="103995"/>
                </a:cubicBezTo>
                <a:cubicBezTo>
                  <a:pt x="348427" y="103995"/>
                  <a:pt x="346128" y="103995"/>
                  <a:pt x="346128" y="101257"/>
                </a:cubicBezTo>
                <a:cubicBezTo>
                  <a:pt x="350726" y="103995"/>
                  <a:pt x="355323" y="98519"/>
                  <a:pt x="359920" y="101257"/>
                </a:cubicBezTo>
                <a:cubicBezTo>
                  <a:pt x="357622" y="101257"/>
                  <a:pt x="357622" y="101257"/>
                  <a:pt x="355323" y="103995"/>
                </a:cubicBezTo>
                <a:cubicBezTo>
                  <a:pt x="362219" y="103995"/>
                  <a:pt x="366817" y="103995"/>
                  <a:pt x="373713" y="106733"/>
                </a:cubicBezTo>
                <a:cubicBezTo>
                  <a:pt x="376011" y="101257"/>
                  <a:pt x="385206" y="106733"/>
                  <a:pt x="380609" y="109472"/>
                </a:cubicBezTo>
                <a:cubicBezTo>
                  <a:pt x="380609" y="109928"/>
                  <a:pt x="380609" y="109928"/>
                  <a:pt x="380609" y="110384"/>
                </a:cubicBezTo>
                <a:lnTo>
                  <a:pt x="381375" y="110384"/>
                </a:lnTo>
                <a:lnTo>
                  <a:pt x="382908" y="110384"/>
                </a:lnTo>
                <a:lnTo>
                  <a:pt x="383674" y="109928"/>
                </a:lnTo>
                <a:cubicBezTo>
                  <a:pt x="384440" y="109928"/>
                  <a:pt x="385206" y="109472"/>
                  <a:pt x="386739" y="109472"/>
                </a:cubicBezTo>
                <a:lnTo>
                  <a:pt x="387505" y="109015"/>
                </a:lnTo>
                <a:lnTo>
                  <a:pt x="387505" y="108559"/>
                </a:lnTo>
                <a:cubicBezTo>
                  <a:pt x="386739" y="107190"/>
                  <a:pt x="385206" y="109015"/>
                  <a:pt x="385206" y="106733"/>
                </a:cubicBezTo>
                <a:cubicBezTo>
                  <a:pt x="386739" y="106733"/>
                  <a:pt x="391336" y="106733"/>
                  <a:pt x="391336" y="107646"/>
                </a:cubicBezTo>
                <a:lnTo>
                  <a:pt x="390570" y="108559"/>
                </a:lnTo>
                <a:lnTo>
                  <a:pt x="391336" y="108103"/>
                </a:lnTo>
                <a:cubicBezTo>
                  <a:pt x="393635" y="107646"/>
                  <a:pt x="395934" y="106733"/>
                  <a:pt x="397466" y="106277"/>
                </a:cubicBezTo>
                <a:lnTo>
                  <a:pt x="398232" y="106277"/>
                </a:lnTo>
                <a:lnTo>
                  <a:pt x="398999" y="105364"/>
                </a:lnTo>
                <a:cubicBezTo>
                  <a:pt x="398999" y="104908"/>
                  <a:pt x="398999" y="104452"/>
                  <a:pt x="398999" y="103995"/>
                </a:cubicBezTo>
                <a:cubicBezTo>
                  <a:pt x="398999" y="104452"/>
                  <a:pt x="399765" y="105364"/>
                  <a:pt x="400531" y="105364"/>
                </a:cubicBezTo>
                <a:lnTo>
                  <a:pt x="402064" y="105821"/>
                </a:lnTo>
                <a:lnTo>
                  <a:pt x="405129" y="105821"/>
                </a:lnTo>
                <a:lnTo>
                  <a:pt x="405895" y="105364"/>
                </a:lnTo>
                <a:lnTo>
                  <a:pt x="406661" y="104908"/>
                </a:lnTo>
                <a:cubicBezTo>
                  <a:pt x="407427" y="104452"/>
                  <a:pt x="407427" y="104452"/>
                  <a:pt x="408194" y="103995"/>
                </a:cubicBezTo>
                <a:lnTo>
                  <a:pt x="407427" y="104908"/>
                </a:lnTo>
                <a:lnTo>
                  <a:pt x="408194" y="104908"/>
                </a:lnTo>
                <a:lnTo>
                  <a:pt x="408194" y="103995"/>
                </a:lnTo>
                <a:lnTo>
                  <a:pt x="408960" y="104908"/>
                </a:lnTo>
                <a:lnTo>
                  <a:pt x="410492" y="104452"/>
                </a:lnTo>
                <a:cubicBezTo>
                  <a:pt x="419687" y="101714"/>
                  <a:pt x="428882" y="99432"/>
                  <a:pt x="438843" y="98063"/>
                </a:cubicBezTo>
                <a:cubicBezTo>
                  <a:pt x="439609" y="98063"/>
                  <a:pt x="441142" y="98063"/>
                  <a:pt x="441908" y="98063"/>
                </a:cubicBezTo>
                <a:lnTo>
                  <a:pt x="444973" y="98063"/>
                </a:lnTo>
                <a:lnTo>
                  <a:pt x="432713" y="97606"/>
                </a:lnTo>
                <a:cubicBezTo>
                  <a:pt x="389804" y="96237"/>
                  <a:pt x="347661" y="95781"/>
                  <a:pt x="307816" y="95781"/>
                </a:cubicBezTo>
                <a:cubicBezTo>
                  <a:pt x="305517" y="98519"/>
                  <a:pt x="305517" y="98519"/>
                  <a:pt x="305517" y="98519"/>
                </a:cubicBezTo>
                <a:cubicBezTo>
                  <a:pt x="305517" y="98519"/>
                  <a:pt x="297855" y="96694"/>
                  <a:pt x="297855" y="97150"/>
                </a:cubicBezTo>
                <a:lnTo>
                  <a:pt x="297855" y="97606"/>
                </a:lnTo>
                <a:lnTo>
                  <a:pt x="297089" y="97150"/>
                </a:lnTo>
                <a:cubicBezTo>
                  <a:pt x="295556" y="96694"/>
                  <a:pt x="294024" y="97606"/>
                  <a:pt x="294024" y="95781"/>
                </a:cubicBezTo>
                <a:close/>
                <a:moveTo>
                  <a:pt x="1922188" y="92529"/>
                </a:moveTo>
                <a:cubicBezTo>
                  <a:pt x="1920176" y="93043"/>
                  <a:pt x="1917686" y="93955"/>
                  <a:pt x="1913855" y="93955"/>
                </a:cubicBezTo>
                <a:lnTo>
                  <a:pt x="1913855" y="94412"/>
                </a:lnTo>
                <a:cubicBezTo>
                  <a:pt x="1914621" y="96237"/>
                  <a:pt x="1910023" y="97606"/>
                  <a:pt x="1896997" y="97606"/>
                </a:cubicBezTo>
                <a:lnTo>
                  <a:pt x="1893932" y="97606"/>
                </a:lnTo>
                <a:cubicBezTo>
                  <a:pt x="1894699" y="97606"/>
                  <a:pt x="1895465" y="98063"/>
                  <a:pt x="1896997" y="98063"/>
                </a:cubicBezTo>
                <a:cubicBezTo>
                  <a:pt x="1897764" y="98063"/>
                  <a:pt x="1898530" y="98063"/>
                  <a:pt x="1900062" y="98063"/>
                </a:cubicBezTo>
                <a:cubicBezTo>
                  <a:pt x="1907725" y="98063"/>
                  <a:pt x="1918452" y="96694"/>
                  <a:pt x="1924582" y="95324"/>
                </a:cubicBezTo>
                <a:cubicBezTo>
                  <a:pt x="1923050" y="95781"/>
                  <a:pt x="1932244" y="97150"/>
                  <a:pt x="1927647" y="93499"/>
                </a:cubicBezTo>
                <a:cubicBezTo>
                  <a:pt x="1925732" y="91902"/>
                  <a:pt x="1924199" y="92016"/>
                  <a:pt x="1922188" y="92529"/>
                </a:cubicBezTo>
                <a:close/>
                <a:moveTo>
                  <a:pt x="429840" y="92358"/>
                </a:moveTo>
                <a:cubicBezTo>
                  <a:pt x="426392" y="90989"/>
                  <a:pt x="422369" y="90304"/>
                  <a:pt x="418921" y="93043"/>
                </a:cubicBezTo>
                <a:cubicBezTo>
                  <a:pt x="425817" y="95781"/>
                  <a:pt x="430415" y="95781"/>
                  <a:pt x="437311" y="95781"/>
                </a:cubicBezTo>
                <a:cubicBezTo>
                  <a:pt x="436161" y="95781"/>
                  <a:pt x="433288" y="93727"/>
                  <a:pt x="429840" y="92358"/>
                </a:cubicBezTo>
                <a:close/>
                <a:moveTo>
                  <a:pt x="376873" y="90989"/>
                </a:moveTo>
                <a:cubicBezTo>
                  <a:pt x="375437" y="91674"/>
                  <a:pt x="373713" y="93043"/>
                  <a:pt x="371414" y="93043"/>
                </a:cubicBezTo>
                <a:cubicBezTo>
                  <a:pt x="372180" y="93955"/>
                  <a:pt x="373713" y="93955"/>
                  <a:pt x="374479" y="93955"/>
                </a:cubicBezTo>
                <a:cubicBezTo>
                  <a:pt x="376778" y="93955"/>
                  <a:pt x="379076" y="93043"/>
                  <a:pt x="380609" y="93043"/>
                </a:cubicBezTo>
                <a:cubicBezTo>
                  <a:pt x="379460" y="90304"/>
                  <a:pt x="378310" y="90304"/>
                  <a:pt x="376873" y="90989"/>
                </a:cubicBezTo>
                <a:close/>
                <a:moveTo>
                  <a:pt x="412025" y="90305"/>
                </a:moveTo>
                <a:cubicBezTo>
                  <a:pt x="410492" y="93043"/>
                  <a:pt x="403596" y="87566"/>
                  <a:pt x="403596" y="93043"/>
                </a:cubicBezTo>
                <a:cubicBezTo>
                  <a:pt x="405895" y="94412"/>
                  <a:pt x="407427" y="94868"/>
                  <a:pt x="408960" y="94868"/>
                </a:cubicBezTo>
                <a:lnTo>
                  <a:pt x="412584" y="93635"/>
                </a:lnTo>
                <a:lnTo>
                  <a:pt x="412599" y="93727"/>
                </a:lnTo>
                <a:cubicBezTo>
                  <a:pt x="413366" y="93043"/>
                  <a:pt x="414323" y="91674"/>
                  <a:pt x="414323" y="93043"/>
                </a:cubicBezTo>
                <a:lnTo>
                  <a:pt x="412584" y="93635"/>
                </a:lnTo>
                <a:close/>
                <a:moveTo>
                  <a:pt x="398999" y="90305"/>
                </a:moveTo>
                <a:cubicBezTo>
                  <a:pt x="401297" y="95781"/>
                  <a:pt x="396700" y="90305"/>
                  <a:pt x="396700" y="93043"/>
                </a:cubicBezTo>
                <a:cubicBezTo>
                  <a:pt x="396700" y="95781"/>
                  <a:pt x="401297" y="93043"/>
                  <a:pt x="403596" y="95781"/>
                </a:cubicBezTo>
                <a:cubicBezTo>
                  <a:pt x="401297" y="93043"/>
                  <a:pt x="401297" y="93043"/>
                  <a:pt x="401297" y="93043"/>
                </a:cubicBezTo>
                <a:cubicBezTo>
                  <a:pt x="401297" y="93043"/>
                  <a:pt x="401297" y="90305"/>
                  <a:pt x="398999" y="90305"/>
                </a:cubicBezTo>
                <a:close/>
                <a:moveTo>
                  <a:pt x="1812711" y="81634"/>
                </a:moveTo>
                <a:lnTo>
                  <a:pt x="1805815" y="82090"/>
                </a:lnTo>
                <a:lnTo>
                  <a:pt x="1812711" y="83459"/>
                </a:lnTo>
                <a:cubicBezTo>
                  <a:pt x="1831867" y="87110"/>
                  <a:pt x="1849491" y="92130"/>
                  <a:pt x="1864815" y="92130"/>
                </a:cubicBezTo>
                <a:cubicBezTo>
                  <a:pt x="1866348" y="91674"/>
                  <a:pt x="1867880" y="91674"/>
                  <a:pt x="1869413" y="91674"/>
                </a:cubicBezTo>
                <a:cubicBezTo>
                  <a:pt x="1872478" y="91674"/>
                  <a:pt x="1874010" y="90305"/>
                  <a:pt x="1875543" y="89392"/>
                </a:cubicBezTo>
                <a:lnTo>
                  <a:pt x="1875543" y="88935"/>
                </a:lnTo>
                <a:lnTo>
                  <a:pt x="1874776" y="88479"/>
                </a:lnTo>
                <a:cubicBezTo>
                  <a:pt x="1873244" y="86197"/>
                  <a:pt x="1873244" y="83459"/>
                  <a:pt x="1867880" y="82546"/>
                </a:cubicBezTo>
                <a:cubicBezTo>
                  <a:pt x="1849491" y="81177"/>
                  <a:pt x="1831101" y="80721"/>
                  <a:pt x="1812711" y="81634"/>
                </a:cubicBezTo>
                <a:close/>
                <a:moveTo>
                  <a:pt x="1898530" y="79352"/>
                </a:moveTo>
                <a:cubicBezTo>
                  <a:pt x="1900829" y="78896"/>
                  <a:pt x="1906959" y="81177"/>
                  <a:pt x="1904660" y="82546"/>
                </a:cubicBezTo>
                <a:cubicBezTo>
                  <a:pt x="1904660" y="83003"/>
                  <a:pt x="1903894" y="83003"/>
                  <a:pt x="1903127" y="83003"/>
                </a:cubicBezTo>
                <a:cubicBezTo>
                  <a:pt x="1899296" y="83003"/>
                  <a:pt x="1890867" y="79352"/>
                  <a:pt x="1898530" y="79352"/>
                </a:cubicBezTo>
                <a:close/>
                <a:moveTo>
                  <a:pt x="1912131" y="62523"/>
                </a:moveTo>
                <a:cubicBezTo>
                  <a:pt x="1915579" y="63379"/>
                  <a:pt x="1918069" y="64976"/>
                  <a:pt x="1916920" y="66574"/>
                </a:cubicBezTo>
                <a:cubicBezTo>
                  <a:pt x="1916153" y="67487"/>
                  <a:pt x="1913855" y="67943"/>
                  <a:pt x="1911556" y="67943"/>
                </a:cubicBezTo>
                <a:cubicBezTo>
                  <a:pt x="1910790" y="67943"/>
                  <a:pt x="1909257" y="67943"/>
                  <a:pt x="1908491" y="67943"/>
                </a:cubicBezTo>
                <a:cubicBezTo>
                  <a:pt x="1902361" y="67487"/>
                  <a:pt x="1896231" y="65661"/>
                  <a:pt x="1901595" y="62923"/>
                </a:cubicBezTo>
                <a:cubicBezTo>
                  <a:pt x="1904277" y="61554"/>
                  <a:pt x="1908683" y="61668"/>
                  <a:pt x="1912131" y="62523"/>
                </a:cubicBezTo>
                <a:close/>
                <a:moveTo>
                  <a:pt x="1884450" y="61896"/>
                </a:moveTo>
                <a:cubicBezTo>
                  <a:pt x="1892592" y="61211"/>
                  <a:pt x="1898913" y="61782"/>
                  <a:pt x="1895465" y="66574"/>
                </a:cubicBezTo>
                <a:cubicBezTo>
                  <a:pt x="1894699" y="67943"/>
                  <a:pt x="1892400" y="68399"/>
                  <a:pt x="1889335" y="68399"/>
                </a:cubicBezTo>
                <a:cubicBezTo>
                  <a:pt x="1883971" y="67943"/>
                  <a:pt x="1877841" y="66574"/>
                  <a:pt x="1874010" y="66574"/>
                </a:cubicBezTo>
                <a:cubicBezTo>
                  <a:pt x="1866348" y="66574"/>
                  <a:pt x="1844893" y="69312"/>
                  <a:pt x="1844127" y="64748"/>
                </a:cubicBezTo>
                <a:lnTo>
                  <a:pt x="1847192" y="64748"/>
                </a:lnTo>
                <a:cubicBezTo>
                  <a:pt x="1851023" y="59728"/>
                  <a:pt x="1859452" y="64748"/>
                  <a:pt x="1862517" y="64748"/>
                </a:cubicBezTo>
                <a:cubicBezTo>
                  <a:pt x="1866348" y="64520"/>
                  <a:pt x="1876309" y="62581"/>
                  <a:pt x="1884450" y="61896"/>
                </a:cubicBezTo>
                <a:close/>
                <a:moveTo>
                  <a:pt x="733846" y="61097"/>
                </a:moveTo>
                <a:cubicBezTo>
                  <a:pt x="737677" y="61554"/>
                  <a:pt x="739209" y="63836"/>
                  <a:pt x="738443" y="66117"/>
                </a:cubicBezTo>
                <a:cubicBezTo>
                  <a:pt x="736911" y="67487"/>
                  <a:pt x="733846" y="67943"/>
                  <a:pt x="730781" y="67943"/>
                </a:cubicBezTo>
                <a:cubicBezTo>
                  <a:pt x="725417" y="67943"/>
                  <a:pt x="720820" y="65661"/>
                  <a:pt x="726183" y="62467"/>
                </a:cubicBezTo>
                <a:cubicBezTo>
                  <a:pt x="727716" y="61097"/>
                  <a:pt x="730781" y="60641"/>
                  <a:pt x="733846" y="61097"/>
                </a:cubicBezTo>
                <a:close/>
                <a:moveTo>
                  <a:pt x="838054" y="60641"/>
                </a:moveTo>
                <a:cubicBezTo>
                  <a:pt x="842652" y="60185"/>
                  <a:pt x="848782" y="62010"/>
                  <a:pt x="844184" y="62467"/>
                </a:cubicBezTo>
                <a:cubicBezTo>
                  <a:pt x="843418" y="62467"/>
                  <a:pt x="843418" y="62467"/>
                  <a:pt x="842652" y="62467"/>
                </a:cubicBezTo>
                <a:cubicBezTo>
                  <a:pt x="838821" y="62467"/>
                  <a:pt x="833457" y="61554"/>
                  <a:pt x="838054" y="60641"/>
                </a:cubicBezTo>
                <a:close/>
                <a:moveTo>
                  <a:pt x="802041" y="56990"/>
                </a:moveTo>
                <a:cubicBezTo>
                  <a:pt x="807405" y="53796"/>
                  <a:pt x="822730" y="61097"/>
                  <a:pt x="820431" y="64292"/>
                </a:cubicBezTo>
                <a:cubicBezTo>
                  <a:pt x="818898" y="66117"/>
                  <a:pt x="815067" y="66574"/>
                  <a:pt x="811236" y="66574"/>
                </a:cubicBezTo>
                <a:cubicBezTo>
                  <a:pt x="802807" y="66117"/>
                  <a:pt x="793612" y="62010"/>
                  <a:pt x="802041" y="56990"/>
                </a:cubicBezTo>
                <a:close/>
                <a:moveTo>
                  <a:pt x="1116199" y="55621"/>
                </a:moveTo>
                <a:cubicBezTo>
                  <a:pt x="1114667" y="55165"/>
                  <a:pt x="1110069" y="55621"/>
                  <a:pt x="1104706" y="56990"/>
                </a:cubicBezTo>
                <a:lnTo>
                  <a:pt x="1100108" y="57903"/>
                </a:lnTo>
                <a:lnTo>
                  <a:pt x="1105472" y="57903"/>
                </a:lnTo>
                <a:cubicBezTo>
                  <a:pt x="1108537" y="57903"/>
                  <a:pt x="1111602" y="57903"/>
                  <a:pt x="1114667" y="57447"/>
                </a:cubicBezTo>
                <a:lnTo>
                  <a:pt x="1120797" y="57447"/>
                </a:lnTo>
                <a:cubicBezTo>
                  <a:pt x="1120030" y="56534"/>
                  <a:pt x="1118498" y="55621"/>
                  <a:pt x="1116199" y="55621"/>
                </a:cubicBezTo>
                <a:close/>
                <a:moveTo>
                  <a:pt x="722256" y="45809"/>
                </a:moveTo>
                <a:cubicBezTo>
                  <a:pt x="733463" y="46152"/>
                  <a:pt x="749171" y="47863"/>
                  <a:pt x="741508" y="51514"/>
                </a:cubicBezTo>
                <a:cubicBezTo>
                  <a:pt x="740742" y="51514"/>
                  <a:pt x="740742" y="51970"/>
                  <a:pt x="739976" y="51970"/>
                </a:cubicBezTo>
                <a:cubicBezTo>
                  <a:pt x="736144" y="52427"/>
                  <a:pt x="730015" y="48319"/>
                  <a:pt x="730015" y="48319"/>
                </a:cubicBezTo>
                <a:cubicBezTo>
                  <a:pt x="704346" y="46494"/>
                  <a:pt x="711050" y="45467"/>
                  <a:pt x="722256" y="45809"/>
                </a:cubicBezTo>
                <a:close/>
                <a:moveTo>
                  <a:pt x="1407370" y="33716"/>
                </a:moveTo>
                <a:cubicBezTo>
                  <a:pt x="1437254" y="32803"/>
                  <a:pt x="1467137" y="32803"/>
                  <a:pt x="1497020" y="33716"/>
                </a:cubicBezTo>
                <a:cubicBezTo>
                  <a:pt x="1535332" y="34629"/>
                  <a:pt x="1574411" y="35998"/>
                  <a:pt x="1569813" y="45581"/>
                </a:cubicBezTo>
                <a:cubicBezTo>
                  <a:pt x="1569813" y="47407"/>
                  <a:pt x="1552190" y="45581"/>
                  <a:pt x="1548358" y="45581"/>
                </a:cubicBezTo>
                <a:cubicBezTo>
                  <a:pt x="1544527" y="46038"/>
                  <a:pt x="1540696" y="46038"/>
                  <a:pt x="1537631" y="45581"/>
                </a:cubicBezTo>
                <a:cubicBezTo>
                  <a:pt x="1527670" y="45581"/>
                  <a:pt x="1493189" y="46494"/>
                  <a:pt x="1457176" y="46494"/>
                </a:cubicBezTo>
                <a:cubicBezTo>
                  <a:pt x="1411202" y="46494"/>
                  <a:pt x="1362928" y="45125"/>
                  <a:pt x="1363695" y="39649"/>
                </a:cubicBezTo>
                <a:cubicBezTo>
                  <a:pt x="1378253" y="36910"/>
                  <a:pt x="1392812" y="35085"/>
                  <a:pt x="1407370" y="33716"/>
                </a:cubicBezTo>
                <a:close/>
                <a:moveTo>
                  <a:pt x="1600319" y="31791"/>
                </a:moveTo>
                <a:cubicBezTo>
                  <a:pt x="1604055" y="31577"/>
                  <a:pt x="1610807" y="42273"/>
                  <a:pt x="1605060" y="41930"/>
                </a:cubicBezTo>
                <a:cubicBezTo>
                  <a:pt x="1603528" y="41930"/>
                  <a:pt x="1601229" y="41018"/>
                  <a:pt x="1598164" y="39649"/>
                </a:cubicBezTo>
                <a:cubicBezTo>
                  <a:pt x="1598164" y="39192"/>
                  <a:pt x="1598164" y="36454"/>
                  <a:pt x="1598164" y="36454"/>
                </a:cubicBezTo>
                <a:cubicBezTo>
                  <a:pt x="1598164" y="33145"/>
                  <a:pt x="1599074" y="31862"/>
                  <a:pt x="1600319" y="31791"/>
                </a:cubicBezTo>
                <a:close/>
                <a:moveTo>
                  <a:pt x="808650" y="17914"/>
                </a:moveTo>
                <a:cubicBezTo>
                  <a:pt x="808362" y="17971"/>
                  <a:pt x="805489" y="18428"/>
                  <a:pt x="801275" y="19112"/>
                </a:cubicBezTo>
                <a:lnTo>
                  <a:pt x="799743" y="19340"/>
                </a:lnTo>
                <a:lnTo>
                  <a:pt x="800509" y="19112"/>
                </a:lnTo>
                <a:cubicBezTo>
                  <a:pt x="806639" y="18199"/>
                  <a:pt x="808937" y="17857"/>
                  <a:pt x="808650" y="17914"/>
                </a:cubicBezTo>
                <a:close/>
                <a:moveTo>
                  <a:pt x="1536099" y="9529"/>
                </a:moveTo>
                <a:lnTo>
                  <a:pt x="1536865" y="9529"/>
                </a:lnTo>
                <a:cubicBezTo>
                  <a:pt x="1536865" y="9529"/>
                  <a:pt x="1536865" y="9529"/>
                  <a:pt x="1537631" y="9529"/>
                </a:cubicBezTo>
                <a:lnTo>
                  <a:pt x="1537631" y="9985"/>
                </a:lnTo>
                <a:cubicBezTo>
                  <a:pt x="1536865" y="9985"/>
                  <a:pt x="1536865" y="9985"/>
                  <a:pt x="1536865" y="9985"/>
                </a:cubicBezTo>
                <a:cubicBezTo>
                  <a:pt x="1536099" y="9985"/>
                  <a:pt x="1536099" y="9529"/>
                  <a:pt x="1536099" y="9529"/>
                </a:cubicBezTo>
                <a:close/>
                <a:moveTo>
                  <a:pt x="1186023" y="4166"/>
                </a:moveTo>
                <a:cubicBezTo>
                  <a:pt x="1210064" y="3368"/>
                  <a:pt x="1231901" y="4280"/>
                  <a:pt x="1232668" y="10898"/>
                </a:cubicBezTo>
                <a:cubicBezTo>
                  <a:pt x="1234200" y="17743"/>
                  <a:pt x="1184395" y="15461"/>
                  <a:pt x="1176732" y="16830"/>
                </a:cubicBezTo>
                <a:cubicBezTo>
                  <a:pt x="1169070" y="18200"/>
                  <a:pt x="1170602" y="20938"/>
                  <a:pt x="1165239" y="22763"/>
                </a:cubicBezTo>
                <a:cubicBezTo>
                  <a:pt x="1147615" y="29609"/>
                  <a:pt x="1139953" y="22763"/>
                  <a:pt x="1132290" y="19569"/>
                </a:cubicBezTo>
                <a:cubicBezTo>
                  <a:pt x="1119264" y="15005"/>
                  <a:pt x="1064861" y="17287"/>
                  <a:pt x="1048004" y="19569"/>
                </a:cubicBezTo>
                <a:cubicBezTo>
                  <a:pt x="1036510" y="21394"/>
                  <a:pt x="1025017" y="30065"/>
                  <a:pt x="1014289" y="31434"/>
                </a:cubicBezTo>
                <a:cubicBezTo>
                  <a:pt x="994367" y="34629"/>
                  <a:pt x="968315" y="33259"/>
                  <a:pt x="958354" y="34629"/>
                </a:cubicBezTo>
                <a:cubicBezTo>
                  <a:pt x="911613" y="40105"/>
                  <a:pt x="994367" y="35998"/>
                  <a:pt x="1025783" y="34629"/>
                </a:cubicBezTo>
                <a:cubicBezTo>
                  <a:pt x="1097810" y="30978"/>
                  <a:pt x="1123095" y="35998"/>
                  <a:pt x="1193589" y="37367"/>
                </a:cubicBezTo>
                <a:cubicBezTo>
                  <a:pt x="1215810" y="38279"/>
                  <a:pt x="1344539" y="34172"/>
                  <a:pt x="1350669" y="40561"/>
                </a:cubicBezTo>
                <a:cubicBezTo>
                  <a:pt x="1361396" y="51514"/>
                  <a:pt x="1326915" y="48776"/>
                  <a:pt x="1306227" y="49688"/>
                </a:cubicBezTo>
                <a:cubicBezTo>
                  <a:pt x="1278642" y="49688"/>
                  <a:pt x="1250291" y="50601"/>
                  <a:pt x="1222707" y="52883"/>
                </a:cubicBezTo>
                <a:cubicBezTo>
                  <a:pt x="1215044" y="53339"/>
                  <a:pt x="1207382" y="54252"/>
                  <a:pt x="1200486" y="55621"/>
                </a:cubicBezTo>
                <a:cubicBezTo>
                  <a:pt x="1199719" y="56077"/>
                  <a:pt x="1198187" y="56534"/>
                  <a:pt x="1197421" y="56534"/>
                </a:cubicBezTo>
                <a:lnTo>
                  <a:pt x="1197421" y="56990"/>
                </a:lnTo>
                <a:lnTo>
                  <a:pt x="1205849" y="56990"/>
                </a:lnTo>
                <a:cubicBezTo>
                  <a:pt x="1215810" y="56990"/>
                  <a:pt x="1225772" y="57447"/>
                  <a:pt x="1235733" y="57447"/>
                </a:cubicBezTo>
                <a:cubicBezTo>
                  <a:pt x="1282473" y="60185"/>
                  <a:pt x="1339941" y="52883"/>
                  <a:pt x="1381318" y="57447"/>
                </a:cubicBezTo>
                <a:cubicBezTo>
                  <a:pt x="1383617" y="57903"/>
                  <a:pt x="1385149" y="58816"/>
                  <a:pt x="1387448" y="59728"/>
                </a:cubicBezTo>
                <a:cubicBezTo>
                  <a:pt x="1396643" y="62923"/>
                  <a:pt x="1406604" y="58816"/>
                  <a:pt x="1420396" y="59728"/>
                </a:cubicBezTo>
                <a:cubicBezTo>
                  <a:pt x="1427293" y="59728"/>
                  <a:pt x="1433422" y="61097"/>
                  <a:pt x="1438786" y="61097"/>
                </a:cubicBezTo>
                <a:cubicBezTo>
                  <a:pt x="1444150" y="61554"/>
                  <a:pt x="1445682" y="59728"/>
                  <a:pt x="1451046" y="59728"/>
                </a:cubicBezTo>
                <a:cubicBezTo>
                  <a:pt x="1470202" y="59728"/>
                  <a:pt x="1518475" y="62923"/>
                  <a:pt x="1536099" y="62923"/>
                </a:cubicBezTo>
                <a:cubicBezTo>
                  <a:pt x="1549125" y="62467"/>
                  <a:pt x="1562151" y="61097"/>
                  <a:pt x="1575177" y="59728"/>
                </a:cubicBezTo>
                <a:cubicBezTo>
                  <a:pt x="1594333" y="58816"/>
                  <a:pt x="1611190" y="60185"/>
                  <a:pt x="1623450" y="59728"/>
                </a:cubicBezTo>
                <a:cubicBezTo>
                  <a:pt x="1626515" y="59728"/>
                  <a:pt x="1629580" y="59728"/>
                  <a:pt x="1632645" y="59728"/>
                </a:cubicBezTo>
                <a:lnTo>
                  <a:pt x="1639541" y="59728"/>
                </a:lnTo>
                <a:lnTo>
                  <a:pt x="1641073" y="58816"/>
                </a:lnTo>
                <a:cubicBezTo>
                  <a:pt x="1651034" y="51970"/>
                  <a:pt x="1674022" y="64748"/>
                  <a:pt x="1680152" y="56077"/>
                </a:cubicBezTo>
                <a:cubicBezTo>
                  <a:pt x="1678619" y="57903"/>
                  <a:pt x="1649502" y="46950"/>
                  <a:pt x="1663294" y="44212"/>
                </a:cubicBezTo>
                <a:cubicBezTo>
                  <a:pt x="1699308" y="35998"/>
                  <a:pt x="1769802" y="51514"/>
                  <a:pt x="1769802" y="56077"/>
                </a:cubicBezTo>
                <a:cubicBezTo>
                  <a:pt x="1761373" y="57447"/>
                  <a:pt x="1753711" y="58816"/>
                  <a:pt x="1745282" y="59728"/>
                </a:cubicBezTo>
                <a:lnTo>
                  <a:pt x="1744516" y="59728"/>
                </a:lnTo>
                <a:cubicBezTo>
                  <a:pt x="1747581" y="60641"/>
                  <a:pt x="1746814" y="61554"/>
                  <a:pt x="1738386" y="62923"/>
                </a:cubicBezTo>
                <a:cubicBezTo>
                  <a:pt x="1734555" y="63836"/>
                  <a:pt x="1728425" y="64292"/>
                  <a:pt x="1723827" y="64748"/>
                </a:cubicBezTo>
                <a:lnTo>
                  <a:pt x="1721529" y="65205"/>
                </a:lnTo>
                <a:cubicBezTo>
                  <a:pt x="1723061" y="66574"/>
                  <a:pt x="1725360" y="67943"/>
                  <a:pt x="1725360" y="67943"/>
                </a:cubicBezTo>
                <a:cubicBezTo>
                  <a:pt x="1724593" y="67943"/>
                  <a:pt x="1723827" y="67943"/>
                  <a:pt x="1723061" y="67943"/>
                </a:cubicBezTo>
                <a:lnTo>
                  <a:pt x="1721529" y="68399"/>
                </a:lnTo>
                <a:lnTo>
                  <a:pt x="1723827" y="68399"/>
                </a:lnTo>
                <a:cubicBezTo>
                  <a:pt x="1733022" y="69768"/>
                  <a:pt x="1743749" y="67487"/>
                  <a:pt x="1753711" y="68399"/>
                </a:cubicBezTo>
                <a:cubicBezTo>
                  <a:pt x="1764438" y="69768"/>
                  <a:pt x="1765970" y="73876"/>
                  <a:pt x="1772100" y="73876"/>
                </a:cubicBezTo>
                <a:cubicBezTo>
                  <a:pt x="1776698" y="72506"/>
                  <a:pt x="1782061" y="71137"/>
                  <a:pt x="1787425" y="70225"/>
                </a:cubicBezTo>
                <a:cubicBezTo>
                  <a:pt x="1793555" y="69768"/>
                  <a:pt x="1799685" y="69768"/>
                  <a:pt x="1805049" y="70225"/>
                </a:cubicBezTo>
                <a:cubicBezTo>
                  <a:pt x="1809646" y="71137"/>
                  <a:pt x="1805815" y="72050"/>
                  <a:pt x="1808114" y="73876"/>
                </a:cubicBezTo>
                <a:cubicBezTo>
                  <a:pt x="1816542" y="79808"/>
                  <a:pt x="1830335" y="72506"/>
                  <a:pt x="1838763" y="72050"/>
                </a:cubicBezTo>
                <a:cubicBezTo>
                  <a:pt x="1855620" y="72050"/>
                  <a:pt x="1871711" y="73876"/>
                  <a:pt x="1887036" y="77526"/>
                </a:cubicBezTo>
                <a:cubicBezTo>
                  <a:pt x="1893932" y="83003"/>
                  <a:pt x="1877075" y="82546"/>
                  <a:pt x="1887036" y="84828"/>
                </a:cubicBezTo>
                <a:cubicBezTo>
                  <a:pt x="1892400" y="85741"/>
                  <a:pt x="1896997" y="86197"/>
                  <a:pt x="1902361" y="86654"/>
                </a:cubicBezTo>
                <a:cubicBezTo>
                  <a:pt x="1906192" y="86197"/>
                  <a:pt x="1906959" y="83003"/>
                  <a:pt x="1911556" y="83003"/>
                </a:cubicBezTo>
                <a:cubicBezTo>
                  <a:pt x="1916153" y="83003"/>
                  <a:pt x="1922283" y="86197"/>
                  <a:pt x="1929946" y="86654"/>
                </a:cubicBezTo>
                <a:cubicBezTo>
                  <a:pt x="1935309" y="87110"/>
                  <a:pt x="1944504" y="85741"/>
                  <a:pt x="1950634" y="86654"/>
                </a:cubicBezTo>
                <a:cubicBezTo>
                  <a:pt x="1956764" y="87110"/>
                  <a:pt x="1965193" y="89848"/>
                  <a:pt x="1972089" y="90305"/>
                </a:cubicBezTo>
                <a:cubicBezTo>
                  <a:pt x="1985115" y="91217"/>
                  <a:pt x="1998141" y="88935"/>
                  <a:pt x="2008102" y="90305"/>
                </a:cubicBezTo>
                <a:cubicBezTo>
                  <a:pt x="2014998" y="90761"/>
                  <a:pt x="2020362" y="93955"/>
                  <a:pt x="2023427" y="93955"/>
                </a:cubicBezTo>
                <a:cubicBezTo>
                  <a:pt x="2027258" y="93955"/>
                  <a:pt x="2032622" y="90305"/>
                  <a:pt x="2034921" y="90305"/>
                </a:cubicBezTo>
                <a:cubicBezTo>
                  <a:pt x="2041050" y="89392"/>
                  <a:pt x="2047947" y="90305"/>
                  <a:pt x="2053310" y="92130"/>
                </a:cubicBezTo>
                <a:cubicBezTo>
                  <a:pt x="2057908" y="94412"/>
                  <a:pt x="2041817" y="97150"/>
                  <a:pt x="2041050" y="97150"/>
                </a:cubicBezTo>
                <a:cubicBezTo>
                  <a:pt x="2041050" y="97606"/>
                  <a:pt x="2048713" y="96237"/>
                  <a:pt x="2047180" y="104452"/>
                </a:cubicBezTo>
                <a:cubicBezTo>
                  <a:pt x="2046414" y="110384"/>
                  <a:pt x="2034154" y="107190"/>
                  <a:pt x="2041050" y="111297"/>
                </a:cubicBezTo>
                <a:cubicBezTo>
                  <a:pt x="2041050" y="111753"/>
                  <a:pt x="2053310" y="112666"/>
                  <a:pt x="2059440" y="113123"/>
                </a:cubicBezTo>
                <a:cubicBezTo>
                  <a:pt x="2075531" y="114492"/>
                  <a:pt x="2083194" y="116773"/>
                  <a:pt x="2077830" y="111297"/>
                </a:cubicBezTo>
                <a:cubicBezTo>
                  <a:pt x="2071700" y="105821"/>
                  <a:pt x="2083960" y="107646"/>
                  <a:pt x="2095453" y="107646"/>
                </a:cubicBezTo>
                <a:cubicBezTo>
                  <a:pt x="2110778" y="108559"/>
                  <a:pt x="2110012" y="109015"/>
                  <a:pt x="2113843" y="111297"/>
                </a:cubicBezTo>
                <a:cubicBezTo>
                  <a:pt x="2107713" y="111753"/>
                  <a:pt x="2101583" y="112210"/>
                  <a:pt x="2095453" y="113579"/>
                </a:cubicBezTo>
                <a:lnTo>
                  <a:pt x="2090856" y="114948"/>
                </a:lnTo>
                <a:lnTo>
                  <a:pt x="2091622" y="114948"/>
                </a:lnTo>
                <a:cubicBezTo>
                  <a:pt x="2093921" y="114948"/>
                  <a:pt x="2100051" y="116773"/>
                  <a:pt x="2098518" y="116773"/>
                </a:cubicBezTo>
                <a:cubicBezTo>
                  <a:pt x="2125337" y="119968"/>
                  <a:pt x="2154454" y="117230"/>
                  <a:pt x="2171311" y="118599"/>
                </a:cubicBezTo>
                <a:cubicBezTo>
                  <a:pt x="2168246" y="118599"/>
                  <a:pt x="2184337" y="121337"/>
                  <a:pt x="2183571" y="120424"/>
                </a:cubicBezTo>
                <a:cubicBezTo>
                  <a:pt x="2194298" y="130921"/>
                  <a:pt x="2149856" y="120424"/>
                  <a:pt x="2162116" y="125901"/>
                </a:cubicBezTo>
                <a:cubicBezTo>
                  <a:pt x="2177441" y="132746"/>
                  <a:pt x="2205026" y="123619"/>
                  <a:pt x="2208091" y="133202"/>
                </a:cubicBezTo>
                <a:cubicBezTo>
                  <a:pt x="2208091" y="133202"/>
                  <a:pt x="2199662" y="133202"/>
                  <a:pt x="2198896" y="133202"/>
                </a:cubicBezTo>
                <a:cubicBezTo>
                  <a:pt x="2188935" y="131377"/>
                  <a:pt x="2196597" y="135941"/>
                  <a:pt x="2190467" y="136853"/>
                </a:cubicBezTo>
                <a:cubicBezTo>
                  <a:pt x="2171311" y="139135"/>
                  <a:pt x="2187402" y="134115"/>
                  <a:pt x="2175142" y="135028"/>
                </a:cubicBezTo>
                <a:cubicBezTo>
                  <a:pt x="2172077" y="135028"/>
                  <a:pt x="2165947" y="138222"/>
                  <a:pt x="2159818" y="138679"/>
                </a:cubicBezTo>
                <a:cubicBezTo>
                  <a:pt x="2155986" y="138679"/>
                  <a:pt x="2152155" y="138679"/>
                  <a:pt x="2148324" y="138679"/>
                </a:cubicBezTo>
                <a:cubicBezTo>
                  <a:pt x="2127635" y="138222"/>
                  <a:pt x="2107713" y="139135"/>
                  <a:pt x="2087791" y="140504"/>
                </a:cubicBezTo>
                <a:cubicBezTo>
                  <a:pt x="2081661" y="140961"/>
                  <a:pt x="2075531" y="141417"/>
                  <a:pt x="2069401" y="141417"/>
                </a:cubicBezTo>
                <a:lnTo>
                  <a:pt x="2063271" y="140961"/>
                </a:lnTo>
                <a:lnTo>
                  <a:pt x="2062505" y="141873"/>
                </a:lnTo>
                <a:cubicBezTo>
                  <a:pt x="2062505" y="142786"/>
                  <a:pt x="2062505" y="143699"/>
                  <a:pt x="2062505" y="145068"/>
                </a:cubicBezTo>
                <a:lnTo>
                  <a:pt x="2062505" y="146893"/>
                </a:lnTo>
                <a:lnTo>
                  <a:pt x="2066336" y="147350"/>
                </a:lnTo>
                <a:cubicBezTo>
                  <a:pt x="2077064" y="147350"/>
                  <a:pt x="2087791" y="148262"/>
                  <a:pt x="2096986" y="149175"/>
                </a:cubicBezTo>
                <a:cubicBezTo>
                  <a:pt x="2098518" y="149631"/>
                  <a:pt x="2103116" y="152370"/>
                  <a:pt x="2106181" y="152826"/>
                </a:cubicBezTo>
                <a:cubicBezTo>
                  <a:pt x="2122272" y="156477"/>
                  <a:pt x="2182038" y="149175"/>
                  <a:pt x="2184337" y="156477"/>
                </a:cubicBezTo>
                <a:cubicBezTo>
                  <a:pt x="2185103" y="159215"/>
                  <a:pt x="2166714" y="158302"/>
                  <a:pt x="2166714" y="158302"/>
                </a:cubicBezTo>
                <a:cubicBezTo>
                  <a:pt x="2165947" y="158302"/>
                  <a:pt x="2161350" y="161953"/>
                  <a:pt x="2163649" y="161953"/>
                </a:cubicBezTo>
                <a:cubicBezTo>
                  <a:pt x="2152155" y="162409"/>
                  <a:pt x="2145259" y="153282"/>
                  <a:pt x="2145259" y="160128"/>
                </a:cubicBezTo>
                <a:cubicBezTo>
                  <a:pt x="2145259" y="164235"/>
                  <a:pt x="2160584" y="167429"/>
                  <a:pt x="2160584" y="167429"/>
                </a:cubicBezTo>
                <a:cubicBezTo>
                  <a:pt x="2148324" y="172906"/>
                  <a:pt x="2115376" y="164691"/>
                  <a:pt x="2100051" y="169255"/>
                </a:cubicBezTo>
                <a:cubicBezTo>
                  <a:pt x="2099285" y="169255"/>
                  <a:pt x="2100051" y="172449"/>
                  <a:pt x="2100051" y="172906"/>
                </a:cubicBezTo>
                <a:cubicBezTo>
                  <a:pt x="2096986" y="178838"/>
                  <a:pt x="2087025" y="171537"/>
                  <a:pt x="2081661" y="171080"/>
                </a:cubicBezTo>
                <a:cubicBezTo>
                  <a:pt x="2076297" y="170624"/>
                  <a:pt x="2071700" y="172906"/>
                  <a:pt x="2069401" y="172906"/>
                </a:cubicBezTo>
                <a:cubicBezTo>
                  <a:pt x="2064804" y="172906"/>
                  <a:pt x="2060206" y="170624"/>
                  <a:pt x="2057141" y="171080"/>
                </a:cubicBezTo>
                <a:cubicBezTo>
                  <a:pt x="2054077" y="171537"/>
                  <a:pt x="2051012" y="175644"/>
                  <a:pt x="2047947" y="176557"/>
                </a:cubicBezTo>
                <a:cubicBezTo>
                  <a:pt x="2034154" y="179295"/>
                  <a:pt x="2031089" y="172449"/>
                  <a:pt x="2030323" y="178382"/>
                </a:cubicBezTo>
                <a:cubicBezTo>
                  <a:pt x="2030323" y="176100"/>
                  <a:pt x="2039518" y="182033"/>
                  <a:pt x="2039518" y="182033"/>
                </a:cubicBezTo>
                <a:cubicBezTo>
                  <a:pt x="2042583" y="184315"/>
                  <a:pt x="2047947" y="178382"/>
                  <a:pt x="2047947" y="178382"/>
                </a:cubicBezTo>
                <a:cubicBezTo>
                  <a:pt x="2062505" y="175188"/>
                  <a:pt x="2076297" y="182033"/>
                  <a:pt x="2078596" y="182033"/>
                </a:cubicBezTo>
                <a:cubicBezTo>
                  <a:pt x="2079362" y="180664"/>
                  <a:pt x="2080129" y="179295"/>
                  <a:pt x="2081661" y="178382"/>
                </a:cubicBezTo>
                <a:cubicBezTo>
                  <a:pt x="2084726" y="178838"/>
                  <a:pt x="2087791" y="179295"/>
                  <a:pt x="2090856" y="180208"/>
                </a:cubicBezTo>
                <a:cubicBezTo>
                  <a:pt x="2090090" y="182033"/>
                  <a:pt x="2090090" y="183858"/>
                  <a:pt x="2090856" y="185684"/>
                </a:cubicBezTo>
                <a:cubicBezTo>
                  <a:pt x="2096986" y="188878"/>
                  <a:pt x="2101583" y="185684"/>
                  <a:pt x="2108479" y="185684"/>
                </a:cubicBezTo>
                <a:cubicBezTo>
                  <a:pt x="2113843" y="185228"/>
                  <a:pt x="2119973" y="187509"/>
                  <a:pt x="2120739" y="187053"/>
                </a:cubicBezTo>
                <a:cubicBezTo>
                  <a:pt x="2122272" y="187053"/>
                  <a:pt x="2127635" y="183858"/>
                  <a:pt x="2129934" y="183858"/>
                </a:cubicBezTo>
                <a:cubicBezTo>
                  <a:pt x="2136830" y="183858"/>
                  <a:pt x="2142960" y="185228"/>
                  <a:pt x="2148324" y="187053"/>
                </a:cubicBezTo>
                <a:cubicBezTo>
                  <a:pt x="2154454" y="189335"/>
                  <a:pt x="2159818" y="189335"/>
                  <a:pt x="2158285" y="191617"/>
                </a:cubicBezTo>
                <a:lnTo>
                  <a:pt x="2157519" y="192529"/>
                </a:lnTo>
                <a:lnTo>
                  <a:pt x="2159051" y="192529"/>
                </a:lnTo>
                <a:lnTo>
                  <a:pt x="2161350" y="192073"/>
                </a:lnTo>
                <a:lnTo>
                  <a:pt x="2161350" y="191617"/>
                </a:lnTo>
                <a:cubicBezTo>
                  <a:pt x="2161350" y="191617"/>
                  <a:pt x="2162116" y="191160"/>
                  <a:pt x="2162116" y="190704"/>
                </a:cubicBezTo>
                <a:cubicBezTo>
                  <a:pt x="2165947" y="187966"/>
                  <a:pt x="2177441" y="187053"/>
                  <a:pt x="2177441" y="187053"/>
                </a:cubicBezTo>
                <a:cubicBezTo>
                  <a:pt x="2194298" y="188878"/>
                  <a:pt x="2187402" y="191617"/>
                  <a:pt x="2178207" y="192986"/>
                </a:cubicBezTo>
                <a:lnTo>
                  <a:pt x="2177441" y="193442"/>
                </a:lnTo>
                <a:cubicBezTo>
                  <a:pt x="2184337" y="198006"/>
                  <a:pt x="2190467" y="194811"/>
                  <a:pt x="2197363" y="198462"/>
                </a:cubicBezTo>
                <a:cubicBezTo>
                  <a:pt x="2184337" y="198462"/>
                  <a:pt x="2171311" y="196180"/>
                  <a:pt x="2159818" y="194355"/>
                </a:cubicBezTo>
                <a:cubicBezTo>
                  <a:pt x="2156753" y="194355"/>
                  <a:pt x="2152921" y="196180"/>
                  <a:pt x="2150623" y="198462"/>
                </a:cubicBezTo>
                <a:cubicBezTo>
                  <a:pt x="2149856" y="192529"/>
                  <a:pt x="2146025" y="198462"/>
                  <a:pt x="2144493" y="196180"/>
                </a:cubicBezTo>
                <a:cubicBezTo>
                  <a:pt x="2145259" y="200287"/>
                  <a:pt x="2146025" y="196180"/>
                  <a:pt x="2147558" y="200287"/>
                </a:cubicBezTo>
                <a:cubicBezTo>
                  <a:pt x="2146025" y="200287"/>
                  <a:pt x="2145259" y="200287"/>
                  <a:pt x="2144493" y="200287"/>
                </a:cubicBezTo>
                <a:cubicBezTo>
                  <a:pt x="2156753" y="200287"/>
                  <a:pt x="2169779" y="200287"/>
                  <a:pt x="2181272" y="202113"/>
                </a:cubicBezTo>
                <a:cubicBezTo>
                  <a:pt x="2182805" y="203938"/>
                  <a:pt x="2187402" y="200287"/>
                  <a:pt x="2189701" y="203938"/>
                </a:cubicBezTo>
                <a:cubicBezTo>
                  <a:pt x="2189701" y="200287"/>
                  <a:pt x="2191233" y="205764"/>
                  <a:pt x="2192000" y="203938"/>
                </a:cubicBezTo>
                <a:cubicBezTo>
                  <a:pt x="2192000" y="203938"/>
                  <a:pt x="2192000" y="202113"/>
                  <a:pt x="2192766" y="203938"/>
                </a:cubicBezTo>
                <a:cubicBezTo>
                  <a:pt x="2192000" y="208046"/>
                  <a:pt x="2188935" y="203938"/>
                  <a:pt x="2188168" y="205764"/>
                </a:cubicBezTo>
                <a:cubicBezTo>
                  <a:pt x="2188168" y="205764"/>
                  <a:pt x="2188935" y="205764"/>
                  <a:pt x="2188935" y="208046"/>
                </a:cubicBezTo>
                <a:cubicBezTo>
                  <a:pt x="2180506" y="208046"/>
                  <a:pt x="2172844" y="203938"/>
                  <a:pt x="2165947" y="208046"/>
                </a:cubicBezTo>
                <a:cubicBezTo>
                  <a:pt x="2169779" y="211696"/>
                  <a:pt x="2175142" y="208046"/>
                  <a:pt x="2181272" y="213522"/>
                </a:cubicBezTo>
                <a:cubicBezTo>
                  <a:pt x="2182038" y="208046"/>
                  <a:pt x="2187402" y="213522"/>
                  <a:pt x="2188168" y="213522"/>
                </a:cubicBezTo>
                <a:cubicBezTo>
                  <a:pt x="2188168" y="215347"/>
                  <a:pt x="2186636" y="213522"/>
                  <a:pt x="2186636" y="215347"/>
                </a:cubicBezTo>
                <a:cubicBezTo>
                  <a:pt x="2188935" y="215347"/>
                  <a:pt x="2191233" y="217173"/>
                  <a:pt x="2191233" y="215347"/>
                </a:cubicBezTo>
                <a:cubicBezTo>
                  <a:pt x="2192000" y="217173"/>
                  <a:pt x="2192000" y="219455"/>
                  <a:pt x="2194298" y="217173"/>
                </a:cubicBezTo>
                <a:cubicBezTo>
                  <a:pt x="2192766" y="215347"/>
                  <a:pt x="2192000" y="215347"/>
                  <a:pt x="2192000" y="213522"/>
                </a:cubicBezTo>
                <a:cubicBezTo>
                  <a:pt x="2192766" y="213978"/>
                  <a:pt x="2192766" y="214435"/>
                  <a:pt x="2193532" y="214891"/>
                </a:cubicBezTo>
                <a:lnTo>
                  <a:pt x="2193532" y="215347"/>
                </a:lnTo>
                <a:cubicBezTo>
                  <a:pt x="2193532" y="215347"/>
                  <a:pt x="2194298" y="215347"/>
                  <a:pt x="2194298" y="215347"/>
                </a:cubicBezTo>
                <a:cubicBezTo>
                  <a:pt x="2195065" y="215347"/>
                  <a:pt x="2195831" y="215347"/>
                  <a:pt x="2195831" y="215347"/>
                </a:cubicBezTo>
                <a:cubicBezTo>
                  <a:pt x="2195065" y="214891"/>
                  <a:pt x="2195065" y="214891"/>
                  <a:pt x="2194298" y="214891"/>
                </a:cubicBezTo>
                <a:lnTo>
                  <a:pt x="2194298" y="215347"/>
                </a:lnTo>
                <a:lnTo>
                  <a:pt x="2193532" y="214891"/>
                </a:lnTo>
                <a:lnTo>
                  <a:pt x="2193532" y="214435"/>
                </a:lnTo>
                <a:cubicBezTo>
                  <a:pt x="2193532" y="214435"/>
                  <a:pt x="2193532" y="213978"/>
                  <a:pt x="2194298" y="213522"/>
                </a:cubicBezTo>
                <a:cubicBezTo>
                  <a:pt x="2198129" y="217173"/>
                  <a:pt x="2201194" y="213522"/>
                  <a:pt x="2204259" y="217173"/>
                </a:cubicBezTo>
                <a:cubicBezTo>
                  <a:pt x="2203493" y="217173"/>
                  <a:pt x="2202727" y="217173"/>
                  <a:pt x="2201961" y="217173"/>
                </a:cubicBezTo>
                <a:cubicBezTo>
                  <a:pt x="2201961" y="217173"/>
                  <a:pt x="2202727" y="217173"/>
                  <a:pt x="2202727" y="219455"/>
                </a:cubicBezTo>
                <a:cubicBezTo>
                  <a:pt x="2201194" y="219455"/>
                  <a:pt x="2199662" y="219455"/>
                  <a:pt x="2198129" y="221280"/>
                </a:cubicBezTo>
                <a:cubicBezTo>
                  <a:pt x="2198129" y="223105"/>
                  <a:pt x="2198896" y="223105"/>
                  <a:pt x="2199662" y="223105"/>
                </a:cubicBezTo>
                <a:cubicBezTo>
                  <a:pt x="2198896" y="219455"/>
                  <a:pt x="2200428" y="224931"/>
                  <a:pt x="2201194" y="224931"/>
                </a:cubicBezTo>
                <a:cubicBezTo>
                  <a:pt x="2201194" y="223105"/>
                  <a:pt x="2201194" y="221280"/>
                  <a:pt x="2201961" y="221280"/>
                </a:cubicBezTo>
                <a:cubicBezTo>
                  <a:pt x="2202727" y="222193"/>
                  <a:pt x="2203493" y="222649"/>
                  <a:pt x="2205026" y="223105"/>
                </a:cubicBezTo>
                <a:cubicBezTo>
                  <a:pt x="2205026" y="222649"/>
                  <a:pt x="2205026" y="222193"/>
                  <a:pt x="2205026" y="221736"/>
                </a:cubicBezTo>
                <a:cubicBezTo>
                  <a:pt x="2205792" y="221736"/>
                  <a:pt x="2206558" y="221736"/>
                  <a:pt x="2208091" y="221736"/>
                </a:cubicBezTo>
                <a:cubicBezTo>
                  <a:pt x="2208091" y="221280"/>
                  <a:pt x="2210389" y="218085"/>
                  <a:pt x="2214221" y="219911"/>
                </a:cubicBezTo>
                <a:cubicBezTo>
                  <a:pt x="2216519" y="220824"/>
                  <a:pt x="2212688" y="223562"/>
                  <a:pt x="2208857" y="224475"/>
                </a:cubicBezTo>
                <a:lnTo>
                  <a:pt x="2208091" y="224475"/>
                </a:lnTo>
                <a:lnTo>
                  <a:pt x="2208857" y="224931"/>
                </a:lnTo>
                <a:cubicBezTo>
                  <a:pt x="2208857" y="226756"/>
                  <a:pt x="2207324" y="224931"/>
                  <a:pt x="2206558" y="224931"/>
                </a:cubicBezTo>
                <a:cubicBezTo>
                  <a:pt x="2206558" y="226756"/>
                  <a:pt x="2206558" y="226756"/>
                  <a:pt x="2206558" y="226756"/>
                </a:cubicBezTo>
                <a:cubicBezTo>
                  <a:pt x="2196597" y="226756"/>
                  <a:pt x="2185103" y="223105"/>
                  <a:pt x="2175909" y="224931"/>
                </a:cubicBezTo>
                <a:cubicBezTo>
                  <a:pt x="2173610" y="223105"/>
                  <a:pt x="2173610" y="224931"/>
                  <a:pt x="2171311" y="224931"/>
                </a:cubicBezTo>
                <a:cubicBezTo>
                  <a:pt x="2171311" y="226756"/>
                  <a:pt x="2172077" y="226756"/>
                  <a:pt x="2172077" y="229038"/>
                </a:cubicBezTo>
                <a:cubicBezTo>
                  <a:pt x="2174376" y="229038"/>
                  <a:pt x="2174376" y="229038"/>
                  <a:pt x="2175909" y="230864"/>
                </a:cubicBezTo>
                <a:cubicBezTo>
                  <a:pt x="2175909" y="229038"/>
                  <a:pt x="2175909" y="226756"/>
                  <a:pt x="2176675" y="229038"/>
                </a:cubicBezTo>
                <a:cubicBezTo>
                  <a:pt x="2176675" y="230864"/>
                  <a:pt x="2178974" y="230864"/>
                  <a:pt x="2179740" y="229038"/>
                </a:cubicBezTo>
                <a:cubicBezTo>
                  <a:pt x="2181272" y="234514"/>
                  <a:pt x="2184337" y="230864"/>
                  <a:pt x="2185870" y="232689"/>
                </a:cubicBezTo>
                <a:cubicBezTo>
                  <a:pt x="2183571" y="233145"/>
                  <a:pt x="2182038" y="233145"/>
                  <a:pt x="2179740" y="233145"/>
                </a:cubicBezTo>
                <a:lnTo>
                  <a:pt x="2176675" y="233145"/>
                </a:lnTo>
                <a:lnTo>
                  <a:pt x="2177441" y="233602"/>
                </a:lnTo>
                <a:cubicBezTo>
                  <a:pt x="2177441" y="235884"/>
                  <a:pt x="2178207" y="239534"/>
                  <a:pt x="2178207" y="239534"/>
                </a:cubicBezTo>
                <a:cubicBezTo>
                  <a:pt x="2178974" y="239991"/>
                  <a:pt x="2190467" y="241360"/>
                  <a:pt x="2190467" y="241360"/>
                </a:cubicBezTo>
                <a:cubicBezTo>
                  <a:pt x="2204259" y="242273"/>
                  <a:pt x="2245636" y="241360"/>
                  <a:pt x="2257130" y="241360"/>
                </a:cubicBezTo>
                <a:cubicBezTo>
                  <a:pt x="2260195" y="241360"/>
                  <a:pt x="2296208" y="242273"/>
                  <a:pt x="2290844" y="245011"/>
                </a:cubicBezTo>
                <a:cubicBezTo>
                  <a:pt x="2284715" y="247749"/>
                  <a:pt x="2247935" y="245011"/>
                  <a:pt x="2244870" y="245011"/>
                </a:cubicBezTo>
                <a:cubicBezTo>
                  <a:pt x="2234909" y="245923"/>
                  <a:pt x="2222649" y="249574"/>
                  <a:pt x="2214221" y="250487"/>
                </a:cubicBezTo>
                <a:cubicBezTo>
                  <a:pt x="2209623" y="249118"/>
                  <a:pt x="2204259" y="248662"/>
                  <a:pt x="2199662" y="248662"/>
                </a:cubicBezTo>
                <a:cubicBezTo>
                  <a:pt x="2198896" y="248662"/>
                  <a:pt x="2194298" y="252312"/>
                  <a:pt x="2193532" y="252312"/>
                </a:cubicBezTo>
                <a:cubicBezTo>
                  <a:pt x="2186636" y="251856"/>
                  <a:pt x="2182038" y="248662"/>
                  <a:pt x="2178207" y="248662"/>
                </a:cubicBezTo>
                <a:cubicBezTo>
                  <a:pt x="2177441" y="248662"/>
                  <a:pt x="2172844" y="252312"/>
                  <a:pt x="2172077" y="252312"/>
                </a:cubicBezTo>
                <a:cubicBezTo>
                  <a:pt x="2161350" y="253682"/>
                  <a:pt x="2163649" y="249574"/>
                  <a:pt x="2162882" y="248662"/>
                </a:cubicBezTo>
                <a:cubicBezTo>
                  <a:pt x="2160584" y="245467"/>
                  <a:pt x="2162882" y="239991"/>
                  <a:pt x="2161350" y="238165"/>
                </a:cubicBezTo>
                <a:lnTo>
                  <a:pt x="2160584" y="238165"/>
                </a:lnTo>
                <a:cubicBezTo>
                  <a:pt x="2159818" y="238622"/>
                  <a:pt x="2156753" y="239534"/>
                  <a:pt x="2156753" y="239534"/>
                </a:cubicBezTo>
                <a:cubicBezTo>
                  <a:pt x="2154454" y="240903"/>
                  <a:pt x="2143726" y="246836"/>
                  <a:pt x="2144493" y="248662"/>
                </a:cubicBezTo>
                <a:cubicBezTo>
                  <a:pt x="2145259" y="250487"/>
                  <a:pt x="2165947" y="249574"/>
                  <a:pt x="2156753" y="254138"/>
                </a:cubicBezTo>
                <a:cubicBezTo>
                  <a:pt x="2146791" y="259158"/>
                  <a:pt x="2139129" y="250943"/>
                  <a:pt x="2138363" y="249118"/>
                </a:cubicBezTo>
                <a:lnTo>
                  <a:pt x="2137597" y="249118"/>
                </a:lnTo>
                <a:cubicBezTo>
                  <a:pt x="2135298" y="250031"/>
                  <a:pt x="2129168" y="251856"/>
                  <a:pt x="2129168" y="252312"/>
                </a:cubicBezTo>
                <a:cubicBezTo>
                  <a:pt x="2132233" y="255051"/>
                  <a:pt x="2131467" y="256420"/>
                  <a:pt x="2135298" y="257789"/>
                </a:cubicBezTo>
                <a:cubicBezTo>
                  <a:pt x="2148324" y="261896"/>
                  <a:pt x="2162882" y="258245"/>
                  <a:pt x="2178207" y="257789"/>
                </a:cubicBezTo>
                <a:cubicBezTo>
                  <a:pt x="2183571" y="257332"/>
                  <a:pt x="2184337" y="259614"/>
                  <a:pt x="2190467" y="259614"/>
                </a:cubicBezTo>
                <a:cubicBezTo>
                  <a:pt x="2203493" y="258702"/>
                  <a:pt x="2216519" y="257789"/>
                  <a:pt x="2229545" y="255963"/>
                </a:cubicBezTo>
                <a:cubicBezTo>
                  <a:pt x="2245636" y="253225"/>
                  <a:pt x="2263260" y="259158"/>
                  <a:pt x="2244870" y="261440"/>
                </a:cubicBezTo>
                <a:cubicBezTo>
                  <a:pt x="2231078" y="262809"/>
                  <a:pt x="2187402" y="260071"/>
                  <a:pt x="2187402" y="265091"/>
                </a:cubicBezTo>
                <a:cubicBezTo>
                  <a:pt x="2187402" y="266460"/>
                  <a:pt x="2211156" y="268285"/>
                  <a:pt x="2208857" y="270111"/>
                </a:cubicBezTo>
                <a:cubicBezTo>
                  <a:pt x="2204259" y="273305"/>
                  <a:pt x="2194298" y="274674"/>
                  <a:pt x="2184337" y="274674"/>
                </a:cubicBezTo>
                <a:lnTo>
                  <a:pt x="2178974" y="275131"/>
                </a:lnTo>
                <a:cubicBezTo>
                  <a:pt x="2178974" y="276043"/>
                  <a:pt x="2178974" y="278325"/>
                  <a:pt x="2178974" y="278325"/>
                </a:cubicBezTo>
                <a:lnTo>
                  <a:pt x="2179740" y="278325"/>
                </a:lnTo>
                <a:cubicBezTo>
                  <a:pt x="2179740" y="280150"/>
                  <a:pt x="2179740" y="280150"/>
                  <a:pt x="2178974" y="282432"/>
                </a:cubicBezTo>
                <a:cubicBezTo>
                  <a:pt x="2178974" y="276500"/>
                  <a:pt x="2176675" y="280150"/>
                  <a:pt x="2175142" y="280150"/>
                </a:cubicBezTo>
                <a:cubicBezTo>
                  <a:pt x="2174376" y="282432"/>
                  <a:pt x="2172077" y="280150"/>
                  <a:pt x="2171311" y="278325"/>
                </a:cubicBezTo>
                <a:cubicBezTo>
                  <a:pt x="2171311" y="282432"/>
                  <a:pt x="2170545" y="280150"/>
                  <a:pt x="2169779" y="282432"/>
                </a:cubicBezTo>
                <a:cubicBezTo>
                  <a:pt x="2165181" y="278781"/>
                  <a:pt x="2158285" y="280150"/>
                  <a:pt x="2152155" y="280150"/>
                </a:cubicBezTo>
                <a:lnTo>
                  <a:pt x="2150623" y="280150"/>
                </a:lnTo>
                <a:lnTo>
                  <a:pt x="2149090" y="280150"/>
                </a:lnTo>
                <a:cubicBezTo>
                  <a:pt x="2155220" y="286083"/>
                  <a:pt x="2158285" y="276500"/>
                  <a:pt x="2165181" y="284258"/>
                </a:cubicBezTo>
                <a:cubicBezTo>
                  <a:pt x="2165181" y="282432"/>
                  <a:pt x="2166714" y="284258"/>
                  <a:pt x="2167480" y="284258"/>
                </a:cubicBezTo>
                <a:cubicBezTo>
                  <a:pt x="2167480" y="282432"/>
                  <a:pt x="2167480" y="282432"/>
                  <a:pt x="2167480" y="282432"/>
                </a:cubicBezTo>
                <a:cubicBezTo>
                  <a:pt x="2167480" y="284258"/>
                  <a:pt x="2169779" y="282432"/>
                  <a:pt x="2168246" y="282432"/>
                </a:cubicBezTo>
                <a:cubicBezTo>
                  <a:pt x="2172844" y="282432"/>
                  <a:pt x="2182038" y="282432"/>
                  <a:pt x="2187402" y="284258"/>
                </a:cubicBezTo>
                <a:cubicBezTo>
                  <a:pt x="2186636" y="284258"/>
                  <a:pt x="2185103" y="284258"/>
                  <a:pt x="2184337" y="286083"/>
                </a:cubicBezTo>
                <a:cubicBezTo>
                  <a:pt x="2193532" y="286083"/>
                  <a:pt x="2202727" y="285170"/>
                  <a:pt x="2211922" y="286083"/>
                </a:cubicBezTo>
                <a:lnTo>
                  <a:pt x="2213454" y="286540"/>
                </a:lnTo>
                <a:lnTo>
                  <a:pt x="2214987" y="286083"/>
                </a:lnTo>
                <a:cubicBezTo>
                  <a:pt x="2222649" y="285627"/>
                  <a:pt x="2224182" y="288365"/>
                  <a:pt x="2223415" y="288365"/>
                </a:cubicBezTo>
                <a:cubicBezTo>
                  <a:pt x="2222649" y="288365"/>
                  <a:pt x="2222649" y="288365"/>
                  <a:pt x="2221883" y="288365"/>
                </a:cubicBezTo>
                <a:cubicBezTo>
                  <a:pt x="2221117" y="288365"/>
                  <a:pt x="2220350" y="288365"/>
                  <a:pt x="2219584" y="288365"/>
                </a:cubicBezTo>
                <a:lnTo>
                  <a:pt x="2218052" y="288365"/>
                </a:lnTo>
                <a:cubicBezTo>
                  <a:pt x="2217285" y="288365"/>
                  <a:pt x="2216519" y="288365"/>
                  <a:pt x="2215753" y="288365"/>
                </a:cubicBezTo>
                <a:lnTo>
                  <a:pt x="2214987" y="288365"/>
                </a:lnTo>
                <a:lnTo>
                  <a:pt x="2214221" y="287909"/>
                </a:lnTo>
                <a:cubicBezTo>
                  <a:pt x="2211922" y="287909"/>
                  <a:pt x="2209623" y="287452"/>
                  <a:pt x="2208857" y="287452"/>
                </a:cubicBezTo>
                <a:lnTo>
                  <a:pt x="2208091" y="287452"/>
                </a:lnTo>
                <a:cubicBezTo>
                  <a:pt x="2205792" y="286996"/>
                  <a:pt x="2203493" y="287909"/>
                  <a:pt x="2201194" y="289734"/>
                </a:cubicBezTo>
                <a:cubicBezTo>
                  <a:pt x="2202727" y="291559"/>
                  <a:pt x="2205026" y="287909"/>
                  <a:pt x="2205792" y="291559"/>
                </a:cubicBezTo>
                <a:cubicBezTo>
                  <a:pt x="2200428" y="291559"/>
                  <a:pt x="2194298" y="289734"/>
                  <a:pt x="2188935" y="291559"/>
                </a:cubicBezTo>
                <a:cubicBezTo>
                  <a:pt x="2196597" y="293841"/>
                  <a:pt x="2201961" y="293841"/>
                  <a:pt x="2208091" y="297492"/>
                </a:cubicBezTo>
                <a:cubicBezTo>
                  <a:pt x="2201194" y="297492"/>
                  <a:pt x="2198129" y="297492"/>
                  <a:pt x="2191233" y="297492"/>
                </a:cubicBezTo>
                <a:cubicBezTo>
                  <a:pt x="2194298" y="298405"/>
                  <a:pt x="2197363" y="298861"/>
                  <a:pt x="2200428" y="299318"/>
                </a:cubicBezTo>
                <a:lnTo>
                  <a:pt x="2201194" y="299318"/>
                </a:lnTo>
                <a:cubicBezTo>
                  <a:pt x="2201961" y="299318"/>
                  <a:pt x="2203493" y="299318"/>
                  <a:pt x="2204259" y="299318"/>
                </a:cubicBezTo>
                <a:cubicBezTo>
                  <a:pt x="2205792" y="299318"/>
                  <a:pt x="2207324" y="299318"/>
                  <a:pt x="2208857" y="299318"/>
                </a:cubicBezTo>
                <a:cubicBezTo>
                  <a:pt x="2208091" y="299318"/>
                  <a:pt x="2208091" y="299318"/>
                  <a:pt x="2208091" y="299774"/>
                </a:cubicBezTo>
                <a:lnTo>
                  <a:pt x="2208091" y="300230"/>
                </a:lnTo>
                <a:lnTo>
                  <a:pt x="2209623" y="300687"/>
                </a:lnTo>
                <a:cubicBezTo>
                  <a:pt x="2214221" y="302056"/>
                  <a:pt x="2216519" y="305250"/>
                  <a:pt x="2217285" y="308445"/>
                </a:cubicBezTo>
                <a:lnTo>
                  <a:pt x="2216519" y="308445"/>
                </a:lnTo>
                <a:lnTo>
                  <a:pt x="2218052" y="308901"/>
                </a:lnTo>
                <a:cubicBezTo>
                  <a:pt x="2219584" y="309358"/>
                  <a:pt x="2221117" y="309814"/>
                  <a:pt x="2222649" y="310727"/>
                </a:cubicBezTo>
                <a:cubicBezTo>
                  <a:pt x="2219584" y="310727"/>
                  <a:pt x="2216519" y="310727"/>
                  <a:pt x="2213454" y="311183"/>
                </a:cubicBezTo>
                <a:lnTo>
                  <a:pt x="2212688" y="311183"/>
                </a:lnTo>
                <a:lnTo>
                  <a:pt x="2211156" y="311183"/>
                </a:lnTo>
                <a:lnTo>
                  <a:pt x="2210389" y="311639"/>
                </a:lnTo>
                <a:lnTo>
                  <a:pt x="2208091" y="311639"/>
                </a:lnTo>
                <a:cubicBezTo>
                  <a:pt x="2207324" y="311639"/>
                  <a:pt x="2206558" y="312096"/>
                  <a:pt x="2205792" y="312096"/>
                </a:cubicBezTo>
                <a:lnTo>
                  <a:pt x="2204259" y="312552"/>
                </a:lnTo>
                <a:cubicBezTo>
                  <a:pt x="2204259" y="312552"/>
                  <a:pt x="2204259" y="312096"/>
                  <a:pt x="2204259" y="311639"/>
                </a:cubicBezTo>
                <a:lnTo>
                  <a:pt x="2204259" y="311183"/>
                </a:lnTo>
                <a:lnTo>
                  <a:pt x="2203493" y="311183"/>
                </a:lnTo>
                <a:lnTo>
                  <a:pt x="2202727" y="312096"/>
                </a:lnTo>
                <a:cubicBezTo>
                  <a:pt x="2198896" y="315290"/>
                  <a:pt x="2195065" y="316203"/>
                  <a:pt x="2190467" y="314834"/>
                </a:cubicBezTo>
                <a:cubicBezTo>
                  <a:pt x="2190467" y="316659"/>
                  <a:pt x="2190467" y="316659"/>
                  <a:pt x="2190467" y="316659"/>
                </a:cubicBezTo>
                <a:cubicBezTo>
                  <a:pt x="2189701" y="314834"/>
                  <a:pt x="2188168" y="316659"/>
                  <a:pt x="2186636" y="316659"/>
                </a:cubicBezTo>
                <a:cubicBezTo>
                  <a:pt x="2186636" y="320310"/>
                  <a:pt x="2188168" y="314834"/>
                  <a:pt x="2188168" y="318485"/>
                </a:cubicBezTo>
                <a:cubicBezTo>
                  <a:pt x="2184337" y="320310"/>
                  <a:pt x="2182038" y="316659"/>
                  <a:pt x="2178974" y="318485"/>
                </a:cubicBezTo>
                <a:cubicBezTo>
                  <a:pt x="2183571" y="322136"/>
                  <a:pt x="2192000" y="318485"/>
                  <a:pt x="2197363" y="320310"/>
                </a:cubicBezTo>
                <a:cubicBezTo>
                  <a:pt x="2197363" y="320310"/>
                  <a:pt x="2196597" y="320310"/>
                  <a:pt x="2196597" y="320310"/>
                </a:cubicBezTo>
                <a:cubicBezTo>
                  <a:pt x="2197363" y="320310"/>
                  <a:pt x="2199662" y="320310"/>
                  <a:pt x="2200428" y="322136"/>
                </a:cubicBezTo>
                <a:cubicBezTo>
                  <a:pt x="2200428" y="324417"/>
                  <a:pt x="2199662" y="324417"/>
                  <a:pt x="2198896" y="324417"/>
                </a:cubicBezTo>
                <a:cubicBezTo>
                  <a:pt x="2200428" y="324417"/>
                  <a:pt x="2202727" y="326243"/>
                  <a:pt x="2205026" y="322136"/>
                </a:cubicBezTo>
                <a:lnTo>
                  <a:pt x="2205792" y="322136"/>
                </a:lnTo>
                <a:cubicBezTo>
                  <a:pt x="2204259" y="324417"/>
                  <a:pt x="2206558" y="322136"/>
                  <a:pt x="2205792" y="324417"/>
                </a:cubicBezTo>
                <a:cubicBezTo>
                  <a:pt x="2204259" y="328068"/>
                  <a:pt x="2202727" y="326243"/>
                  <a:pt x="2200428" y="326243"/>
                </a:cubicBezTo>
                <a:cubicBezTo>
                  <a:pt x="2196597" y="326243"/>
                  <a:pt x="2192000" y="328068"/>
                  <a:pt x="2188935" y="328068"/>
                </a:cubicBezTo>
                <a:cubicBezTo>
                  <a:pt x="2185870" y="328068"/>
                  <a:pt x="2182805" y="326243"/>
                  <a:pt x="2180506" y="326243"/>
                </a:cubicBezTo>
                <a:cubicBezTo>
                  <a:pt x="2175142" y="328068"/>
                  <a:pt x="2170545" y="329894"/>
                  <a:pt x="2167480" y="328068"/>
                </a:cubicBezTo>
                <a:cubicBezTo>
                  <a:pt x="2167480" y="329894"/>
                  <a:pt x="2167480" y="329894"/>
                  <a:pt x="2167480" y="329894"/>
                </a:cubicBezTo>
                <a:cubicBezTo>
                  <a:pt x="2164415" y="328068"/>
                  <a:pt x="2157519" y="333545"/>
                  <a:pt x="2155986" y="328068"/>
                </a:cubicBezTo>
                <a:lnTo>
                  <a:pt x="2153688" y="329209"/>
                </a:lnTo>
                <a:lnTo>
                  <a:pt x="2151389" y="330350"/>
                </a:lnTo>
                <a:lnTo>
                  <a:pt x="2151389" y="329894"/>
                </a:lnTo>
                <a:lnTo>
                  <a:pt x="2150623" y="329894"/>
                </a:lnTo>
                <a:lnTo>
                  <a:pt x="2151389" y="330350"/>
                </a:lnTo>
                <a:lnTo>
                  <a:pt x="2150623" y="330806"/>
                </a:lnTo>
                <a:cubicBezTo>
                  <a:pt x="2149856" y="332632"/>
                  <a:pt x="2149090" y="331719"/>
                  <a:pt x="2148324" y="330806"/>
                </a:cubicBezTo>
                <a:lnTo>
                  <a:pt x="2147558" y="329894"/>
                </a:lnTo>
                <a:cubicBezTo>
                  <a:pt x="2146025" y="328981"/>
                  <a:pt x="2145259" y="328525"/>
                  <a:pt x="2143726" y="329894"/>
                </a:cubicBezTo>
                <a:cubicBezTo>
                  <a:pt x="2143726" y="329894"/>
                  <a:pt x="2142960" y="329894"/>
                  <a:pt x="2142960" y="329894"/>
                </a:cubicBezTo>
                <a:lnTo>
                  <a:pt x="2142194" y="328981"/>
                </a:lnTo>
                <a:lnTo>
                  <a:pt x="2142194" y="329437"/>
                </a:lnTo>
                <a:cubicBezTo>
                  <a:pt x="2142194" y="329437"/>
                  <a:pt x="2141428" y="329894"/>
                  <a:pt x="2140662" y="329894"/>
                </a:cubicBezTo>
                <a:cubicBezTo>
                  <a:pt x="2140662" y="329894"/>
                  <a:pt x="2139895" y="329894"/>
                  <a:pt x="2139895" y="329894"/>
                </a:cubicBezTo>
                <a:cubicBezTo>
                  <a:pt x="2139129" y="329894"/>
                  <a:pt x="2138363" y="329894"/>
                  <a:pt x="2137597" y="329437"/>
                </a:cubicBezTo>
                <a:lnTo>
                  <a:pt x="2136830" y="329437"/>
                </a:lnTo>
                <a:lnTo>
                  <a:pt x="2137597" y="329894"/>
                </a:lnTo>
                <a:cubicBezTo>
                  <a:pt x="2131467" y="329894"/>
                  <a:pt x="2124570" y="331719"/>
                  <a:pt x="2117674" y="329894"/>
                </a:cubicBezTo>
                <a:cubicBezTo>
                  <a:pt x="2116908" y="329894"/>
                  <a:pt x="2117674" y="328068"/>
                  <a:pt x="2116908" y="326243"/>
                </a:cubicBezTo>
                <a:cubicBezTo>
                  <a:pt x="2116142" y="328068"/>
                  <a:pt x="2116142" y="326243"/>
                  <a:pt x="2115376" y="324417"/>
                </a:cubicBezTo>
                <a:cubicBezTo>
                  <a:pt x="2114609" y="328068"/>
                  <a:pt x="2116142" y="324417"/>
                  <a:pt x="2115376" y="326243"/>
                </a:cubicBezTo>
                <a:cubicBezTo>
                  <a:pt x="2114609" y="328068"/>
                  <a:pt x="2112311" y="326243"/>
                  <a:pt x="2110778" y="326243"/>
                </a:cubicBezTo>
                <a:cubicBezTo>
                  <a:pt x="2110778" y="328068"/>
                  <a:pt x="2110012" y="326243"/>
                  <a:pt x="2110012" y="328068"/>
                </a:cubicBezTo>
                <a:cubicBezTo>
                  <a:pt x="2106947" y="326243"/>
                  <a:pt x="2106181" y="329894"/>
                  <a:pt x="2105415" y="326243"/>
                </a:cubicBezTo>
                <a:cubicBezTo>
                  <a:pt x="2103116" y="329894"/>
                  <a:pt x="2096986" y="324874"/>
                  <a:pt x="2093921" y="328981"/>
                </a:cubicBezTo>
                <a:lnTo>
                  <a:pt x="2093921" y="329437"/>
                </a:lnTo>
                <a:cubicBezTo>
                  <a:pt x="2093155" y="326699"/>
                  <a:pt x="2087791" y="329894"/>
                  <a:pt x="2085492" y="328068"/>
                </a:cubicBezTo>
                <a:cubicBezTo>
                  <a:pt x="2085492" y="328068"/>
                  <a:pt x="2085492" y="327156"/>
                  <a:pt x="2085492" y="326243"/>
                </a:cubicBezTo>
                <a:cubicBezTo>
                  <a:pt x="2084726" y="327156"/>
                  <a:pt x="2082427" y="329894"/>
                  <a:pt x="2081661" y="328068"/>
                </a:cubicBezTo>
                <a:lnTo>
                  <a:pt x="2080895" y="328525"/>
                </a:lnTo>
                <a:lnTo>
                  <a:pt x="2084726" y="328981"/>
                </a:lnTo>
                <a:cubicBezTo>
                  <a:pt x="2086259" y="328981"/>
                  <a:pt x="2087791" y="328981"/>
                  <a:pt x="2089324" y="329437"/>
                </a:cubicBezTo>
                <a:lnTo>
                  <a:pt x="2093155" y="329437"/>
                </a:lnTo>
                <a:lnTo>
                  <a:pt x="2093921" y="329437"/>
                </a:lnTo>
                <a:lnTo>
                  <a:pt x="2094687" y="329437"/>
                </a:lnTo>
                <a:lnTo>
                  <a:pt x="2100817" y="329894"/>
                </a:lnTo>
                <a:lnTo>
                  <a:pt x="2101583" y="329894"/>
                </a:lnTo>
                <a:cubicBezTo>
                  <a:pt x="2103882" y="329437"/>
                  <a:pt x="2107713" y="329437"/>
                  <a:pt x="2109246" y="330350"/>
                </a:cubicBezTo>
                <a:lnTo>
                  <a:pt x="2110012" y="330806"/>
                </a:lnTo>
                <a:lnTo>
                  <a:pt x="2110778" y="330806"/>
                </a:lnTo>
                <a:cubicBezTo>
                  <a:pt x="2111544" y="328525"/>
                  <a:pt x="2109246" y="329894"/>
                  <a:pt x="2110012" y="328068"/>
                </a:cubicBezTo>
                <a:cubicBezTo>
                  <a:pt x="2110012" y="326699"/>
                  <a:pt x="2110778" y="328525"/>
                  <a:pt x="2111544" y="330350"/>
                </a:cubicBezTo>
                <a:lnTo>
                  <a:pt x="2111544" y="330806"/>
                </a:lnTo>
                <a:lnTo>
                  <a:pt x="2117674" y="331263"/>
                </a:lnTo>
                <a:cubicBezTo>
                  <a:pt x="2120739" y="331263"/>
                  <a:pt x="2124570" y="331719"/>
                  <a:pt x="2127635" y="331719"/>
                </a:cubicBezTo>
                <a:lnTo>
                  <a:pt x="2135298" y="332176"/>
                </a:lnTo>
                <a:cubicBezTo>
                  <a:pt x="2135298" y="332176"/>
                  <a:pt x="2136064" y="332176"/>
                  <a:pt x="2136064" y="331719"/>
                </a:cubicBezTo>
                <a:lnTo>
                  <a:pt x="2135298" y="332632"/>
                </a:lnTo>
                <a:lnTo>
                  <a:pt x="2137597" y="332632"/>
                </a:lnTo>
                <a:lnTo>
                  <a:pt x="2138363" y="332176"/>
                </a:lnTo>
                <a:lnTo>
                  <a:pt x="2138363" y="332632"/>
                </a:lnTo>
                <a:lnTo>
                  <a:pt x="2139129" y="332632"/>
                </a:lnTo>
                <a:lnTo>
                  <a:pt x="2139129" y="332176"/>
                </a:lnTo>
                <a:cubicBezTo>
                  <a:pt x="2139129" y="331719"/>
                  <a:pt x="2139129" y="331719"/>
                  <a:pt x="2139129" y="331719"/>
                </a:cubicBezTo>
                <a:cubicBezTo>
                  <a:pt x="2140662" y="331719"/>
                  <a:pt x="2141428" y="333545"/>
                  <a:pt x="2142194" y="329894"/>
                </a:cubicBezTo>
                <a:cubicBezTo>
                  <a:pt x="2142194" y="330806"/>
                  <a:pt x="2142194" y="331719"/>
                  <a:pt x="2142194" y="332632"/>
                </a:cubicBezTo>
                <a:cubicBezTo>
                  <a:pt x="2142194" y="330350"/>
                  <a:pt x="2142960" y="331719"/>
                  <a:pt x="2143726" y="329894"/>
                </a:cubicBezTo>
                <a:cubicBezTo>
                  <a:pt x="2143726" y="331263"/>
                  <a:pt x="2143726" y="331719"/>
                  <a:pt x="2143726" y="332632"/>
                </a:cubicBezTo>
                <a:lnTo>
                  <a:pt x="2143726" y="333088"/>
                </a:lnTo>
                <a:lnTo>
                  <a:pt x="2144493" y="333088"/>
                </a:lnTo>
                <a:cubicBezTo>
                  <a:pt x="2144493" y="332632"/>
                  <a:pt x="2145259" y="333088"/>
                  <a:pt x="2145259" y="331719"/>
                </a:cubicBezTo>
                <a:cubicBezTo>
                  <a:pt x="2145259" y="332632"/>
                  <a:pt x="2144493" y="332176"/>
                  <a:pt x="2144493" y="331719"/>
                </a:cubicBezTo>
                <a:lnTo>
                  <a:pt x="2145259" y="331263"/>
                </a:lnTo>
                <a:cubicBezTo>
                  <a:pt x="2146025" y="330350"/>
                  <a:pt x="2146791" y="331263"/>
                  <a:pt x="2147558" y="330350"/>
                </a:cubicBezTo>
                <a:cubicBezTo>
                  <a:pt x="2147558" y="333088"/>
                  <a:pt x="2146025" y="330350"/>
                  <a:pt x="2146025" y="333088"/>
                </a:cubicBezTo>
                <a:lnTo>
                  <a:pt x="2146791" y="333088"/>
                </a:lnTo>
                <a:lnTo>
                  <a:pt x="2148324" y="333545"/>
                </a:lnTo>
                <a:lnTo>
                  <a:pt x="2148324" y="333088"/>
                </a:lnTo>
                <a:cubicBezTo>
                  <a:pt x="2148324" y="332632"/>
                  <a:pt x="2148324" y="332176"/>
                  <a:pt x="2148324" y="331719"/>
                </a:cubicBezTo>
                <a:cubicBezTo>
                  <a:pt x="2149090" y="331719"/>
                  <a:pt x="2149856" y="332632"/>
                  <a:pt x="2150623" y="333545"/>
                </a:cubicBezTo>
                <a:lnTo>
                  <a:pt x="2152155" y="333545"/>
                </a:lnTo>
                <a:lnTo>
                  <a:pt x="2155220" y="334001"/>
                </a:lnTo>
                <a:lnTo>
                  <a:pt x="2155986" y="334001"/>
                </a:lnTo>
                <a:lnTo>
                  <a:pt x="2155986" y="333545"/>
                </a:lnTo>
                <a:cubicBezTo>
                  <a:pt x="2155220" y="333545"/>
                  <a:pt x="2153688" y="333545"/>
                  <a:pt x="2152921" y="333545"/>
                </a:cubicBezTo>
                <a:cubicBezTo>
                  <a:pt x="2159051" y="329894"/>
                  <a:pt x="2165947" y="335826"/>
                  <a:pt x="2171311" y="329894"/>
                </a:cubicBezTo>
                <a:cubicBezTo>
                  <a:pt x="2172844" y="333545"/>
                  <a:pt x="2176675" y="331719"/>
                  <a:pt x="2178207" y="331719"/>
                </a:cubicBezTo>
                <a:cubicBezTo>
                  <a:pt x="2178207" y="329894"/>
                  <a:pt x="2178207" y="329894"/>
                  <a:pt x="2178207" y="329894"/>
                </a:cubicBezTo>
                <a:cubicBezTo>
                  <a:pt x="2187402" y="333545"/>
                  <a:pt x="2197363" y="328068"/>
                  <a:pt x="2207324" y="333545"/>
                </a:cubicBezTo>
                <a:cubicBezTo>
                  <a:pt x="2206558" y="333545"/>
                  <a:pt x="2205792" y="333545"/>
                  <a:pt x="2205026" y="333545"/>
                </a:cubicBezTo>
                <a:cubicBezTo>
                  <a:pt x="2205026" y="335826"/>
                  <a:pt x="2207324" y="331719"/>
                  <a:pt x="2207324" y="335826"/>
                </a:cubicBezTo>
                <a:cubicBezTo>
                  <a:pt x="2201194" y="337652"/>
                  <a:pt x="2194298" y="335826"/>
                  <a:pt x="2186636" y="337652"/>
                </a:cubicBezTo>
                <a:cubicBezTo>
                  <a:pt x="2187402" y="337652"/>
                  <a:pt x="2187402" y="337652"/>
                  <a:pt x="2187402" y="339477"/>
                </a:cubicBezTo>
                <a:cubicBezTo>
                  <a:pt x="2184337" y="339477"/>
                  <a:pt x="2181272" y="337652"/>
                  <a:pt x="2178974" y="339477"/>
                </a:cubicBezTo>
                <a:cubicBezTo>
                  <a:pt x="2178974" y="339477"/>
                  <a:pt x="2175909" y="337652"/>
                  <a:pt x="2174376" y="339477"/>
                </a:cubicBezTo>
                <a:cubicBezTo>
                  <a:pt x="2175909" y="341303"/>
                  <a:pt x="2177441" y="337652"/>
                  <a:pt x="2178207" y="341303"/>
                </a:cubicBezTo>
                <a:cubicBezTo>
                  <a:pt x="2176675" y="343128"/>
                  <a:pt x="2174376" y="343128"/>
                  <a:pt x="2172077" y="343128"/>
                </a:cubicBezTo>
                <a:cubicBezTo>
                  <a:pt x="2174376" y="349061"/>
                  <a:pt x="2178974" y="343128"/>
                  <a:pt x="2180506" y="344954"/>
                </a:cubicBezTo>
                <a:cubicBezTo>
                  <a:pt x="2182038" y="343128"/>
                  <a:pt x="2185103" y="343128"/>
                  <a:pt x="2186636" y="343128"/>
                </a:cubicBezTo>
                <a:lnTo>
                  <a:pt x="2187402" y="343128"/>
                </a:lnTo>
                <a:cubicBezTo>
                  <a:pt x="2186636" y="344954"/>
                  <a:pt x="2185870" y="343128"/>
                  <a:pt x="2185103" y="344954"/>
                </a:cubicBezTo>
                <a:cubicBezTo>
                  <a:pt x="2185103" y="344954"/>
                  <a:pt x="2183571" y="343128"/>
                  <a:pt x="2183571" y="344954"/>
                </a:cubicBezTo>
                <a:cubicBezTo>
                  <a:pt x="2183571" y="346779"/>
                  <a:pt x="2183571" y="347235"/>
                  <a:pt x="2183571" y="348148"/>
                </a:cubicBezTo>
                <a:lnTo>
                  <a:pt x="2183571" y="348605"/>
                </a:lnTo>
                <a:lnTo>
                  <a:pt x="2182805" y="347692"/>
                </a:lnTo>
                <a:cubicBezTo>
                  <a:pt x="2182038" y="346779"/>
                  <a:pt x="2180506" y="346779"/>
                  <a:pt x="2178207" y="347235"/>
                </a:cubicBezTo>
                <a:lnTo>
                  <a:pt x="2177441" y="347235"/>
                </a:lnTo>
                <a:lnTo>
                  <a:pt x="2175909" y="347235"/>
                </a:lnTo>
                <a:lnTo>
                  <a:pt x="2175909" y="348148"/>
                </a:lnTo>
                <a:lnTo>
                  <a:pt x="2175653" y="348605"/>
                </a:lnTo>
                <a:lnTo>
                  <a:pt x="2175142" y="348605"/>
                </a:lnTo>
                <a:lnTo>
                  <a:pt x="2175142" y="349061"/>
                </a:lnTo>
                <a:lnTo>
                  <a:pt x="2175142" y="349517"/>
                </a:lnTo>
                <a:lnTo>
                  <a:pt x="2175653" y="348605"/>
                </a:lnTo>
                <a:lnTo>
                  <a:pt x="2175909" y="348605"/>
                </a:lnTo>
                <a:lnTo>
                  <a:pt x="2175909" y="348148"/>
                </a:lnTo>
                <a:lnTo>
                  <a:pt x="2177441" y="347692"/>
                </a:lnTo>
                <a:lnTo>
                  <a:pt x="2177441" y="347235"/>
                </a:lnTo>
                <a:lnTo>
                  <a:pt x="2178974" y="347692"/>
                </a:lnTo>
                <a:cubicBezTo>
                  <a:pt x="2179740" y="347692"/>
                  <a:pt x="2180506" y="348148"/>
                  <a:pt x="2181272" y="348148"/>
                </a:cubicBezTo>
                <a:lnTo>
                  <a:pt x="2183571" y="348605"/>
                </a:lnTo>
                <a:lnTo>
                  <a:pt x="2185103" y="348605"/>
                </a:lnTo>
                <a:cubicBezTo>
                  <a:pt x="2188168" y="349061"/>
                  <a:pt x="2191233" y="349061"/>
                  <a:pt x="2195831" y="349061"/>
                </a:cubicBezTo>
                <a:cubicBezTo>
                  <a:pt x="2192766" y="352712"/>
                  <a:pt x="2190467" y="350886"/>
                  <a:pt x="2188168" y="350886"/>
                </a:cubicBezTo>
                <a:cubicBezTo>
                  <a:pt x="2183571" y="350886"/>
                  <a:pt x="2178974" y="351799"/>
                  <a:pt x="2174376" y="351799"/>
                </a:cubicBezTo>
                <a:lnTo>
                  <a:pt x="2172844" y="351799"/>
                </a:lnTo>
                <a:lnTo>
                  <a:pt x="2172077" y="352712"/>
                </a:lnTo>
                <a:cubicBezTo>
                  <a:pt x="2168246" y="354537"/>
                  <a:pt x="2162882" y="354994"/>
                  <a:pt x="2157519" y="354994"/>
                </a:cubicBezTo>
                <a:lnTo>
                  <a:pt x="2152155" y="354994"/>
                </a:lnTo>
                <a:lnTo>
                  <a:pt x="2151389" y="355450"/>
                </a:lnTo>
                <a:cubicBezTo>
                  <a:pt x="2151389" y="355906"/>
                  <a:pt x="2151389" y="356363"/>
                  <a:pt x="2151389" y="356819"/>
                </a:cubicBezTo>
                <a:cubicBezTo>
                  <a:pt x="2158285" y="358644"/>
                  <a:pt x="2163649" y="354537"/>
                  <a:pt x="2169779" y="358644"/>
                </a:cubicBezTo>
                <a:cubicBezTo>
                  <a:pt x="2169779" y="356819"/>
                  <a:pt x="2169012" y="356819"/>
                  <a:pt x="2169779" y="356819"/>
                </a:cubicBezTo>
                <a:cubicBezTo>
                  <a:pt x="2169779" y="356819"/>
                  <a:pt x="2172077" y="356819"/>
                  <a:pt x="2170545" y="354537"/>
                </a:cubicBezTo>
                <a:cubicBezTo>
                  <a:pt x="2172844" y="355678"/>
                  <a:pt x="2174759" y="355222"/>
                  <a:pt x="2176579" y="354708"/>
                </a:cubicBezTo>
                <a:lnTo>
                  <a:pt x="2180533" y="354584"/>
                </a:lnTo>
                <a:lnTo>
                  <a:pt x="2182038" y="357275"/>
                </a:lnTo>
                <a:lnTo>
                  <a:pt x="2182038" y="358188"/>
                </a:lnTo>
                <a:lnTo>
                  <a:pt x="2182805" y="357732"/>
                </a:lnTo>
                <a:cubicBezTo>
                  <a:pt x="2184337" y="357275"/>
                  <a:pt x="2186636" y="357732"/>
                  <a:pt x="2188935" y="358188"/>
                </a:cubicBezTo>
                <a:lnTo>
                  <a:pt x="2191233" y="359557"/>
                </a:lnTo>
                <a:lnTo>
                  <a:pt x="2193532" y="359557"/>
                </a:lnTo>
                <a:cubicBezTo>
                  <a:pt x="2198896" y="359101"/>
                  <a:pt x="2204259" y="358644"/>
                  <a:pt x="2209623" y="358644"/>
                </a:cubicBezTo>
                <a:cubicBezTo>
                  <a:pt x="2208091" y="362295"/>
                  <a:pt x="2205792" y="362295"/>
                  <a:pt x="2203493" y="362295"/>
                </a:cubicBezTo>
                <a:cubicBezTo>
                  <a:pt x="2197363" y="363208"/>
                  <a:pt x="2192000" y="362752"/>
                  <a:pt x="2187402" y="362295"/>
                </a:cubicBezTo>
                <a:lnTo>
                  <a:pt x="2185870" y="362295"/>
                </a:lnTo>
                <a:lnTo>
                  <a:pt x="2185103" y="362295"/>
                </a:lnTo>
                <a:lnTo>
                  <a:pt x="2184337" y="361839"/>
                </a:lnTo>
                <a:cubicBezTo>
                  <a:pt x="2180506" y="361839"/>
                  <a:pt x="2177441" y="361839"/>
                  <a:pt x="2173610" y="362295"/>
                </a:cubicBezTo>
                <a:cubicBezTo>
                  <a:pt x="2173610" y="364121"/>
                  <a:pt x="2172844" y="364121"/>
                  <a:pt x="2172844" y="365946"/>
                </a:cubicBezTo>
                <a:cubicBezTo>
                  <a:pt x="2174376" y="365946"/>
                  <a:pt x="2172844" y="365946"/>
                  <a:pt x="2173610" y="370053"/>
                </a:cubicBezTo>
                <a:cubicBezTo>
                  <a:pt x="2172844" y="369141"/>
                  <a:pt x="2172077" y="367772"/>
                  <a:pt x="2170545" y="366403"/>
                </a:cubicBezTo>
                <a:cubicBezTo>
                  <a:pt x="2171311" y="368228"/>
                  <a:pt x="2172077" y="368228"/>
                  <a:pt x="2171311" y="368228"/>
                </a:cubicBezTo>
                <a:cubicBezTo>
                  <a:pt x="2169012" y="365946"/>
                  <a:pt x="2169012" y="370053"/>
                  <a:pt x="2167480" y="365946"/>
                </a:cubicBezTo>
                <a:cubicBezTo>
                  <a:pt x="2167480" y="368228"/>
                  <a:pt x="2167480" y="368228"/>
                  <a:pt x="2167480" y="368228"/>
                </a:cubicBezTo>
                <a:cubicBezTo>
                  <a:pt x="2164415" y="366859"/>
                  <a:pt x="2159818" y="368228"/>
                  <a:pt x="2156753" y="368684"/>
                </a:cubicBezTo>
                <a:cubicBezTo>
                  <a:pt x="2155220" y="368684"/>
                  <a:pt x="2154454" y="368684"/>
                  <a:pt x="2153688" y="368228"/>
                </a:cubicBezTo>
                <a:cubicBezTo>
                  <a:pt x="2158285" y="364121"/>
                  <a:pt x="2162116" y="370053"/>
                  <a:pt x="2165947" y="364121"/>
                </a:cubicBezTo>
                <a:cubicBezTo>
                  <a:pt x="2166714" y="366859"/>
                  <a:pt x="2168246" y="365490"/>
                  <a:pt x="2169012" y="364577"/>
                </a:cubicBezTo>
                <a:lnTo>
                  <a:pt x="2169012" y="364121"/>
                </a:lnTo>
                <a:lnTo>
                  <a:pt x="2169779" y="365034"/>
                </a:lnTo>
                <a:lnTo>
                  <a:pt x="2170545" y="365946"/>
                </a:lnTo>
                <a:lnTo>
                  <a:pt x="2170545" y="365490"/>
                </a:lnTo>
                <a:cubicBezTo>
                  <a:pt x="2170545" y="365034"/>
                  <a:pt x="2170545" y="364577"/>
                  <a:pt x="2170545" y="364121"/>
                </a:cubicBezTo>
                <a:cubicBezTo>
                  <a:pt x="2170545" y="363664"/>
                  <a:pt x="2169779" y="363664"/>
                  <a:pt x="2169779" y="364121"/>
                </a:cubicBezTo>
                <a:lnTo>
                  <a:pt x="2169012" y="364121"/>
                </a:lnTo>
                <a:lnTo>
                  <a:pt x="2169012" y="363664"/>
                </a:lnTo>
                <a:cubicBezTo>
                  <a:pt x="2168246" y="363208"/>
                  <a:pt x="2167480" y="362752"/>
                  <a:pt x="2165947" y="364121"/>
                </a:cubicBezTo>
                <a:cubicBezTo>
                  <a:pt x="2161350" y="365946"/>
                  <a:pt x="2155986" y="362295"/>
                  <a:pt x="2152921" y="365946"/>
                </a:cubicBezTo>
                <a:cubicBezTo>
                  <a:pt x="2152921" y="364121"/>
                  <a:pt x="2151389" y="365946"/>
                  <a:pt x="2151389" y="364121"/>
                </a:cubicBezTo>
                <a:cubicBezTo>
                  <a:pt x="2150623" y="364121"/>
                  <a:pt x="2151389" y="365946"/>
                  <a:pt x="2151389" y="365946"/>
                </a:cubicBezTo>
                <a:cubicBezTo>
                  <a:pt x="2149856" y="364121"/>
                  <a:pt x="2149856" y="365946"/>
                  <a:pt x="2149090" y="364121"/>
                </a:cubicBezTo>
                <a:cubicBezTo>
                  <a:pt x="2149090" y="364121"/>
                  <a:pt x="2149090" y="365946"/>
                  <a:pt x="2149090" y="365946"/>
                </a:cubicBezTo>
                <a:cubicBezTo>
                  <a:pt x="2148324" y="365946"/>
                  <a:pt x="2148324" y="364121"/>
                  <a:pt x="2146791" y="364121"/>
                </a:cubicBezTo>
                <a:cubicBezTo>
                  <a:pt x="2147558" y="368228"/>
                  <a:pt x="2145259" y="364121"/>
                  <a:pt x="2146791" y="368228"/>
                </a:cubicBezTo>
                <a:cubicBezTo>
                  <a:pt x="2146025" y="368228"/>
                  <a:pt x="2146025" y="365946"/>
                  <a:pt x="2145259" y="364121"/>
                </a:cubicBezTo>
                <a:cubicBezTo>
                  <a:pt x="2145259" y="365946"/>
                  <a:pt x="2142960" y="368228"/>
                  <a:pt x="2143726" y="365946"/>
                </a:cubicBezTo>
                <a:cubicBezTo>
                  <a:pt x="2143726" y="364121"/>
                  <a:pt x="2143726" y="362295"/>
                  <a:pt x="2142960" y="362295"/>
                </a:cubicBezTo>
                <a:cubicBezTo>
                  <a:pt x="2142960" y="365946"/>
                  <a:pt x="2143726" y="368228"/>
                  <a:pt x="2142960" y="368228"/>
                </a:cubicBezTo>
                <a:cubicBezTo>
                  <a:pt x="2142194" y="364121"/>
                  <a:pt x="2141428" y="365946"/>
                  <a:pt x="2139895" y="368228"/>
                </a:cubicBezTo>
                <a:cubicBezTo>
                  <a:pt x="2139895" y="365946"/>
                  <a:pt x="2141428" y="365946"/>
                  <a:pt x="2140662" y="364121"/>
                </a:cubicBezTo>
                <a:cubicBezTo>
                  <a:pt x="2140662" y="365946"/>
                  <a:pt x="2139129" y="362295"/>
                  <a:pt x="2139129" y="365946"/>
                </a:cubicBezTo>
                <a:cubicBezTo>
                  <a:pt x="2138363" y="364121"/>
                  <a:pt x="2137597" y="365946"/>
                  <a:pt x="2138363" y="368228"/>
                </a:cubicBezTo>
                <a:cubicBezTo>
                  <a:pt x="2136830" y="368228"/>
                  <a:pt x="2133765" y="370053"/>
                  <a:pt x="2134532" y="365946"/>
                </a:cubicBezTo>
                <a:cubicBezTo>
                  <a:pt x="2133765" y="367315"/>
                  <a:pt x="2132999" y="366403"/>
                  <a:pt x="2132233" y="365946"/>
                </a:cubicBezTo>
                <a:cubicBezTo>
                  <a:pt x="2132999" y="366403"/>
                  <a:pt x="2132999" y="366859"/>
                  <a:pt x="2132999" y="366859"/>
                </a:cubicBezTo>
                <a:lnTo>
                  <a:pt x="2132999" y="367315"/>
                </a:lnTo>
                <a:lnTo>
                  <a:pt x="2133765" y="367315"/>
                </a:lnTo>
                <a:cubicBezTo>
                  <a:pt x="2133765" y="367315"/>
                  <a:pt x="2133765" y="367772"/>
                  <a:pt x="2133765" y="368228"/>
                </a:cubicBezTo>
                <a:lnTo>
                  <a:pt x="2133765" y="369141"/>
                </a:lnTo>
                <a:cubicBezTo>
                  <a:pt x="2133765" y="370053"/>
                  <a:pt x="2132999" y="370966"/>
                  <a:pt x="2132233" y="371879"/>
                </a:cubicBezTo>
                <a:lnTo>
                  <a:pt x="2130700" y="372335"/>
                </a:lnTo>
                <a:lnTo>
                  <a:pt x="2132233" y="372335"/>
                </a:lnTo>
                <a:cubicBezTo>
                  <a:pt x="2132999" y="371879"/>
                  <a:pt x="2133765" y="371879"/>
                  <a:pt x="2135298" y="371879"/>
                </a:cubicBezTo>
                <a:cubicBezTo>
                  <a:pt x="2134532" y="370053"/>
                  <a:pt x="2137597" y="370053"/>
                  <a:pt x="2138363" y="370053"/>
                </a:cubicBezTo>
                <a:cubicBezTo>
                  <a:pt x="2139895" y="370053"/>
                  <a:pt x="2142194" y="370053"/>
                  <a:pt x="2140662" y="371879"/>
                </a:cubicBezTo>
                <a:lnTo>
                  <a:pt x="2142960" y="371879"/>
                </a:lnTo>
                <a:cubicBezTo>
                  <a:pt x="2142194" y="371879"/>
                  <a:pt x="2142194" y="370053"/>
                  <a:pt x="2142960" y="370053"/>
                </a:cubicBezTo>
                <a:cubicBezTo>
                  <a:pt x="2142960" y="371879"/>
                  <a:pt x="2143726" y="370053"/>
                  <a:pt x="2143726" y="370053"/>
                </a:cubicBezTo>
                <a:cubicBezTo>
                  <a:pt x="2143726" y="371879"/>
                  <a:pt x="2143726" y="370053"/>
                  <a:pt x="2143726" y="371879"/>
                </a:cubicBezTo>
                <a:cubicBezTo>
                  <a:pt x="2143726" y="373704"/>
                  <a:pt x="2145259" y="371879"/>
                  <a:pt x="2145259" y="371879"/>
                </a:cubicBezTo>
                <a:cubicBezTo>
                  <a:pt x="2146791" y="371879"/>
                  <a:pt x="2146791" y="373704"/>
                  <a:pt x="2146791" y="370053"/>
                </a:cubicBezTo>
                <a:cubicBezTo>
                  <a:pt x="2148324" y="375530"/>
                  <a:pt x="2149856" y="371879"/>
                  <a:pt x="2149856" y="370053"/>
                </a:cubicBezTo>
                <a:cubicBezTo>
                  <a:pt x="2149856" y="371879"/>
                  <a:pt x="2153688" y="373704"/>
                  <a:pt x="2152155" y="370053"/>
                </a:cubicBezTo>
                <a:cubicBezTo>
                  <a:pt x="2152921" y="370053"/>
                  <a:pt x="2154454" y="368228"/>
                  <a:pt x="2154454" y="370053"/>
                </a:cubicBezTo>
                <a:cubicBezTo>
                  <a:pt x="2153688" y="370053"/>
                  <a:pt x="2153688" y="370053"/>
                  <a:pt x="2153688" y="371879"/>
                </a:cubicBezTo>
                <a:cubicBezTo>
                  <a:pt x="2154454" y="371879"/>
                  <a:pt x="2155986" y="373704"/>
                  <a:pt x="2155986" y="370053"/>
                </a:cubicBezTo>
                <a:cubicBezTo>
                  <a:pt x="2157519" y="371879"/>
                  <a:pt x="2159818" y="370053"/>
                  <a:pt x="2161350" y="371879"/>
                </a:cubicBezTo>
                <a:cubicBezTo>
                  <a:pt x="2161350" y="370053"/>
                  <a:pt x="2161350" y="370053"/>
                  <a:pt x="2161350" y="370053"/>
                </a:cubicBezTo>
                <a:cubicBezTo>
                  <a:pt x="2162116" y="370053"/>
                  <a:pt x="2162116" y="371879"/>
                  <a:pt x="2162116" y="371879"/>
                </a:cubicBezTo>
                <a:cubicBezTo>
                  <a:pt x="2162882" y="371879"/>
                  <a:pt x="2163649" y="371879"/>
                  <a:pt x="2162882" y="370053"/>
                </a:cubicBezTo>
                <a:cubicBezTo>
                  <a:pt x="2163649" y="371879"/>
                  <a:pt x="2164415" y="368228"/>
                  <a:pt x="2164415" y="371879"/>
                </a:cubicBezTo>
                <a:cubicBezTo>
                  <a:pt x="2169012" y="370053"/>
                  <a:pt x="2177441" y="371879"/>
                  <a:pt x="2183571" y="368228"/>
                </a:cubicBezTo>
                <a:lnTo>
                  <a:pt x="2186636" y="368228"/>
                </a:lnTo>
                <a:cubicBezTo>
                  <a:pt x="2185103" y="368228"/>
                  <a:pt x="2185103" y="368228"/>
                  <a:pt x="2183571" y="370053"/>
                </a:cubicBezTo>
                <a:cubicBezTo>
                  <a:pt x="2192766" y="371879"/>
                  <a:pt x="2203493" y="368228"/>
                  <a:pt x="2211922" y="375530"/>
                </a:cubicBezTo>
                <a:cubicBezTo>
                  <a:pt x="2208857" y="375530"/>
                  <a:pt x="2205026" y="373704"/>
                  <a:pt x="2202727" y="375530"/>
                </a:cubicBezTo>
                <a:cubicBezTo>
                  <a:pt x="2206558" y="377812"/>
                  <a:pt x="2210389" y="375530"/>
                  <a:pt x="2213454" y="379637"/>
                </a:cubicBezTo>
                <a:cubicBezTo>
                  <a:pt x="2209623" y="381463"/>
                  <a:pt x="2204259" y="377812"/>
                  <a:pt x="2200428" y="379637"/>
                </a:cubicBezTo>
                <a:cubicBezTo>
                  <a:pt x="2200428" y="379637"/>
                  <a:pt x="2200428" y="381463"/>
                  <a:pt x="2200428" y="381463"/>
                </a:cubicBezTo>
                <a:cubicBezTo>
                  <a:pt x="2199662" y="381463"/>
                  <a:pt x="2199662" y="379637"/>
                  <a:pt x="2198896" y="379637"/>
                </a:cubicBezTo>
                <a:cubicBezTo>
                  <a:pt x="2195065" y="383288"/>
                  <a:pt x="2189701" y="379637"/>
                  <a:pt x="2185870" y="383288"/>
                </a:cubicBezTo>
                <a:cubicBezTo>
                  <a:pt x="2181272" y="381463"/>
                  <a:pt x="2176675" y="382832"/>
                  <a:pt x="2171311" y="384201"/>
                </a:cubicBezTo>
                <a:cubicBezTo>
                  <a:pt x="2171311" y="384657"/>
                  <a:pt x="2170545" y="384657"/>
                  <a:pt x="2169012" y="385113"/>
                </a:cubicBezTo>
                <a:lnTo>
                  <a:pt x="2168246" y="385113"/>
                </a:lnTo>
                <a:lnTo>
                  <a:pt x="2167480" y="385113"/>
                </a:lnTo>
                <a:cubicBezTo>
                  <a:pt x="2164415" y="386026"/>
                  <a:pt x="2161350" y="386482"/>
                  <a:pt x="2158285" y="385570"/>
                </a:cubicBezTo>
                <a:lnTo>
                  <a:pt x="2157519" y="385570"/>
                </a:lnTo>
                <a:cubicBezTo>
                  <a:pt x="2155220" y="385570"/>
                  <a:pt x="2152155" y="385570"/>
                  <a:pt x="2150623" y="385113"/>
                </a:cubicBezTo>
                <a:lnTo>
                  <a:pt x="2149856" y="385113"/>
                </a:lnTo>
                <a:cubicBezTo>
                  <a:pt x="2149856" y="385570"/>
                  <a:pt x="2149090" y="386026"/>
                  <a:pt x="2148324" y="386939"/>
                </a:cubicBezTo>
                <a:cubicBezTo>
                  <a:pt x="2148324" y="386939"/>
                  <a:pt x="2148324" y="385113"/>
                  <a:pt x="2148324" y="385113"/>
                </a:cubicBezTo>
                <a:cubicBezTo>
                  <a:pt x="2144493" y="386939"/>
                  <a:pt x="2135298" y="389221"/>
                  <a:pt x="2132233" y="389221"/>
                </a:cubicBezTo>
                <a:cubicBezTo>
                  <a:pt x="2132233" y="389221"/>
                  <a:pt x="2132233" y="386939"/>
                  <a:pt x="2132233" y="386939"/>
                </a:cubicBezTo>
                <a:cubicBezTo>
                  <a:pt x="2131467" y="389221"/>
                  <a:pt x="2130700" y="386939"/>
                  <a:pt x="2130700" y="391046"/>
                </a:cubicBezTo>
                <a:cubicBezTo>
                  <a:pt x="2136830" y="391046"/>
                  <a:pt x="2145259" y="386939"/>
                  <a:pt x="2152155" y="389221"/>
                </a:cubicBezTo>
                <a:cubicBezTo>
                  <a:pt x="2150623" y="391046"/>
                  <a:pt x="2146791" y="392872"/>
                  <a:pt x="2144493" y="391046"/>
                </a:cubicBezTo>
                <a:cubicBezTo>
                  <a:pt x="2143726" y="391046"/>
                  <a:pt x="2141428" y="391046"/>
                  <a:pt x="2139895" y="391046"/>
                </a:cubicBezTo>
                <a:cubicBezTo>
                  <a:pt x="2139129" y="392872"/>
                  <a:pt x="2139129" y="392872"/>
                  <a:pt x="2139129" y="392872"/>
                </a:cubicBezTo>
                <a:cubicBezTo>
                  <a:pt x="2138363" y="391046"/>
                  <a:pt x="2137597" y="391046"/>
                  <a:pt x="2136830" y="392872"/>
                </a:cubicBezTo>
                <a:cubicBezTo>
                  <a:pt x="2136064" y="392872"/>
                  <a:pt x="2135298" y="392872"/>
                  <a:pt x="2135298" y="394697"/>
                </a:cubicBezTo>
                <a:cubicBezTo>
                  <a:pt x="2134532" y="392872"/>
                  <a:pt x="2131467" y="392872"/>
                  <a:pt x="2132999" y="394697"/>
                </a:cubicBezTo>
                <a:cubicBezTo>
                  <a:pt x="2132233" y="393784"/>
                  <a:pt x="2130700" y="393328"/>
                  <a:pt x="2129168" y="393328"/>
                </a:cubicBezTo>
                <a:lnTo>
                  <a:pt x="2131467" y="394241"/>
                </a:lnTo>
                <a:cubicBezTo>
                  <a:pt x="2136830" y="396522"/>
                  <a:pt x="2142194" y="398804"/>
                  <a:pt x="2148324" y="400173"/>
                </a:cubicBezTo>
                <a:cubicBezTo>
                  <a:pt x="2185870" y="407019"/>
                  <a:pt x="2177441" y="396066"/>
                  <a:pt x="2243338" y="400173"/>
                </a:cubicBezTo>
                <a:cubicBezTo>
                  <a:pt x="2273221" y="402455"/>
                  <a:pt x="2293909" y="407019"/>
                  <a:pt x="2243338" y="409300"/>
                </a:cubicBezTo>
                <a:cubicBezTo>
                  <a:pt x="2203493" y="411582"/>
                  <a:pt x="2122272" y="405193"/>
                  <a:pt x="2120739" y="412495"/>
                </a:cubicBezTo>
                <a:cubicBezTo>
                  <a:pt x="2119973" y="414320"/>
                  <a:pt x="2158285" y="415690"/>
                  <a:pt x="2153688" y="421622"/>
                </a:cubicBezTo>
                <a:cubicBezTo>
                  <a:pt x="2149856" y="427555"/>
                  <a:pt x="2124570" y="421622"/>
                  <a:pt x="2120739" y="427555"/>
                </a:cubicBezTo>
                <a:cubicBezTo>
                  <a:pt x="2119973" y="427555"/>
                  <a:pt x="2132999" y="437595"/>
                  <a:pt x="2126103" y="439420"/>
                </a:cubicBezTo>
                <a:cubicBezTo>
                  <a:pt x="2119207" y="441246"/>
                  <a:pt x="2100051" y="436226"/>
                  <a:pt x="2087025" y="436226"/>
                </a:cubicBezTo>
                <a:cubicBezTo>
                  <a:pt x="2068635" y="436682"/>
                  <a:pt x="2043349" y="443071"/>
                  <a:pt x="2019596" y="445353"/>
                </a:cubicBezTo>
                <a:cubicBezTo>
                  <a:pt x="1962894" y="450373"/>
                  <a:pt x="1910023" y="452655"/>
                  <a:pt x="1868647" y="457218"/>
                </a:cubicBezTo>
                <a:cubicBezTo>
                  <a:pt x="1847958" y="459500"/>
                  <a:pt x="1826503" y="461326"/>
                  <a:pt x="1806581" y="463151"/>
                </a:cubicBezTo>
                <a:cubicBezTo>
                  <a:pt x="1770568" y="466802"/>
                  <a:pt x="1744516" y="470453"/>
                  <a:pt x="1716931" y="472278"/>
                </a:cubicBezTo>
                <a:cubicBezTo>
                  <a:pt x="1694710" y="473647"/>
                  <a:pt x="1646437" y="484144"/>
                  <a:pt x="1633411" y="481405"/>
                </a:cubicBezTo>
                <a:cubicBezTo>
                  <a:pt x="1632645" y="481405"/>
                  <a:pt x="1632645" y="480949"/>
                  <a:pt x="1632645" y="480949"/>
                </a:cubicBezTo>
                <a:cubicBezTo>
                  <a:pt x="1620385" y="477755"/>
                  <a:pt x="1615787" y="469540"/>
                  <a:pt x="1621917" y="463151"/>
                </a:cubicBezTo>
                <a:cubicBezTo>
                  <a:pt x="1623450" y="461326"/>
                  <a:pt x="1674022" y="477755"/>
                  <a:pt x="1665593" y="463151"/>
                </a:cubicBezTo>
                <a:cubicBezTo>
                  <a:pt x="1658697" y="451286"/>
                  <a:pt x="1575943" y="462238"/>
                  <a:pt x="1559086" y="460413"/>
                </a:cubicBezTo>
                <a:cubicBezTo>
                  <a:pt x="1542995" y="458131"/>
                  <a:pt x="1559086" y="454024"/>
                  <a:pt x="1537631" y="454024"/>
                </a:cubicBezTo>
                <a:cubicBezTo>
                  <a:pt x="1523072" y="454480"/>
                  <a:pt x="1507748" y="455393"/>
                  <a:pt x="1493955" y="457218"/>
                </a:cubicBezTo>
                <a:cubicBezTo>
                  <a:pt x="1457176" y="459044"/>
                  <a:pt x="1418864" y="459044"/>
                  <a:pt x="1382084" y="460413"/>
                </a:cubicBezTo>
                <a:cubicBezTo>
                  <a:pt x="1365227" y="461782"/>
                  <a:pt x="1348370" y="462695"/>
                  <a:pt x="1331513" y="463151"/>
                </a:cubicBezTo>
                <a:cubicBezTo>
                  <a:pt x="1316954" y="462695"/>
                  <a:pt x="1302395" y="458131"/>
                  <a:pt x="1287071" y="457218"/>
                </a:cubicBezTo>
                <a:cubicBezTo>
                  <a:pt x="1227304" y="455393"/>
                  <a:pt x="1167537" y="456306"/>
                  <a:pt x="1107771" y="460413"/>
                </a:cubicBezTo>
                <a:cubicBezTo>
                  <a:pt x="1094745" y="459957"/>
                  <a:pt x="1081718" y="459957"/>
                  <a:pt x="1068692" y="460413"/>
                </a:cubicBezTo>
                <a:cubicBezTo>
                  <a:pt x="1059498" y="461326"/>
                  <a:pt x="1048770" y="467715"/>
                  <a:pt x="1041108" y="469084"/>
                </a:cubicBezTo>
                <a:cubicBezTo>
                  <a:pt x="1024251" y="472735"/>
                  <a:pt x="1005095" y="471822"/>
                  <a:pt x="990536" y="466346"/>
                </a:cubicBezTo>
                <a:cubicBezTo>
                  <a:pt x="962185" y="458131"/>
                  <a:pt x="974445" y="472278"/>
                  <a:pt x="973679" y="472278"/>
                </a:cubicBezTo>
                <a:cubicBezTo>
                  <a:pt x="961419" y="475016"/>
                  <a:pt x="944562" y="471366"/>
                  <a:pt x="917743" y="472278"/>
                </a:cubicBezTo>
                <a:cubicBezTo>
                  <a:pt x="880198" y="473647"/>
                  <a:pt x="811236" y="476385"/>
                  <a:pt x="743807" y="478211"/>
                </a:cubicBezTo>
                <a:cubicBezTo>
                  <a:pt x="690936" y="479580"/>
                  <a:pt x="625040" y="475929"/>
                  <a:pt x="612014" y="477755"/>
                </a:cubicBezTo>
                <a:lnTo>
                  <a:pt x="610481" y="478211"/>
                </a:lnTo>
                <a:lnTo>
                  <a:pt x="611247" y="478211"/>
                </a:lnTo>
                <a:cubicBezTo>
                  <a:pt x="615845" y="479124"/>
                  <a:pt x="618910" y="490076"/>
                  <a:pt x="621208" y="490076"/>
                </a:cubicBezTo>
                <a:cubicBezTo>
                  <a:pt x="615845" y="490533"/>
                  <a:pt x="610481" y="490989"/>
                  <a:pt x="605884" y="490989"/>
                </a:cubicBezTo>
                <a:cubicBezTo>
                  <a:pt x="574468" y="490989"/>
                  <a:pt x="559143" y="480949"/>
                  <a:pt x="542286" y="478211"/>
                </a:cubicBezTo>
                <a:cubicBezTo>
                  <a:pt x="528493" y="476385"/>
                  <a:pt x="513168" y="475473"/>
                  <a:pt x="498610" y="475016"/>
                </a:cubicBezTo>
                <a:cubicBezTo>
                  <a:pt x="495545" y="476385"/>
                  <a:pt x="507038" y="486882"/>
                  <a:pt x="504740" y="486882"/>
                </a:cubicBezTo>
                <a:cubicBezTo>
                  <a:pt x="476389" y="488251"/>
                  <a:pt x="479454" y="479580"/>
                  <a:pt x="464895" y="478211"/>
                </a:cubicBezTo>
                <a:cubicBezTo>
                  <a:pt x="459532" y="477298"/>
                  <a:pt x="454168" y="481862"/>
                  <a:pt x="443441" y="480949"/>
                </a:cubicBezTo>
                <a:cubicBezTo>
                  <a:pt x="437311" y="480949"/>
                  <a:pt x="398999" y="480949"/>
                  <a:pt x="398999" y="480949"/>
                </a:cubicBezTo>
                <a:cubicBezTo>
                  <a:pt x="399765" y="480949"/>
                  <a:pt x="393635" y="471822"/>
                  <a:pt x="393635" y="471822"/>
                </a:cubicBezTo>
                <a:cubicBezTo>
                  <a:pt x="389804" y="469996"/>
                  <a:pt x="381375" y="470909"/>
                  <a:pt x="376778" y="469084"/>
                </a:cubicBezTo>
                <a:cubicBezTo>
                  <a:pt x="368349" y="464520"/>
                  <a:pt x="358388" y="460869"/>
                  <a:pt x="349193" y="457218"/>
                </a:cubicBezTo>
                <a:cubicBezTo>
                  <a:pt x="332336" y="451742"/>
                  <a:pt x="322375" y="454480"/>
                  <a:pt x="304751" y="451286"/>
                </a:cubicBezTo>
                <a:cubicBezTo>
                  <a:pt x="295556" y="448547"/>
                  <a:pt x="285595" y="445353"/>
                  <a:pt x="277167" y="442158"/>
                </a:cubicBezTo>
                <a:cubicBezTo>
                  <a:pt x="244985" y="434857"/>
                  <a:pt x="237322" y="440333"/>
                  <a:pt x="215101" y="442158"/>
                </a:cubicBezTo>
                <a:cubicBezTo>
                  <a:pt x="198244" y="443528"/>
                  <a:pt x="187517" y="448547"/>
                  <a:pt x="170659" y="438964"/>
                </a:cubicBezTo>
                <a:cubicBezTo>
                  <a:pt x="176023" y="442158"/>
                  <a:pt x="176789" y="434400"/>
                  <a:pt x="176789" y="428011"/>
                </a:cubicBezTo>
                <a:lnTo>
                  <a:pt x="176023" y="428011"/>
                </a:lnTo>
                <a:cubicBezTo>
                  <a:pt x="174490" y="428468"/>
                  <a:pt x="172958" y="428924"/>
                  <a:pt x="171426" y="429837"/>
                </a:cubicBezTo>
                <a:cubicBezTo>
                  <a:pt x="171426" y="427099"/>
                  <a:pt x="171426" y="424360"/>
                  <a:pt x="169127" y="427099"/>
                </a:cubicBezTo>
                <a:cubicBezTo>
                  <a:pt x="169127" y="427099"/>
                  <a:pt x="169127" y="432575"/>
                  <a:pt x="166828" y="429837"/>
                </a:cubicBezTo>
                <a:cubicBezTo>
                  <a:pt x="166828" y="427099"/>
                  <a:pt x="166828" y="427099"/>
                  <a:pt x="166828" y="427099"/>
                </a:cubicBezTo>
                <a:cubicBezTo>
                  <a:pt x="155335" y="429837"/>
                  <a:pt x="143841" y="435313"/>
                  <a:pt x="134646" y="432575"/>
                </a:cubicBezTo>
                <a:cubicBezTo>
                  <a:pt x="136945" y="432575"/>
                  <a:pt x="139243" y="432575"/>
                  <a:pt x="141542" y="429837"/>
                </a:cubicBezTo>
                <a:cubicBezTo>
                  <a:pt x="139243" y="424360"/>
                  <a:pt x="136945" y="432575"/>
                  <a:pt x="134646" y="427099"/>
                </a:cubicBezTo>
                <a:cubicBezTo>
                  <a:pt x="134646" y="429837"/>
                  <a:pt x="132347" y="427099"/>
                  <a:pt x="130049" y="429837"/>
                </a:cubicBezTo>
                <a:cubicBezTo>
                  <a:pt x="132347" y="424360"/>
                  <a:pt x="127750" y="429837"/>
                  <a:pt x="127750" y="427099"/>
                </a:cubicBezTo>
                <a:cubicBezTo>
                  <a:pt x="130049" y="424360"/>
                  <a:pt x="132347" y="424360"/>
                  <a:pt x="132347" y="421622"/>
                </a:cubicBezTo>
                <a:cubicBezTo>
                  <a:pt x="127750" y="421622"/>
                  <a:pt x="120854" y="427099"/>
                  <a:pt x="117023" y="421622"/>
                </a:cubicBezTo>
                <a:cubicBezTo>
                  <a:pt x="117023" y="421622"/>
                  <a:pt x="114724" y="418884"/>
                  <a:pt x="114724" y="416146"/>
                </a:cubicBezTo>
                <a:cubicBezTo>
                  <a:pt x="119321" y="414777"/>
                  <a:pt x="123152" y="412495"/>
                  <a:pt x="127750" y="410213"/>
                </a:cubicBezTo>
                <a:lnTo>
                  <a:pt x="130049" y="409300"/>
                </a:lnTo>
                <a:lnTo>
                  <a:pt x="128516" y="408388"/>
                </a:lnTo>
                <a:lnTo>
                  <a:pt x="130285" y="406281"/>
                </a:lnTo>
                <a:lnTo>
                  <a:pt x="131703" y="405661"/>
                </a:lnTo>
                <a:lnTo>
                  <a:pt x="136945" y="403824"/>
                </a:lnTo>
                <a:lnTo>
                  <a:pt x="137711" y="403368"/>
                </a:lnTo>
                <a:lnTo>
                  <a:pt x="136945" y="403368"/>
                </a:lnTo>
                <a:lnTo>
                  <a:pt x="131703" y="405661"/>
                </a:lnTo>
                <a:lnTo>
                  <a:pt x="130432" y="406106"/>
                </a:lnTo>
                <a:lnTo>
                  <a:pt x="130285" y="406281"/>
                </a:lnTo>
                <a:lnTo>
                  <a:pt x="124685" y="408730"/>
                </a:lnTo>
                <a:cubicBezTo>
                  <a:pt x="121045" y="410555"/>
                  <a:pt x="117406" y="412267"/>
                  <a:pt x="112425" y="413408"/>
                </a:cubicBezTo>
                <a:cubicBezTo>
                  <a:pt x="114724" y="410670"/>
                  <a:pt x="112425" y="410670"/>
                  <a:pt x="112425" y="410670"/>
                </a:cubicBezTo>
                <a:cubicBezTo>
                  <a:pt x="114724" y="407931"/>
                  <a:pt x="114724" y="407931"/>
                  <a:pt x="114724" y="410670"/>
                </a:cubicBezTo>
                <a:cubicBezTo>
                  <a:pt x="120087" y="401086"/>
                  <a:pt x="130049" y="403824"/>
                  <a:pt x="136945" y="399261"/>
                </a:cubicBezTo>
                <a:lnTo>
                  <a:pt x="137711" y="398348"/>
                </a:lnTo>
                <a:lnTo>
                  <a:pt x="136945" y="396979"/>
                </a:lnTo>
                <a:lnTo>
                  <a:pt x="136179" y="397435"/>
                </a:lnTo>
                <a:cubicBezTo>
                  <a:pt x="133880" y="397891"/>
                  <a:pt x="132347" y="399717"/>
                  <a:pt x="130049" y="399717"/>
                </a:cubicBezTo>
                <a:cubicBezTo>
                  <a:pt x="130049" y="396979"/>
                  <a:pt x="130049" y="396979"/>
                  <a:pt x="130049" y="396979"/>
                </a:cubicBezTo>
                <a:cubicBezTo>
                  <a:pt x="123152" y="396979"/>
                  <a:pt x="119321" y="402455"/>
                  <a:pt x="112425" y="405193"/>
                </a:cubicBezTo>
                <a:cubicBezTo>
                  <a:pt x="112425" y="399717"/>
                  <a:pt x="117023" y="402455"/>
                  <a:pt x="119321" y="399717"/>
                </a:cubicBezTo>
                <a:cubicBezTo>
                  <a:pt x="117023" y="399717"/>
                  <a:pt x="114724" y="399717"/>
                  <a:pt x="112425" y="399717"/>
                </a:cubicBezTo>
                <a:cubicBezTo>
                  <a:pt x="110126" y="399717"/>
                  <a:pt x="114724" y="396979"/>
                  <a:pt x="117023" y="396979"/>
                </a:cubicBezTo>
                <a:cubicBezTo>
                  <a:pt x="117789" y="396066"/>
                  <a:pt x="119321" y="395610"/>
                  <a:pt x="120087" y="394697"/>
                </a:cubicBezTo>
                <a:lnTo>
                  <a:pt x="122386" y="394241"/>
                </a:lnTo>
                <a:lnTo>
                  <a:pt x="121620" y="393784"/>
                </a:lnTo>
                <a:cubicBezTo>
                  <a:pt x="120854" y="393328"/>
                  <a:pt x="120087" y="392872"/>
                  <a:pt x="120087" y="391959"/>
                </a:cubicBezTo>
                <a:lnTo>
                  <a:pt x="119321" y="392415"/>
                </a:lnTo>
                <a:cubicBezTo>
                  <a:pt x="114724" y="394697"/>
                  <a:pt x="110893" y="396979"/>
                  <a:pt x="110126" y="391502"/>
                </a:cubicBezTo>
                <a:cubicBezTo>
                  <a:pt x="117023" y="388308"/>
                  <a:pt x="125451" y="385570"/>
                  <a:pt x="132347" y="380093"/>
                </a:cubicBezTo>
                <a:cubicBezTo>
                  <a:pt x="123152" y="382832"/>
                  <a:pt x="117023" y="391502"/>
                  <a:pt x="107828" y="385570"/>
                </a:cubicBezTo>
                <a:cubicBezTo>
                  <a:pt x="110126" y="371879"/>
                  <a:pt x="120854" y="377355"/>
                  <a:pt x="125451" y="371879"/>
                </a:cubicBezTo>
                <a:cubicBezTo>
                  <a:pt x="120854" y="371879"/>
                  <a:pt x="117023" y="377355"/>
                  <a:pt x="114724" y="374617"/>
                </a:cubicBezTo>
                <a:cubicBezTo>
                  <a:pt x="117789" y="370510"/>
                  <a:pt x="122386" y="367772"/>
                  <a:pt x="126217" y="365946"/>
                </a:cubicBezTo>
                <a:lnTo>
                  <a:pt x="129282" y="364577"/>
                </a:lnTo>
                <a:lnTo>
                  <a:pt x="129282" y="363664"/>
                </a:lnTo>
                <a:cubicBezTo>
                  <a:pt x="122386" y="364577"/>
                  <a:pt x="116256" y="371879"/>
                  <a:pt x="107828" y="369141"/>
                </a:cubicBezTo>
                <a:cubicBezTo>
                  <a:pt x="114724" y="363664"/>
                  <a:pt x="120854" y="363664"/>
                  <a:pt x="123152" y="358188"/>
                </a:cubicBezTo>
                <a:cubicBezTo>
                  <a:pt x="117023" y="358188"/>
                  <a:pt x="112425" y="366403"/>
                  <a:pt x="105529" y="360926"/>
                </a:cubicBezTo>
                <a:cubicBezTo>
                  <a:pt x="105529" y="358188"/>
                  <a:pt x="107828" y="358188"/>
                  <a:pt x="110126" y="352712"/>
                </a:cubicBezTo>
                <a:cubicBezTo>
                  <a:pt x="107828" y="354537"/>
                  <a:pt x="106295" y="353625"/>
                  <a:pt x="105529" y="350886"/>
                </a:cubicBezTo>
                <a:lnTo>
                  <a:pt x="105529" y="349974"/>
                </a:lnTo>
                <a:lnTo>
                  <a:pt x="103230" y="349974"/>
                </a:lnTo>
                <a:cubicBezTo>
                  <a:pt x="100931" y="349517"/>
                  <a:pt x="98633" y="349517"/>
                  <a:pt x="96334" y="349061"/>
                </a:cubicBezTo>
                <a:cubicBezTo>
                  <a:pt x="90970" y="345866"/>
                  <a:pt x="113191" y="337196"/>
                  <a:pt x="113191" y="337196"/>
                </a:cubicBezTo>
                <a:cubicBezTo>
                  <a:pt x="113958" y="336739"/>
                  <a:pt x="113958" y="336283"/>
                  <a:pt x="114724" y="336283"/>
                </a:cubicBezTo>
                <a:lnTo>
                  <a:pt x="115490" y="334914"/>
                </a:lnTo>
                <a:cubicBezTo>
                  <a:pt x="116256" y="334457"/>
                  <a:pt x="116256" y="334001"/>
                  <a:pt x="117023" y="333088"/>
                </a:cubicBezTo>
                <a:cubicBezTo>
                  <a:pt x="114724" y="335826"/>
                  <a:pt x="112425" y="333088"/>
                  <a:pt x="110126" y="335826"/>
                </a:cubicBezTo>
                <a:cubicBezTo>
                  <a:pt x="114724" y="327612"/>
                  <a:pt x="123152" y="333088"/>
                  <a:pt x="125451" y="324874"/>
                </a:cubicBezTo>
                <a:cubicBezTo>
                  <a:pt x="120854" y="324874"/>
                  <a:pt x="125451" y="322136"/>
                  <a:pt x="125451" y="322136"/>
                </a:cubicBezTo>
                <a:cubicBezTo>
                  <a:pt x="119321" y="324874"/>
                  <a:pt x="107828" y="330350"/>
                  <a:pt x="105529" y="327612"/>
                </a:cubicBezTo>
                <a:cubicBezTo>
                  <a:pt x="103230" y="323505"/>
                  <a:pt x="107061" y="322592"/>
                  <a:pt x="110126" y="321223"/>
                </a:cubicBezTo>
                <a:lnTo>
                  <a:pt x="109360" y="320767"/>
                </a:lnTo>
                <a:lnTo>
                  <a:pt x="107828" y="320310"/>
                </a:lnTo>
                <a:lnTo>
                  <a:pt x="107061" y="320767"/>
                </a:lnTo>
                <a:cubicBezTo>
                  <a:pt x="106295" y="321223"/>
                  <a:pt x="105529" y="321679"/>
                  <a:pt x="105529" y="322136"/>
                </a:cubicBezTo>
                <a:cubicBezTo>
                  <a:pt x="105529" y="321679"/>
                  <a:pt x="106295" y="320767"/>
                  <a:pt x="106295" y="320310"/>
                </a:cubicBezTo>
                <a:lnTo>
                  <a:pt x="107061" y="319854"/>
                </a:lnTo>
                <a:lnTo>
                  <a:pt x="106295" y="319854"/>
                </a:lnTo>
                <a:cubicBezTo>
                  <a:pt x="100165" y="316659"/>
                  <a:pt x="102464" y="313008"/>
                  <a:pt x="106295" y="308901"/>
                </a:cubicBezTo>
                <a:cubicBezTo>
                  <a:pt x="106295" y="308901"/>
                  <a:pt x="105529" y="308901"/>
                  <a:pt x="105529" y="308445"/>
                </a:cubicBezTo>
                <a:cubicBezTo>
                  <a:pt x="106295" y="307532"/>
                  <a:pt x="107828" y="307076"/>
                  <a:pt x="108594" y="306619"/>
                </a:cubicBezTo>
                <a:lnTo>
                  <a:pt x="110893" y="305707"/>
                </a:lnTo>
                <a:lnTo>
                  <a:pt x="112425" y="304338"/>
                </a:lnTo>
                <a:cubicBezTo>
                  <a:pt x="113191" y="303881"/>
                  <a:pt x="113958" y="303425"/>
                  <a:pt x="114724" y="302969"/>
                </a:cubicBezTo>
                <a:lnTo>
                  <a:pt x="116256" y="301599"/>
                </a:lnTo>
                <a:lnTo>
                  <a:pt x="115490" y="302056"/>
                </a:lnTo>
                <a:cubicBezTo>
                  <a:pt x="107828" y="305250"/>
                  <a:pt x="102464" y="303881"/>
                  <a:pt x="98633" y="292016"/>
                </a:cubicBezTo>
                <a:cubicBezTo>
                  <a:pt x="103230" y="294754"/>
                  <a:pt x="100931" y="292016"/>
                  <a:pt x="103230" y="289278"/>
                </a:cubicBezTo>
                <a:cubicBezTo>
                  <a:pt x="105529" y="289278"/>
                  <a:pt x="107828" y="289278"/>
                  <a:pt x="107828" y="286083"/>
                </a:cubicBezTo>
                <a:cubicBezTo>
                  <a:pt x="105529" y="286083"/>
                  <a:pt x="103230" y="289278"/>
                  <a:pt x="100931" y="286083"/>
                </a:cubicBezTo>
                <a:cubicBezTo>
                  <a:pt x="103230" y="285627"/>
                  <a:pt x="105529" y="284714"/>
                  <a:pt x="107061" y="284258"/>
                </a:cubicBezTo>
                <a:lnTo>
                  <a:pt x="109360" y="283345"/>
                </a:lnTo>
                <a:lnTo>
                  <a:pt x="108594" y="281976"/>
                </a:lnTo>
                <a:lnTo>
                  <a:pt x="108594" y="281063"/>
                </a:lnTo>
                <a:lnTo>
                  <a:pt x="107061" y="281520"/>
                </a:lnTo>
                <a:cubicBezTo>
                  <a:pt x="104763" y="281976"/>
                  <a:pt x="101698" y="281976"/>
                  <a:pt x="100931" y="280607"/>
                </a:cubicBezTo>
                <a:cubicBezTo>
                  <a:pt x="103230" y="280607"/>
                  <a:pt x="103230" y="280607"/>
                  <a:pt x="100931" y="277869"/>
                </a:cubicBezTo>
                <a:cubicBezTo>
                  <a:pt x="102464" y="277869"/>
                  <a:pt x="103996" y="277412"/>
                  <a:pt x="105529" y="277412"/>
                </a:cubicBezTo>
                <a:lnTo>
                  <a:pt x="109360" y="276956"/>
                </a:lnTo>
                <a:lnTo>
                  <a:pt x="109360" y="276500"/>
                </a:lnTo>
                <a:lnTo>
                  <a:pt x="110126" y="276500"/>
                </a:lnTo>
                <a:cubicBezTo>
                  <a:pt x="111659" y="276500"/>
                  <a:pt x="113191" y="276500"/>
                  <a:pt x="115490" y="276043"/>
                </a:cubicBezTo>
                <a:lnTo>
                  <a:pt x="118555" y="275587"/>
                </a:lnTo>
                <a:lnTo>
                  <a:pt x="120087" y="275131"/>
                </a:lnTo>
                <a:cubicBezTo>
                  <a:pt x="120854" y="274674"/>
                  <a:pt x="121620" y="274674"/>
                  <a:pt x="121620" y="274674"/>
                </a:cubicBezTo>
                <a:cubicBezTo>
                  <a:pt x="123919" y="273761"/>
                  <a:pt x="126984" y="271480"/>
                  <a:pt x="129282" y="270111"/>
                </a:cubicBezTo>
                <a:lnTo>
                  <a:pt x="130049" y="269654"/>
                </a:lnTo>
                <a:lnTo>
                  <a:pt x="130815" y="268741"/>
                </a:lnTo>
                <a:cubicBezTo>
                  <a:pt x="131581" y="267829"/>
                  <a:pt x="131581" y="267372"/>
                  <a:pt x="132347" y="266460"/>
                </a:cubicBezTo>
                <a:lnTo>
                  <a:pt x="132347" y="264634"/>
                </a:lnTo>
                <a:lnTo>
                  <a:pt x="131581" y="265091"/>
                </a:lnTo>
                <a:lnTo>
                  <a:pt x="130815" y="265091"/>
                </a:lnTo>
                <a:lnTo>
                  <a:pt x="128516" y="266460"/>
                </a:lnTo>
                <a:cubicBezTo>
                  <a:pt x="123152" y="269198"/>
                  <a:pt x="117789" y="272849"/>
                  <a:pt x="112425" y="274218"/>
                </a:cubicBezTo>
                <a:lnTo>
                  <a:pt x="110126" y="275131"/>
                </a:lnTo>
                <a:cubicBezTo>
                  <a:pt x="106295" y="276043"/>
                  <a:pt x="102464" y="276043"/>
                  <a:pt x="98633" y="275131"/>
                </a:cubicBezTo>
                <a:cubicBezTo>
                  <a:pt x="105529" y="269198"/>
                  <a:pt x="113191" y="267372"/>
                  <a:pt x="121620" y="266003"/>
                </a:cubicBezTo>
                <a:lnTo>
                  <a:pt x="126217" y="265091"/>
                </a:lnTo>
                <a:lnTo>
                  <a:pt x="125451" y="265091"/>
                </a:lnTo>
                <a:cubicBezTo>
                  <a:pt x="124685" y="263722"/>
                  <a:pt x="124685" y="262352"/>
                  <a:pt x="125451" y="260983"/>
                </a:cubicBezTo>
                <a:lnTo>
                  <a:pt x="126984" y="259158"/>
                </a:lnTo>
                <a:lnTo>
                  <a:pt x="124685" y="259614"/>
                </a:lnTo>
                <a:cubicBezTo>
                  <a:pt x="117023" y="262809"/>
                  <a:pt x="110893" y="266916"/>
                  <a:pt x="100931" y="266916"/>
                </a:cubicBezTo>
                <a:cubicBezTo>
                  <a:pt x="103230" y="261440"/>
                  <a:pt x="110126" y="264178"/>
                  <a:pt x="114724" y="258702"/>
                </a:cubicBezTo>
                <a:cubicBezTo>
                  <a:pt x="112425" y="258702"/>
                  <a:pt x="110126" y="261440"/>
                  <a:pt x="110126" y="258702"/>
                </a:cubicBezTo>
                <a:cubicBezTo>
                  <a:pt x="110126" y="255963"/>
                  <a:pt x="112425" y="258702"/>
                  <a:pt x="112425" y="255963"/>
                </a:cubicBezTo>
                <a:cubicBezTo>
                  <a:pt x="107828" y="253225"/>
                  <a:pt x="107828" y="258702"/>
                  <a:pt x="103230" y="258702"/>
                </a:cubicBezTo>
                <a:cubicBezTo>
                  <a:pt x="103230" y="250487"/>
                  <a:pt x="110126" y="255963"/>
                  <a:pt x="112425" y="247749"/>
                </a:cubicBezTo>
                <a:cubicBezTo>
                  <a:pt x="110126" y="247749"/>
                  <a:pt x="114724" y="245011"/>
                  <a:pt x="112425" y="245011"/>
                </a:cubicBezTo>
                <a:cubicBezTo>
                  <a:pt x="107828" y="245011"/>
                  <a:pt x="103230" y="250487"/>
                  <a:pt x="100931" y="247749"/>
                </a:cubicBezTo>
                <a:cubicBezTo>
                  <a:pt x="103230" y="247749"/>
                  <a:pt x="103230" y="247749"/>
                  <a:pt x="105529" y="245011"/>
                </a:cubicBezTo>
                <a:cubicBezTo>
                  <a:pt x="103230" y="245011"/>
                  <a:pt x="103230" y="245011"/>
                  <a:pt x="100931" y="245011"/>
                </a:cubicBezTo>
                <a:cubicBezTo>
                  <a:pt x="103230" y="242273"/>
                  <a:pt x="107828" y="242273"/>
                  <a:pt x="107828" y="239534"/>
                </a:cubicBezTo>
                <a:cubicBezTo>
                  <a:pt x="107828" y="239534"/>
                  <a:pt x="107828" y="239534"/>
                  <a:pt x="105529" y="236340"/>
                </a:cubicBezTo>
                <a:lnTo>
                  <a:pt x="106295" y="235884"/>
                </a:lnTo>
                <a:lnTo>
                  <a:pt x="105529" y="235884"/>
                </a:lnTo>
                <a:cubicBezTo>
                  <a:pt x="94802" y="235427"/>
                  <a:pt x="88672" y="232689"/>
                  <a:pt x="81776" y="224018"/>
                </a:cubicBezTo>
                <a:cubicBezTo>
                  <a:pt x="76412" y="216260"/>
                  <a:pt x="89438" y="217173"/>
                  <a:pt x="93269" y="214891"/>
                </a:cubicBezTo>
                <a:cubicBezTo>
                  <a:pt x="109360" y="205764"/>
                  <a:pt x="89438" y="204851"/>
                  <a:pt x="98633" y="193898"/>
                </a:cubicBezTo>
                <a:cubicBezTo>
                  <a:pt x="99399" y="192986"/>
                  <a:pt x="100931" y="192073"/>
                  <a:pt x="102464" y="192073"/>
                </a:cubicBezTo>
                <a:lnTo>
                  <a:pt x="103996" y="191617"/>
                </a:lnTo>
                <a:lnTo>
                  <a:pt x="105529" y="191160"/>
                </a:lnTo>
                <a:lnTo>
                  <a:pt x="107828" y="190247"/>
                </a:lnTo>
                <a:lnTo>
                  <a:pt x="107828" y="188422"/>
                </a:lnTo>
                <a:cubicBezTo>
                  <a:pt x="107828" y="185228"/>
                  <a:pt x="105529" y="182033"/>
                  <a:pt x="105529" y="175644"/>
                </a:cubicBezTo>
                <a:cubicBezTo>
                  <a:pt x="110126" y="172906"/>
                  <a:pt x="110126" y="175644"/>
                  <a:pt x="114724" y="170168"/>
                </a:cubicBezTo>
                <a:cubicBezTo>
                  <a:pt x="114724" y="170168"/>
                  <a:pt x="112425" y="170168"/>
                  <a:pt x="112425" y="170168"/>
                </a:cubicBezTo>
                <a:cubicBezTo>
                  <a:pt x="114724" y="170168"/>
                  <a:pt x="117023" y="167429"/>
                  <a:pt x="120854" y="164691"/>
                </a:cubicBezTo>
                <a:cubicBezTo>
                  <a:pt x="117023" y="164691"/>
                  <a:pt x="114724" y="170168"/>
                  <a:pt x="112425" y="167429"/>
                </a:cubicBezTo>
                <a:cubicBezTo>
                  <a:pt x="114724" y="164691"/>
                  <a:pt x="119321" y="159215"/>
                  <a:pt x="123152" y="159215"/>
                </a:cubicBezTo>
                <a:cubicBezTo>
                  <a:pt x="120854" y="159215"/>
                  <a:pt x="117023" y="159215"/>
                  <a:pt x="117023" y="159215"/>
                </a:cubicBezTo>
                <a:cubicBezTo>
                  <a:pt x="120854" y="156477"/>
                  <a:pt x="130049" y="151000"/>
                  <a:pt x="127750" y="142786"/>
                </a:cubicBezTo>
                <a:cubicBezTo>
                  <a:pt x="134646" y="137310"/>
                  <a:pt x="146140" y="134115"/>
                  <a:pt x="153036" y="128639"/>
                </a:cubicBezTo>
                <a:cubicBezTo>
                  <a:pt x="146140" y="128639"/>
                  <a:pt x="139243" y="137310"/>
                  <a:pt x="130049" y="134115"/>
                </a:cubicBezTo>
                <a:cubicBezTo>
                  <a:pt x="164529" y="114948"/>
                  <a:pt x="202841" y="101257"/>
                  <a:pt x="244218" y="98519"/>
                </a:cubicBezTo>
                <a:cubicBezTo>
                  <a:pt x="246517" y="93043"/>
                  <a:pt x="251114" y="95781"/>
                  <a:pt x="253413" y="93043"/>
                </a:cubicBezTo>
                <a:cubicBezTo>
                  <a:pt x="253413" y="93043"/>
                  <a:pt x="251114" y="93043"/>
                  <a:pt x="251114" y="90305"/>
                </a:cubicBezTo>
                <a:cubicBezTo>
                  <a:pt x="271037" y="93043"/>
                  <a:pt x="287128" y="84372"/>
                  <a:pt x="300920" y="90305"/>
                </a:cubicBezTo>
                <a:cubicBezTo>
                  <a:pt x="300920" y="87566"/>
                  <a:pt x="300920" y="87566"/>
                  <a:pt x="300920" y="87566"/>
                </a:cubicBezTo>
                <a:cubicBezTo>
                  <a:pt x="303219" y="87566"/>
                  <a:pt x="314712" y="87566"/>
                  <a:pt x="317011" y="81634"/>
                </a:cubicBezTo>
                <a:cubicBezTo>
                  <a:pt x="317011" y="84372"/>
                  <a:pt x="317011" y="87566"/>
                  <a:pt x="319310" y="87566"/>
                </a:cubicBezTo>
                <a:cubicBezTo>
                  <a:pt x="326206" y="87566"/>
                  <a:pt x="333102" y="84372"/>
                  <a:pt x="341531" y="87566"/>
                </a:cubicBezTo>
                <a:cubicBezTo>
                  <a:pt x="341531" y="83003"/>
                  <a:pt x="344596" y="85741"/>
                  <a:pt x="344596" y="83915"/>
                </a:cubicBezTo>
                <a:cubicBezTo>
                  <a:pt x="345362" y="84372"/>
                  <a:pt x="346128" y="83459"/>
                  <a:pt x="346128" y="81634"/>
                </a:cubicBezTo>
                <a:cubicBezTo>
                  <a:pt x="346128" y="87566"/>
                  <a:pt x="343829" y="84372"/>
                  <a:pt x="343829" y="87566"/>
                </a:cubicBezTo>
                <a:cubicBezTo>
                  <a:pt x="350726" y="84372"/>
                  <a:pt x="359920" y="87566"/>
                  <a:pt x="364518" y="84372"/>
                </a:cubicBezTo>
                <a:cubicBezTo>
                  <a:pt x="366817" y="84372"/>
                  <a:pt x="373713" y="87566"/>
                  <a:pt x="378310" y="87566"/>
                </a:cubicBezTo>
                <a:cubicBezTo>
                  <a:pt x="382908" y="90305"/>
                  <a:pt x="389804" y="84372"/>
                  <a:pt x="389804" y="90305"/>
                </a:cubicBezTo>
                <a:cubicBezTo>
                  <a:pt x="392103" y="84372"/>
                  <a:pt x="398999" y="87566"/>
                  <a:pt x="398999" y="87566"/>
                </a:cubicBezTo>
                <a:cubicBezTo>
                  <a:pt x="398999" y="84372"/>
                  <a:pt x="403596" y="87566"/>
                  <a:pt x="403596" y="84372"/>
                </a:cubicBezTo>
                <a:cubicBezTo>
                  <a:pt x="403596" y="87566"/>
                  <a:pt x="416622" y="90305"/>
                  <a:pt x="414323" y="87566"/>
                </a:cubicBezTo>
                <a:lnTo>
                  <a:pt x="416622" y="88023"/>
                </a:lnTo>
                <a:lnTo>
                  <a:pt x="416622" y="87566"/>
                </a:lnTo>
                <a:cubicBezTo>
                  <a:pt x="412025" y="83915"/>
                  <a:pt x="423518" y="79352"/>
                  <a:pt x="428882" y="82546"/>
                </a:cubicBezTo>
                <a:cubicBezTo>
                  <a:pt x="431181" y="83915"/>
                  <a:pt x="430415" y="86197"/>
                  <a:pt x="427350" y="88023"/>
                </a:cubicBezTo>
                <a:lnTo>
                  <a:pt x="426583" y="88479"/>
                </a:lnTo>
                <a:lnTo>
                  <a:pt x="428116" y="88479"/>
                </a:lnTo>
                <a:cubicBezTo>
                  <a:pt x="432713" y="88023"/>
                  <a:pt x="437311" y="87566"/>
                  <a:pt x="441908" y="87566"/>
                </a:cubicBezTo>
                <a:cubicBezTo>
                  <a:pt x="439609" y="87566"/>
                  <a:pt x="444207" y="90305"/>
                  <a:pt x="444207" y="87566"/>
                </a:cubicBezTo>
                <a:cubicBezTo>
                  <a:pt x="444207" y="90305"/>
                  <a:pt x="448804" y="93043"/>
                  <a:pt x="448804" y="93043"/>
                </a:cubicBezTo>
                <a:cubicBezTo>
                  <a:pt x="448804" y="90305"/>
                  <a:pt x="446506" y="90305"/>
                  <a:pt x="446506" y="87566"/>
                </a:cubicBezTo>
                <a:cubicBezTo>
                  <a:pt x="455700" y="95781"/>
                  <a:pt x="464895" y="84372"/>
                  <a:pt x="469493" y="93043"/>
                </a:cubicBezTo>
                <a:cubicBezTo>
                  <a:pt x="467194" y="93043"/>
                  <a:pt x="455700" y="90305"/>
                  <a:pt x="453402" y="95781"/>
                </a:cubicBezTo>
                <a:cubicBezTo>
                  <a:pt x="455700" y="95781"/>
                  <a:pt x="457999" y="95781"/>
                  <a:pt x="462597" y="95781"/>
                </a:cubicBezTo>
                <a:cubicBezTo>
                  <a:pt x="460298" y="93043"/>
                  <a:pt x="464895" y="95781"/>
                  <a:pt x="467194" y="95781"/>
                </a:cubicBezTo>
                <a:cubicBezTo>
                  <a:pt x="465662" y="97150"/>
                  <a:pt x="467960" y="98063"/>
                  <a:pt x="469493" y="97606"/>
                </a:cubicBezTo>
                <a:lnTo>
                  <a:pt x="470259" y="97150"/>
                </a:lnTo>
                <a:cubicBezTo>
                  <a:pt x="470259" y="96694"/>
                  <a:pt x="469493" y="96237"/>
                  <a:pt x="469493" y="95781"/>
                </a:cubicBezTo>
                <a:lnTo>
                  <a:pt x="468726" y="95781"/>
                </a:lnTo>
                <a:cubicBezTo>
                  <a:pt x="467194" y="95781"/>
                  <a:pt x="467194" y="95781"/>
                  <a:pt x="467194" y="95781"/>
                </a:cubicBezTo>
                <a:cubicBezTo>
                  <a:pt x="467194" y="95324"/>
                  <a:pt x="467960" y="94868"/>
                  <a:pt x="468726" y="94868"/>
                </a:cubicBezTo>
                <a:lnTo>
                  <a:pt x="469493" y="94412"/>
                </a:lnTo>
                <a:lnTo>
                  <a:pt x="470259" y="93955"/>
                </a:lnTo>
                <a:cubicBezTo>
                  <a:pt x="470259" y="93043"/>
                  <a:pt x="471025" y="93043"/>
                  <a:pt x="471791" y="92586"/>
                </a:cubicBezTo>
                <a:cubicBezTo>
                  <a:pt x="471025" y="92130"/>
                  <a:pt x="469493" y="91674"/>
                  <a:pt x="469493" y="90305"/>
                </a:cubicBezTo>
                <a:cubicBezTo>
                  <a:pt x="473324" y="90761"/>
                  <a:pt x="477155" y="90761"/>
                  <a:pt x="480986" y="90761"/>
                </a:cubicBezTo>
                <a:lnTo>
                  <a:pt x="482519" y="90761"/>
                </a:lnTo>
                <a:lnTo>
                  <a:pt x="482519" y="89392"/>
                </a:lnTo>
                <a:cubicBezTo>
                  <a:pt x="486350" y="80265"/>
                  <a:pt x="510870" y="77070"/>
                  <a:pt x="516233" y="83003"/>
                </a:cubicBezTo>
                <a:cubicBezTo>
                  <a:pt x="516233" y="83003"/>
                  <a:pt x="513935" y="83915"/>
                  <a:pt x="512402" y="85741"/>
                </a:cubicBezTo>
                <a:lnTo>
                  <a:pt x="511636" y="86197"/>
                </a:lnTo>
                <a:lnTo>
                  <a:pt x="513168" y="85741"/>
                </a:lnTo>
                <a:cubicBezTo>
                  <a:pt x="517000" y="84372"/>
                  <a:pt x="518532" y="83003"/>
                  <a:pt x="521597" y="83003"/>
                </a:cubicBezTo>
                <a:cubicBezTo>
                  <a:pt x="529260" y="82546"/>
                  <a:pt x="536922" y="84372"/>
                  <a:pt x="542286" y="83003"/>
                </a:cubicBezTo>
                <a:cubicBezTo>
                  <a:pt x="545351" y="82546"/>
                  <a:pt x="552247" y="76157"/>
                  <a:pt x="554546" y="75701"/>
                </a:cubicBezTo>
                <a:cubicBezTo>
                  <a:pt x="559909" y="74788"/>
                  <a:pt x="566805" y="77983"/>
                  <a:pt x="572935" y="77526"/>
                </a:cubicBezTo>
                <a:cubicBezTo>
                  <a:pt x="580598" y="75701"/>
                  <a:pt x="587494" y="72963"/>
                  <a:pt x="594390" y="70225"/>
                </a:cubicBezTo>
                <a:cubicBezTo>
                  <a:pt x="611247" y="67030"/>
                  <a:pt x="612014" y="75245"/>
                  <a:pt x="621208" y="75701"/>
                </a:cubicBezTo>
                <a:cubicBezTo>
                  <a:pt x="628871" y="76157"/>
                  <a:pt x="630403" y="69768"/>
                  <a:pt x="639598" y="72050"/>
                </a:cubicBezTo>
                <a:cubicBezTo>
                  <a:pt x="646494" y="73876"/>
                  <a:pt x="643429" y="79808"/>
                  <a:pt x="648793" y="81177"/>
                </a:cubicBezTo>
                <a:cubicBezTo>
                  <a:pt x="664118" y="84828"/>
                  <a:pt x="661819" y="75701"/>
                  <a:pt x="664118" y="72050"/>
                </a:cubicBezTo>
                <a:cubicBezTo>
                  <a:pt x="668715" y="63836"/>
                  <a:pt x="663352" y="66117"/>
                  <a:pt x="673313" y="64748"/>
                </a:cubicBezTo>
                <a:cubicBezTo>
                  <a:pt x="673313" y="64748"/>
                  <a:pt x="679443" y="71137"/>
                  <a:pt x="681741" y="72050"/>
                </a:cubicBezTo>
                <a:cubicBezTo>
                  <a:pt x="687871" y="71137"/>
                  <a:pt x="694001" y="71137"/>
                  <a:pt x="700131" y="72050"/>
                </a:cubicBezTo>
                <a:cubicBezTo>
                  <a:pt x="702430" y="72963"/>
                  <a:pt x="702430" y="77526"/>
                  <a:pt x="706261" y="77526"/>
                </a:cubicBezTo>
                <a:cubicBezTo>
                  <a:pt x="707027" y="77526"/>
                  <a:pt x="713157" y="75245"/>
                  <a:pt x="718521" y="73876"/>
                </a:cubicBezTo>
                <a:cubicBezTo>
                  <a:pt x="734612" y="70681"/>
                  <a:pt x="738443" y="75245"/>
                  <a:pt x="751469" y="75701"/>
                </a:cubicBezTo>
                <a:cubicBezTo>
                  <a:pt x="754534" y="75701"/>
                  <a:pt x="779054" y="74332"/>
                  <a:pt x="782119" y="73876"/>
                </a:cubicBezTo>
                <a:cubicBezTo>
                  <a:pt x="787483" y="72963"/>
                  <a:pt x="789781" y="68856"/>
                  <a:pt x="797444" y="68399"/>
                </a:cubicBezTo>
                <a:cubicBezTo>
                  <a:pt x="799742" y="68399"/>
                  <a:pt x="808937" y="70225"/>
                  <a:pt x="815067" y="70225"/>
                </a:cubicBezTo>
                <a:cubicBezTo>
                  <a:pt x="831924" y="70681"/>
                  <a:pt x="841886" y="72050"/>
                  <a:pt x="851847" y="72050"/>
                </a:cubicBezTo>
                <a:cubicBezTo>
                  <a:pt x="854145" y="72050"/>
                  <a:pt x="859509" y="68856"/>
                  <a:pt x="863340" y="68399"/>
                </a:cubicBezTo>
                <a:cubicBezTo>
                  <a:pt x="864873" y="68399"/>
                  <a:pt x="867171" y="67943"/>
                  <a:pt x="868704" y="67943"/>
                </a:cubicBezTo>
                <a:lnTo>
                  <a:pt x="870236" y="67943"/>
                </a:lnTo>
                <a:lnTo>
                  <a:pt x="870236" y="67487"/>
                </a:lnTo>
                <a:cubicBezTo>
                  <a:pt x="870236" y="67030"/>
                  <a:pt x="870236" y="66117"/>
                  <a:pt x="870236" y="64748"/>
                </a:cubicBezTo>
                <a:cubicBezTo>
                  <a:pt x="870236" y="61097"/>
                  <a:pt x="875600" y="58359"/>
                  <a:pt x="880964" y="52883"/>
                </a:cubicBezTo>
                <a:cubicBezTo>
                  <a:pt x="891691" y="42843"/>
                  <a:pt x="946860" y="43299"/>
                  <a:pt x="931536" y="34629"/>
                </a:cubicBezTo>
                <a:cubicBezTo>
                  <a:pt x="927704" y="32803"/>
                  <a:pt x="846483" y="36910"/>
                  <a:pt x="830392" y="34629"/>
                </a:cubicBezTo>
                <a:cubicBezTo>
                  <a:pt x="821963" y="33716"/>
                  <a:pt x="766028" y="36454"/>
                  <a:pt x="763729" y="34629"/>
                </a:cubicBezTo>
                <a:cubicBezTo>
                  <a:pt x="754534" y="29152"/>
                  <a:pt x="780586" y="23220"/>
                  <a:pt x="796677" y="20025"/>
                </a:cubicBezTo>
                <a:lnTo>
                  <a:pt x="798210" y="19569"/>
                </a:lnTo>
                <a:lnTo>
                  <a:pt x="799743" y="19340"/>
                </a:lnTo>
                <a:lnTo>
                  <a:pt x="798976" y="19569"/>
                </a:lnTo>
                <a:lnTo>
                  <a:pt x="801275" y="19112"/>
                </a:lnTo>
                <a:cubicBezTo>
                  <a:pt x="811236" y="18656"/>
                  <a:pt x="825794" y="20481"/>
                  <a:pt x="841119" y="19569"/>
                </a:cubicBezTo>
                <a:cubicBezTo>
                  <a:pt x="857977" y="18656"/>
                  <a:pt x="874834" y="14549"/>
                  <a:pt x="890925" y="13636"/>
                </a:cubicBezTo>
                <a:cubicBezTo>
                  <a:pt x="907782" y="12723"/>
                  <a:pt x="923873" y="14549"/>
                  <a:pt x="941497" y="13636"/>
                </a:cubicBezTo>
                <a:cubicBezTo>
                  <a:pt x="969848" y="12723"/>
                  <a:pt x="999731" y="8616"/>
                  <a:pt x="1025783" y="7703"/>
                </a:cubicBezTo>
                <a:cubicBezTo>
                  <a:pt x="1060264" y="6791"/>
                  <a:pt x="1094745" y="8616"/>
                  <a:pt x="1126160" y="7703"/>
                </a:cubicBezTo>
                <a:cubicBezTo>
                  <a:pt x="1135738" y="7475"/>
                  <a:pt x="1161982" y="4965"/>
                  <a:pt x="1186023" y="4166"/>
                </a:cubicBezTo>
                <a:close/>
                <a:moveTo>
                  <a:pt x="1277493" y="1828"/>
                </a:moveTo>
                <a:cubicBezTo>
                  <a:pt x="1298756" y="1542"/>
                  <a:pt x="1320402" y="3824"/>
                  <a:pt x="1312357" y="9529"/>
                </a:cubicBezTo>
                <a:cubicBezTo>
                  <a:pt x="1310824" y="10441"/>
                  <a:pt x="1293967" y="9529"/>
                  <a:pt x="1290136" y="9529"/>
                </a:cubicBezTo>
                <a:cubicBezTo>
                  <a:pt x="1280175" y="10441"/>
                  <a:pt x="1270213" y="12267"/>
                  <a:pt x="1261019" y="12267"/>
                </a:cubicBezTo>
                <a:cubicBezTo>
                  <a:pt x="1255655" y="12267"/>
                  <a:pt x="1250291" y="11354"/>
                  <a:pt x="1245694" y="9529"/>
                </a:cubicBezTo>
                <a:lnTo>
                  <a:pt x="1244928" y="9529"/>
                </a:lnTo>
                <a:cubicBezTo>
                  <a:pt x="1235350" y="4965"/>
                  <a:pt x="1256230" y="2113"/>
                  <a:pt x="1277493" y="1828"/>
                </a:cubicBezTo>
                <a:close/>
                <a:moveTo>
                  <a:pt x="1569909" y="915"/>
                </a:moveTo>
                <a:cubicBezTo>
                  <a:pt x="1579774" y="1428"/>
                  <a:pt x="1586670" y="4281"/>
                  <a:pt x="1580540" y="9529"/>
                </a:cubicBezTo>
                <a:cubicBezTo>
                  <a:pt x="1579008" y="11354"/>
                  <a:pt x="1572112" y="12267"/>
                  <a:pt x="1564449" y="12267"/>
                </a:cubicBezTo>
                <a:cubicBezTo>
                  <a:pt x="1554488" y="12267"/>
                  <a:pt x="1542995" y="10898"/>
                  <a:pt x="1538397" y="9985"/>
                </a:cubicBezTo>
                <a:lnTo>
                  <a:pt x="1537631" y="9529"/>
                </a:lnTo>
                <a:lnTo>
                  <a:pt x="1538397" y="9529"/>
                </a:lnTo>
                <a:cubicBezTo>
                  <a:pt x="1539930" y="8616"/>
                  <a:pt x="1541462" y="6334"/>
                  <a:pt x="1541462" y="6334"/>
                </a:cubicBezTo>
                <a:cubicBezTo>
                  <a:pt x="1547209" y="2227"/>
                  <a:pt x="1560044" y="401"/>
                  <a:pt x="1569909" y="915"/>
                </a:cubicBezTo>
                <a:close/>
                <a:moveTo>
                  <a:pt x="1503150" y="402"/>
                </a:moveTo>
                <a:cubicBezTo>
                  <a:pt x="1510046" y="3596"/>
                  <a:pt x="1501618" y="6334"/>
                  <a:pt x="1494722" y="6334"/>
                </a:cubicBezTo>
                <a:cubicBezTo>
                  <a:pt x="1490124" y="6334"/>
                  <a:pt x="1486293" y="5421"/>
                  <a:pt x="1486293" y="3140"/>
                </a:cubicBezTo>
                <a:cubicBezTo>
                  <a:pt x="1486293" y="3596"/>
                  <a:pt x="1500085" y="-1424"/>
                  <a:pt x="1503150" y="402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" name="图片" descr="C:/Users/Administrator/Desktop/0e868526f37bf2bac0bce8a21fec1f31.jpeg0e868526f37bf2bac0bce8a21fec1f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contrast="24000"/>
          </a:blip>
          <a:srcRect l="13588" r="13588"/>
          <a:stretch>
            <a:fillRect/>
          </a:stretch>
        </p:blipFill>
        <p:spPr>
          <a:xfrm>
            <a:off x="4621315" y="3962342"/>
            <a:ext cx="3026540" cy="207789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53" h="2508">
                <a:moveTo>
                  <a:pt x="2445" y="2490"/>
                </a:moveTo>
                <a:cubicBezTo>
                  <a:pt x="2444" y="2492"/>
                  <a:pt x="2438" y="2501"/>
                  <a:pt x="2447" y="2497"/>
                </a:cubicBezTo>
                <a:lnTo>
                  <a:pt x="2448" y="2497"/>
                </a:lnTo>
                <a:cubicBezTo>
                  <a:pt x="2443" y="2495"/>
                  <a:pt x="2455" y="2492"/>
                  <a:pt x="2445" y="2490"/>
                </a:cubicBezTo>
                <a:close/>
                <a:moveTo>
                  <a:pt x="1075" y="2469"/>
                </a:moveTo>
                <a:cubicBezTo>
                  <a:pt x="1070" y="2469"/>
                  <a:pt x="1063" y="2470"/>
                  <a:pt x="1065" y="2474"/>
                </a:cubicBezTo>
                <a:cubicBezTo>
                  <a:pt x="1071" y="2473"/>
                  <a:pt x="1077" y="2473"/>
                  <a:pt x="1082" y="2472"/>
                </a:cubicBezTo>
                <a:lnTo>
                  <a:pt x="1082" y="2472"/>
                </a:lnTo>
                <a:cubicBezTo>
                  <a:pt x="1081" y="2470"/>
                  <a:pt x="1079" y="2469"/>
                  <a:pt x="1075" y="2469"/>
                </a:cubicBezTo>
                <a:close/>
                <a:moveTo>
                  <a:pt x="1028" y="2468"/>
                </a:moveTo>
                <a:cubicBezTo>
                  <a:pt x="1022" y="2471"/>
                  <a:pt x="1035" y="2479"/>
                  <a:pt x="1017" y="2477"/>
                </a:cubicBezTo>
                <a:cubicBezTo>
                  <a:pt x="1017" y="2481"/>
                  <a:pt x="1023" y="2480"/>
                  <a:pt x="1023" y="2484"/>
                </a:cubicBezTo>
                <a:cubicBezTo>
                  <a:pt x="1028" y="2483"/>
                  <a:pt x="1032" y="2483"/>
                  <a:pt x="1032" y="2486"/>
                </a:cubicBezTo>
                <a:cubicBezTo>
                  <a:pt x="1038" y="2483"/>
                  <a:pt x="1046" y="2482"/>
                  <a:pt x="1054" y="2481"/>
                </a:cubicBezTo>
                <a:lnTo>
                  <a:pt x="1052" y="2476"/>
                </a:lnTo>
                <a:cubicBezTo>
                  <a:pt x="1037" y="2477"/>
                  <a:pt x="1043" y="2473"/>
                  <a:pt x="1028" y="2468"/>
                </a:cubicBezTo>
                <a:lnTo>
                  <a:pt x="1028" y="2468"/>
                </a:lnTo>
                <a:close/>
                <a:moveTo>
                  <a:pt x="640" y="2458"/>
                </a:moveTo>
                <a:lnTo>
                  <a:pt x="640" y="2459"/>
                </a:lnTo>
                <a:lnTo>
                  <a:pt x="637" y="2459"/>
                </a:lnTo>
                <a:lnTo>
                  <a:pt x="637" y="2459"/>
                </a:lnTo>
                <a:lnTo>
                  <a:pt x="640" y="2458"/>
                </a:lnTo>
                <a:close/>
                <a:moveTo>
                  <a:pt x="1766" y="2453"/>
                </a:moveTo>
                <a:cubicBezTo>
                  <a:pt x="1766" y="2455"/>
                  <a:pt x="1763" y="2458"/>
                  <a:pt x="1766" y="2458"/>
                </a:cubicBezTo>
                <a:lnTo>
                  <a:pt x="1767" y="2458"/>
                </a:lnTo>
                <a:cubicBezTo>
                  <a:pt x="1771" y="2457"/>
                  <a:pt x="1773" y="2455"/>
                  <a:pt x="1766" y="2453"/>
                </a:cubicBezTo>
                <a:close/>
                <a:moveTo>
                  <a:pt x="1099" y="2449"/>
                </a:moveTo>
                <a:lnTo>
                  <a:pt x="1098" y="2451"/>
                </a:lnTo>
                <a:lnTo>
                  <a:pt x="1115" y="2453"/>
                </a:lnTo>
                <a:lnTo>
                  <a:pt x="1116" y="2451"/>
                </a:lnTo>
                <a:lnTo>
                  <a:pt x="1099" y="2449"/>
                </a:lnTo>
                <a:close/>
                <a:moveTo>
                  <a:pt x="642" y="2448"/>
                </a:moveTo>
                <a:lnTo>
                  <a:pt x="640" y="2450"/>
                </a:lnTo>
                <a:lnTo>
                  <a:pt x="645" y="2451"/>
                </a:lnTo>
                <a:lnTo>
                  <a:pt x="647" y="2449"/>
                </a:lnTo>
                <a:cubicBezTo>
                  <a:pt x="645" y="2448"/>
                  <a:pt x="643" y="2448"/>
                  <a:pt x="642" y="2448"/>
                </a:cubicBezTo>
                <a:close/>
                <a:moveTo>
                  <a:pt x="1932" y="2443"/>
                </a:moveTo>
                <a:lnTo>
                  <a:pt x="1930" y="2447"/>
                </a:lnTo>
                <a:cubicBezTo>
                  <a:pt x="1931" y="2448"/>
                  <a:pt x="1933" y="2448"/>
                  <a:pt x="1935" y="2448"/>
                </a:cubicBezTo>
                <a:lnTo>
                  <a:pt x="1937" y="2443"/>
                </a:lnTo>
                <a:lnTo>
                  <a:pt x="1932" y="2443"/>
                </a:lnTo>
                <a:close/>
                <a:moveTo>
                  <a:pt x="2057" y="2442"/>
                </a:moveTo>
                <a:lnTo>
                  <a:pt x="2054" y="2447"/>
                </a:lnTo>
                <a:lnTo>
                  <a:pt x="2062" y="2447"/>
                </a:lnTo>
                <a:lnTo>
                  <a:pt x="2061" y="2447"/>
                </a:lnTo>
                <a:cubicBezTo>
                  <a:pt x="2064" y="2444"/>
                  <a:pt x="2063" y="2442"/>
                  <a:pt x="2057" y="2442"/>
                </a:cubicBezTo>
                <a:close/>
                <a:moveTo>
                  <a:pt x="1771" y="2441"/>
                </a:moveTo>
                <a:cubicBezTo>
                  <a:pt x="1766" y="2441"/>
                  <a:pt x="1766" y="2444"/>
                  <a:pt x="1759" y="2442"/>
                </a:cubicBezTo>
                <a:cubicBezTo>
                  <a:pt x="1756" y="2445"/>
                  <a:pt x="1758" y="2448"/>
                  <a:pt x="1763" y="2449"/>
                </a:cubicBezTo>
                <a:cubicBezTo>
                  <a:pt x="1764" y="2445"/>
                  <a:pt x="1771" y="2446"/>
                  <a:pt x="1773" y="2442"/>
                </a:cubicBezTo>
                <a:lnTo>
                  <a:pt x="1774" y="2441"/>
                </a:lnTo>
                <a:cubicBezTo>
                  <a:pt x="1773" y="2441"/>
                  <a:pt x="1772" y="2441"/>
                  <a:pt x="1771" y="2441"/>
                </a:cubicBezTo>
                <a:close/>
                <a:moveTo>
                  <a:pt x="647" y="2441"/>
                </a:moveTo>
                <a:cubicBezTo>
                  <a:pt x="642" y="2441"/>
                  <a:pt x="640" y="2444"/>
                  <a:pt x="651" y="2442"/>
                </a:cubicBezTo>
                <a:cubicBezTo>
                  <a:pt x="650" y="2441"/>
                  <a:pt x="648" y="2441"/>
                  <a:pt x="647" y="2441"/>
                </a:cubicBezTo>
                <a:close/>
                <a:moveTo>
                  <a:pt x="2267" y="2431"/>
                </a:moveTo>
                <a:cubicBezTo>
                  <a:pt x="2265" y="2431"/>
                  <a:pt x="2264" y="2432"/>
                  <a:pt x="2264" y="2433"/>
                </a:cubicBezTo>
                <a:cubicBezTo>
                  <a:pt x="2266" y="2433"/>
                  <a:pt x="2268" y="2434"/>
                  <a:pt x="2270" y="2434"/>
                </a:cubicBezTo>
                <a:cubicBezTo>
                  <a:pt x="2270" y="2433"/>
                  <a:pt x="2272" y="2433"/>
                  <a:pt x="2273" y="2432"/>
                </a:cubicBezTo>
                <a:lnTo>
                  <a:pt x="2273" y="2431"/>
                </a:lnTo>
                <a:cubicBezTo>
                  <a:pt x="2271" y="2431"/>
                  <a:pt x="2269" y="2431"/>
                  <a:pt x="2267" y="2431"/>
                </a:cubicBezTo>
                <a:close/>
                <a:moveTo>
                  <a:pt x="1900" y="2431"/>
                </a:moveTo>
                <a:cubicBezTo>
                  <a:pt x="1900" y="2433"/>
                  <a:pt x="1897" y="2432"/>
                  <a:pt x="1896" y="2435"/>
                </a:cubicBezTo>
                <a:lnTo>
                  <a:pt x="1904" y="2436"/>
                </a:lnTo>
                <a:lnTo>
                  <a:pt x="1906" y="2432"/>
                </a:lnTo>
                <a:cubicBezTo>
                  <a:pt x="1904" y="2432"/>
                  <a:pt x="1902" y="2432"/>
                  <a:pt x="1901" y="2432"/>
                </a:cubicBezTo>
                <a:lnTo>
                  <a:pt x="1900" y="2431"/>
                </a:lnTo>
                <a:close/>
                <a:moveTo>
                  <a:pt x="1742" y="2430"/>
                </a:moveTo>
                <a:cubicBezTo>
                  <a:pt x="1734" y="2431"/>
                  <a:pt x="1724" y="2434"/>
                  <a:pt x="1725" y="2436"/>
                </a:cubicBezTo>
                <a:cubicBezTo>
                  <a:pt x="1729" y="2433"/>
                  <a:pt x="1741" y="2435"/>
                  <a:pt x="1744" y="2431"/>
                </a:cubicBezTo>
                <a:lnTo>
                  <a:pt x="1745" y="2431"/>
                </a:lnTo>
                <a:cubicBezTo>
                  <a:pt x="1744" y="2430"/>
                  <a:pt x="1743" y="2430"/>
                  <a:pt x="1742" y="2430"/>
                </a:cubicBezTo>
                <a:close/>
                <a:moveTo>
                  <a:pt x="2218" y="2430"/>
                </a:moveTo>
                <a:cubicBezTo>
                  <a:pt x="2217" y="2431"/>
                  <a:pt x="2215" y="2431"/>
                  <a:pt x="2215" y="2432"/>
                </a:cubicBezTo>
                <a:cubicBezTo>
                  <a:pt x="2218" y="2433"/>
                  <a:pt x="2217" y="2434"/>
                  <a:pt x="2222" y="2434"/>
                </a:cubicBezTo>
                <a:lnTo>
                  <a:pt x="2223" y="2431"/>
                </a:lnTo>
                <a:cubicBezTo>
                  <a:pt x="2222" y="2430"/>
                  <a:pt x="2220" y="2430"/>
                  <a:pt x="2218" y="2430"/>
                </a:cubicBezTo>
                <a:lnTo>
                  <a:pt x="2218" y="2430"/>
                </a:lnTo>
                <a:close/>
                <a:moveTo>
                  <a:pt x="1955" y="2429"/>
                </a:moveTo>
                <a:lnTo>
                  <a:pt x="1958" y="2429"/>
                </a:lnTo>
                <a:cubicBezTo>
                  <a:pt x="1957" y="2430"/>
                  <a:pt x="1957" y="2430"/>
                  <a:pt x="1956" y="2430"/>
                </a:cubicBezTo>
                <a:lnTo>
                  <a:pt x="1955" y="2430"/>
                </a:lnTo>
                <a:lnTo>
                  <a:pt x="1955" y="2429"/>
                </a:lnTo>
                <a:close/>
                <a:moveTo>
                  <a:pt x="691" y="2428"/>
                </a:moveTo>
                <a:cubicBezTo>
                  <a:pt x="690" y="2428"/>
                  <a:pt x="690" y="2428"/>
                  <a:pt x="689" y="2429"/>
                </a:cubicBezTo>
                <a:cubicBezTo>
                  <a:pt x="696" y="2433"/>
                  <a:pt x="696" y="2427"/>
                  <a:pt x="691" y="2428"/>
                </a:cubicBezTo>
                <a:close/>
                <a:moveTo>
                  <a:pt x="2035" y="2427"/>
                </a:moveTo>
                <a:cubicBezTo>
                  <a:pt x="2033" y="2428"/>
                  <a:pt x="2031" y="2428"/>
                  <a:pt x="2029" y="2429"/>
                </a:cubicBezTo>
                <a:cubicBezTo>
                  <a:pt x="2033" y="2434"/>
                  <a:pt x="2048" y="2436"/>
                  <a:pt x="2055" y="2441"/>
                </a:cubicBezTo>
                <a:cubicBezTo>
                  <a:pt x="2054" y="2436"/>
                  <a:pt x="2060" y="2438"/>
                  <a:pt x="2062" y="2436"/>
                </a:cubicBezTo>
                <a:lnTo>
                  <a:pt x="2062" y="2436"/>
                </a:lnTo>
                <a:cubicBezTo>
                  <a:pt x="2053" y="2436"/>
                  <a:pt x="2047" y="2426"/>
                  <a:pt x="2035" y="2427"/>
                </a:cubicBezTo>
                <a:close/>
                <a:moveTo>
                  <a:pt x="648" y="2426"/>
                </a:moveTo>
                <a:cubicBezTo>
                  <a:pt x="643" y="2427"/>
                  <a:pt x="639" y="2430"/>
                  <a:pt x="640" y="2433"/>
                </a:cubicBezTo>
                <a:cubicBezTo>
                  <a:pt x="633" y="2431"/>
                  <a:pt x="629" y="2429"/>
                  <a:pt x="624" y="2431"/>
                </a:cubicBezTo>
                <a:cubicBezTo>
                  <a:pt x="632" y="2432"/>
                  <a:pt x="646" y="2440"/>
                  <a:pt x="654" y="2435"/>
                </a:cubicBezTo>
                <a:cubicBezTo>
                  <a:pt x="650" y="2435"/>
                  <a:pt x="646" y="2435"/>
                  <a:pt x="643" y="2434"/>
                </a:cubicBezTo>
                <a:cubicBezTo>
                  <a:pt x="648" y="2431"/>
                  <a:pt x="652" y="2429"/>
                  <a:pt x="662" y="2431"/>
                </a:cubicBezTo>
                <a:cubicBezTo>
                  <a:pt x="656" y="2430"/>
                  <a:pt x="654" y="2427"/>
                  <a:pt x="648" y="2426"/>
                </a:cubicBezTo>
                <a:close/>
                <a:moveTo>
                  <a:pt x="1751" y="2421"/>
                </a:moveTo>
                <a:cubicBezTo>
                  <a:pt x="1750" y="2421"/>
                  <a:pt x="1748" y="2421"/>
                  <a:pt x="1746" y="2422"/>
                </a:cubicBezTo>
                <a:cubicBezTo>
                  <a:pt x="1753" y="2422"/>
                  <a:pt x="1751" y="2430"/>
                  <a:pt x="1759" y="2426"/>
                </a:cubicBezTo>
                <a:lnTo>
                  <a:pt x="1760" y="2426"/>
                </a:lnTo>
                <a:cubicBezTo>
                  <a:pt x="1754" y="2426"/>
                  <a:pt x="1754" y="2422"/>
                  <a:pt x="1751" y="2421"/>
                </a:cubicBezTo>
                <a:close/>
                <a:moveTo>
                  <a:pt x="1779" y="2421"/>
                </a:moveTo>
                <a:cubicBezTo>
                  <a:pt x="1771" y="2422"/>
                  <a:pt x="1772" y="2428"/>
                  <a:pt x="1778" y="2431"/>
                </a:cubicBezTo>
                <a:cubicBezTo>
                  <a:pt x="1778" y="2418"/>
                  <a:pt x="1804" y="2433"/>
                  <a:pt x="1809" y="2427"/>
                </a:cubicBezTo>
                <a:cubicBezTo>
                  <a:pt x="1806" y="2423"/>
                  <a:pt x="1787" y="2425"/>
                  <a:pt x="1778" y="2421"/>
                </a:cubicBezTo>
                <a:lnTo>
                  <a:pt x="1779" y="2421"/>
                </a:lnTo>
                <a:close/>
                <a:moveTo>
                  <a:pt x="982" y="2417"/>
                </a:moveTo>
                <a:cubicBezTo>
                  <a:pt x="981" y="2417"/>
                  <a:pt x="980" y="2417"/>
                  <a:pt x="977" y="2418"/>
                </a:cubicBezTo>
                <a:cubicBezTo>
                  <a:pt x="982" y="2421"/>
                  <a:pt x="985" y="2418"/>
                  <a:pt x="982" y="2417"/>
                </a:cubicBezTo>
                <a:close/>
                <a:moveTo>
                  <a:pt x="2138" y="2416"/>
                </a:moveTo>
                <a:cubicBezTo>
                  <a:pt x="2137" y="2416"/>
                  <a:pt x="2136" y="2416"/>
                  <a:pt x="2135" y="2417"/>
                </a:cubicBezTo>
                <a:cubicBezTo>
                  <a:pt x="2147" y="2417"/>
                  <a:pt x="2141" y="2426"/>
                  <a:pt x="2154" y="2423"/>
                </a:cubicBezTo>
                <a:cubicBezTo>
                  <a:pt x="2155" y="2421"/>
                  <a:pt x="2152" y="2420"/>
                  <a:pt x="2154" y="2418"/>
                </a:cubicBezTo>
                <a:lnTo>
                  <a:pt x="2153" y="2418"/>
                </a:lnTo>
                <a:cubicBezTo>
                  <a:pt x="2149" y="2418"/>
                  <a:pt x="2142" y="2416"/>
                  <a:pt x="2138" y="2416"/>
                </a:cubicBezTo>
                <a:close/>
                <a:moveTo>
                  <a:pt x="2037" y="2414"/>
                </a:moveTo>
                <a:cubicBezTo>
                  <a:pt x="2035" y="2414"/>
                  <a:pt x="2033" y="2414"/>
                  <a:pt x="2033" y="2415"/>
                </a:cubicBezTo>
                <a:cubicBezTo>
                  <a:pt x="2037" y="2416"/>
                  <a:pt x="2036" y="2417"/>
                  <a:pt x="2040" y="2417"/>
                </a:cubicBezTo>
                <a:lnTo>
                  <a:pt x="2040" y="2417"/>
                </a:lnTo>
                <a:cubicBezTo>
                  <a:pt x="2043" y="2415"/>
                  <a:pt x="2040" y="2414"/>
                  <a:pt x="2037" y="2414"/>
                </a:cubicBezTo>
                <a:close/>
                <a:moveTo>
                  <a:pt x="1860" y="2412"/>
                </a:moveTo>
                <a:cubicBezTo>
                  <a:pt x="1858" y="2417"/>
                  <a:pt x="1873" y="2417"/>
                  <a:pt x="1871" y="2421"/>
                </a:cubicBezTo>
                <a:cubicBezTo>
                  <a:pt x="1874" y="2420"/>
                  <a:pt x="1876" y="2418"/>
                  <a:pt x="1876" y="2416"/>
                </a:cubicBezTo>
                <a:lnTo>
                  <a:pt x="1877" y="2416"/>
                </a:lnTo>
                <a:cubicBezTo>
                  <a:pt x="1868" y="2415"/>
                  <a:pt x="1865" y="2413"/>
                  <a:pt x="1860" y="2412"/>
                </a:cubicBezTo>
                <a:close/>
                <a:moveTo>
                  <a:pt x="2093" y="2409"/>
                </a:moveTo>
                <a:cubicBezTo>
                  <a:pt x="2090" y="2409"/>
                  <a:pt x="2088" y="2410"/>
                  <a:pt x="2086" y="2410"/>
                </a:cubicBezTo>
                <a:cubicBezTo>
                  <a:pt x="2094" y="2410"/>
                  <a:pt x="2107" y="2414"/>
                  <a:pt x="2112" y="2412"/>
                </a:cubicBezTo>
                <a:lnTo>
                  <a:pt x="2111" y="2411"/>
                </a:lnTo>
                <a:cubicBezTo>
                  <a:pt x="2106" y="2410"/>
                  <a:pt x="2099" y="2409"/>
                  <a:pt x="2093" y="2409"/>
                </a:cubicBezTo>
                <a:close/>
                <a:moveTo>
                  <a:pt x="1306" y="2409"/>
                </a:moveTo>
                <a:lnTo>
                  <a:pt x="1301" y="2409"/>
                </a:lnTo>
                <a:lnTo>
                  <a:pt x="1301" y="2409"/>
                </a:lnTo>
                <a:lnTo>
                  <a:pt x="1300" y="2409"/>
                </a:lnTo>
                <a:lnTo>
                  <a:pt x="1301" y="2409"/>
                </a:lnTo>
                <a:lnTo>
                  <a:pt x="1301" y="2410"/>
                </a:lnTo>
                <a:cubicBezTo>
                  <a:pt x="1300" y="2412"/>
                  <a:pt x="1302" y="2412"/>
                  <a:pt x="1300" y="2415"/>
                </a:cubicBezTo>
                <a:cubicBezTo>
                  <a:pt x="1304" y="2415"/>
                  <a:pt x="1308" y="2416"/>
                  <a:pt x="1313" y="2416"/>
                </a:cubicBezTo>
                <a:cubicBezTo>
                  <a:pt x="1314" y="2414"/>
                  <a:pt x="1314" y="2412"/>
                  <a:pt x="1318" y="2412"/>
                </a:cubicBezTo>
                <a:cubicBezTo>
                  <a:pt x="1323" y="2413"/>
                  <a:pt x="1330" y="2414"/>
                  <a:pt x="1328" y="2418"/>
                </a:cubicBezTo>
                <a:cubicBezTo>
                  <a:pt x="1300" y="2423"/>
                  <a:pt x="1330" y="2425"/>
                  <a:pt x="1341" y="2418"/>
                </a:cubicBezTo>
                <a:cubicBezTo>
                  <a:pt x="1333" y="2414"/>
                  <a:pt x="1321" y="2408"/>
                  <a:pt x="1306" y="2409"/>
                </a:cubicBezTo>
                <a:close/>
                <a:moveTo>
                  <a:pt x="2133" y="2403"/>
                </a:moveTo>
                <a:cubicBezTo>
                  <a:pt x="2130" y="2403"/>
                  <a:pt x="2125" y="2405"/>
                  <a:pt x="2119" y="2404"/>
                </a:cubicBezTo>
                <a:lnTo>
                  <a:pt x="2118" y="2403"/>
                </a:lnTo>
                <a:cubicBezTo>
                  <a:pt x="2118" y="2407"/>
                  <a:pt x="2113" y="2407"/>
                  <a:pt x="2112" y="2410"/>
                </a:cubicBezTo>
                <a:cubicBezTo>
                  <a:pt x="2116" y="2412"/>
                  <a:pt x="2125" y="2417"/>
                  <a:pt x="2132" y="2414"/>
                </a:cubicBezTo>
                <a:cubicBezTo>
                  <a:pt x="2121" y="2409"/>
                  <a:pt x="2133" y="2410"/>
                  <a:pt x="2137" y="2404"/>
                </a:cubicBezTo>
                <a:cubicBezTo>
                  <a:pt x="2135" y="2404"/>
                  <a:pt x="2134" y="2403"/>
                  <a:pt x="2133" y="2403"/>
                </a:cubicBezTo>
                <a:close/>
                <a:moveTo>
                  <a:pt x="673" y="2402"/>
                </a:moveTo>
                <a:lnTo>
                  <a:pt x="671" y="2406"/>
                </a:lnTo>
                <a:cubicBezTo>
                  <a:pt x="676" y="2407"/>
                  <a:pt x="681" y="2407"/>
                  <a:pt x="682" y="2405"/>
                </a:cubicBezTo>
                <a:cubicBezTo>
                  <a:pt x="679" y="2404"/>
                  <a:pt x="678" y="2402"/>
                  <a:pt x="673" y="2402"/>
                </a:cubicBezTo>
                <a:close/>
                <a:moveTo>
                  <a:pt x="3091" y="2402"/>
                </a:moveTo>
                <a:cubicBezTo>
                  <a:pt x="3089" y="2402"/>
                  <a:pt x="3087" y="2402"/>
                  <a:pt x="3087" y="2403"/>
                </a:cubicBezTo>
                <a:cubicBezTo>
                  <a:pt x="3091" y="2403"/>
                  <a:pt x="3092" y="2404"/>
                  <a:pt x="3094" y="2404"/>
                </a:cubicBezTo>
                <a:lnTo>
                  <a:pt x="3097" y="2405"/>
                </a:lnTo>
                <a:lnTo>
                  <a:pt x="3097" y="2405"/>
                </a:lnTo>
                <a:lnTo>
                  <a:pt x="3097" y="2405"/>
                </a:lnTo>
                <a:lnTo>
                  <a:pt x="3097" y="2405"/>
                </a:lnTo>
                <a:lnTo>
                  <a:pt x="3097" y="2404"/>
                </a:lnTo>
                <a:cubicBezTo>
                  <a:pt x="3099" y="2403"/>
                  <a:pt x="3094" y="2402"/>
                  <a:pt x="3091" y="2402"/>
                </a:cubicBezTo>
                <a:close/>
                <a:moveTo>
                  <a:pt x="1865" y="2402"/>
                </a:moveTo>
                <a:lnTo>
                  <a:pt x="1864" y="2404"/>
                </a:lnTo>
                <a:lnTo>
                  <a:pt x="1869" y="2405"/>
                </a:lnTo>
                <a:lnTo>
                  <a:pt x="1870" y="2402"/>
                </a:lnTo>
                <a:lnTo>
                  <a:pt x="1865" y="2402"/>
                </a:lnTo>
                <a:close/>
                <a:moveTo>
                  <a:pt x="920" y="2395"/>
                </a:moveTo>
                <a:lnTo>
                  <a:pt x="919" y="2397"/>
                </a:lnTo>
                <a:cubicBezTo>
                  <a:pt x="921" y="2398"/>
                  <a:pt x="922" y="2398"/>
                  <a:pt x="924" y="2398"/>
                </a:cubicBezTo>
                <a:lnTo>
                  <a:pt x="925" y="2395"/>
                </a:lnTo>
                <a:cubicBezTo>
                  <a:pt x="924" y="2395"/>
                  <a:pt x="922" y="2395"/>
                  <a:pt x="920" y="2395"/>
                </a:cubicBezTo>
                <a:close/>
                <a:moveTo>
                  <a:pt x="893" y="2387"/>
                </a:moveTo>
                <a:cubicBezTo>
                  <a:pt x="876" y="2390"/>
                  <a:pt x="888" y="2400"/>
                  <a:pt x="877" y="2402"/>
                </a:cubicBezTo>
                <a:cubicBezTo>
                  <a:pt x="864" y="2401"/>
                  <a:pt x="853" y="2396"/>
                  <a:pt x="846" y="2401"/>
                </a:cubicBezTo>
                <a:cubicBezTo>
                  <a:pt x="848" y="2408"/>
                  <a:pt x="854" y="2418"/>
                  <a:pt x="836" y="2420"/>
                </a:cubicBezTo>
                <a:cubicBezTo>
                  <a:pt x="826" y="2417"/>
                  <a:pt x="807" y="2420"/>
                  <a:pt x="792" y="2418"/>
                </a:cubicBezTo>
                <a:cubicBezTo>
                  <a:pt x="784" y="2427"/>
                  <a:pt x="807" y="2427"/>
                  <a:pt x="808" y="2434"/>
                </a:cubicBezTo>
                <a:lnTo>
                  <a:pt x="804" y="2441"/>
                </a:lnTo>
                <a:cubicBezTo>
                  <a:pt x="798" y="2440"/>
                  <a:pt x="803" y="2436"/>
                  <a:pt x="797" y="2435"/>
                </a:cubicBezTo>
                <a:cubicBezTo>
                  <a:pt x="786" y="2443"/>
                  <a:pt x="756" y="2437"/>
                  <a:pt x="742" y="2442"/>
                </a:cubicBezTo>
                <a:cubicBezTo>
                  <a:pt x="752" y="2445"/>
                  <a:pt x="760" y="2449"/>
                  <a:pt x="768" y="2453"/>
                </a:cubicBezTo>
                <a:cubicBezTo>
                  <a:pt x="826" y="2460"/>
                  <a:pt x="843" y="2443"/>
                  <a:pt x="878" y="2435"/>
                </a:cubicBezTo>
                <a:cubicBezTo>
                  <a:pt x="870" y="2432"/>
                  <a:pt x="861" y="2425"/>
                  <a:pt x="867" y="2422"/>
                </a:cubicBezTo>
                <a:cubicBezTo>
                  <a:pt x="874" y="2426"/>
                  <a:pt x="884" y="2429"/>
                  <a:pt x="895" y="2429"/>
                </a:cubicBezTo>
                <a:cubicBezTo>
                  <a:pt x="902" y="2418"/>
                  <a:pt x="937" y="2428"/>
                  <a:pt x="955" y="2425"/>
                </a:cubicBezTo>
                <a:cubicBezTo>
                  <a:pt x="958" y="2420"/>
                  <a:pt x="950" y="2418"/>
                  <a:pt x="960" y="2416"/>
                </a:cubicBezTo>
                <a:cubicBezTo>
                  <a:pt x="959" y="2416"/>
                  <a:pt x="959" y="2416"/>
                  <a:pt x="958" y="2416"/>
                </a:cubicBezTo>
                <a:cubicBezTo>
                  <a:pt x="940" y="2416"/>
                  <a:pt x="925" y="2408"/>
                  <a:pt x="926" y="2399"/>
                </a:cubicBezTo>
                <a:cubicBezTo>
                  <a:pt x="914" y="2406"/>
                  <a:pt x="897" y="2392"/>
                  <a:pt x="893" y="2387"/>
                </a:cubicBezTo>
                <a:close/>
                <a:moveTo>
                  <a:pt x="3168" y="2379"/>
                </a:moveTo>
                <a:lnTo>
                  <a:pt x="3168" y="2379"/>
                </a:lnTo>
                <a:cubicBezTo>
                  <a:pt x="3166" y="2381"/>
                  <a:pt x="3161" y="2382"/>
                  <a:pt x="3163" y="2386"/>
                </a:cubicBezTo>
                <a:cubicBezTo>
                  <a:pt x="3166" y="2386"/>
                  <a:pt x="3170" y="2386"/>
                  <a:pt x="3173" y="2387"/>
                </a:cubicBezTo>
                <a:cubicBezTo>
                  <a:pt x="3174" y="2385"/>
                  <a:pt x="3178" y="2384"/>
                  <a:pt x="3178" y="2381"/>
                </a:cubicBezTo>
                <a:cubicBezTo>
                  <a:pt x="3175" y="2380"/>
                  <a:pt x="3172" y="2379"/>
                  <a:pt x="3168" y="2379"/>
                </a:cubicBezTo>
                <a:close/>
                <a:moveTo>
                  <a:pt x="928" y="2374"/>
                </a:moveTo>
                <a:cubicBezTo>
                  <a:pt x="927" y="2374"/>
                  <a:pt x="926" y="2374"/>
                  <a:pt x="926" y="2374"/>
                </a:cubicBezTo>
                <a:lnTo>
                  <a:pt x="925" y="2374"/>
                </a:lnTo>
                <a:cubicBezTo>
                  <a:pt x="920" y="2380"/>
                  <a:pt x="931" y="2380"/>
                  <a:pt x="938" y="2382"/>
                </a:cubicBezTo>
                <a:cubicBezTo>
                  <a:pt x="939" y="2378"/>
                  <a:pt x="934" y="2374"/>
                  <a:pt x="928" y="2374"/>
                </a:cubicBezTo>
                <a:close/>
                <a:moveTo>
                  <a:pt x="3479" y="2374"/>
                </a:moveTo>
                <a:lnTo>
                  <a:pt x="3485" y="2375"/>
                </a:lnTo>
                <a:lnTo>
                  <a:pt x="3479" y="2375"/>
                </a:lnTo>
                <a:cubicBezTo>
                  <a:pt x="3479" y="2375"/>
                  <a:pt x="3479" y="2374"/>
                  <a:pt x="3479" y="2374"/>
                </a:cubicBezTo>
                <a:lnTo>
                  <a:pt x="3479" y="2374"/>
                </a:lnTo>
                <a:close/>
                <a:moveTo>
                  <a:pt x="3152" y="2373"/>
                </a:moveTo>
                <a:cubicBezTo>
                  <a:pt x="3152" y="2373"/>
                  <a:pt x="3151" y="2374"/>
                  <a:pt x="3151" y="2375"/>
                </a:cubicBezTo>
                <a:lnTo>
                  <a:pt x="3150" y="2375"/>
                </a:lnTo>
                <a:cubicBezTo>
                  <a:pt x="3150" y="2377"/>
                  <a:pt x="3149" y="2384"/>
                  <a:pt x="3153" y="2380"/>
                </a:cubicBezTo>
                <a:cubicBezTo>
                  <a:pt x="3153" y="2378"/>
                  <a:pt x="3154" y="2374"/>
                  <a:pt x="3152" y="2373"/>
                </a:cubicBezTo>
                <a:close/>
                <a:moveTo>
                  <a:pt x="3503" y="2371"/>
                </a:moveTo>
                <a:lnTo>
                  <a:pt x="3503" y="2373"/>
                </a:lnTo>
                <a:cubicBezTo>
                  <a:pt x="3502" y="2374"/>
                  <a:pt x="3501" y="2376"/>
                  <a:pt x="3500" y="2378"/>
                </a:cubicBezTo>
                <a:cubicBezTo>
                  <a:pt x="3496" y="2377"/>
                  <a:pt x="3491" y="2377"/>
                  <a:pt x="3487" y="2376"/>
                </a:cubicBezTo>
                <a:lnTo>
                  <a:pt x="3485" y="2375"/>
                </a:lnTo>
                <a:lnTo>
                  <a:pt x="3487" y="2375"/>
                </a:lnTo>
                <a:cubicBezTo>
                  <a:pt x="3494" y="2374"/>
                  <a:pt x="3500" y="2374"/>
                  <a:pt x="3503" y="2372"/>
                </a:cubicBezTo>
                <a:lnTo>
                  <a:pt x="3503" y="2371"/>
                </a:lnTo>
                <a:close/>
                <a:moveTo>
                  <a:pt x="3503" y="2371"/>
                </a:moveTo>
                <a:lnTo>
                  <a:pt x="3504" y="2371"/>
                </a:lnTo>
                <a:lnTo>
                  <a:pt x="3503" y="2371"/>
                </a:lnTo>
                <a:lnTo>
                  <a:pt x="3503" y="2371"/>
                </a:lnTo>
                <a:close/>
                <a:moveTo>
                  <a:pt x="3210" y="2371"/>
                </a:moveTo>
                <a:cubicBezTo>
                  <a:pt x="3199" y="2373"/>
                  <a:pt x="3198" y="2381"/>
                  <a:pt x="3184" y="2378"/>
                </a:cubicBezTo>
                <a:lnTo>
                  <a:pt x="3183" y="2378"/>
                </a:lnTo>
                <a:cubicBezTo>
                  <a:pt x="3180" y="2383"/>
                  <a:pt x="3191" y="2381"/>
                  <a:pt x="3191" y="2384"/>
                </a:cubicBezTo>
                <a:cubicBezTo>
                  <a:pt x="3183" y="2383"/>
                  <a:pt x="3174" y="2394"/>
                  <a:pt x="3183" y="2394"/>
                </a:cubicBezTo>
                <a:cubicBezTo>
                  <a:pt x="3184" y="2388"/>
                  <a:pt x="3211" y="2388"/>
                  <a:pt x="3196" y="2383"/>
                </a:cubicBezTo>
                <a:cubicBezTo>
                  <a:pt x="3199" y="2380"/>
                  <a:pt x="3205" y="2378"/>
                  <a:pt x="3212" y="2378"/>
                </a:cubicBezTo>
                <a:cubicBezTo>
                  <a:pt x="3210" y="2374"/>
                  <a:pt x="3219" y="2372"/>
                  <a:pt x="3210" y="2371"/>
                </a:cubicBezTo>
                <a:close/>
                <a:moveTo>
                  <a:pt x="3274" y="2370"/>
                </a:moveTo>
                <a:lnTo>
                  <a:pt x="3274" y="2375"/>
                </a:lnTo>
                <a:cubicBezTo>
                  <a:pt x="3278" y="2376"/>
                  <a:pt x="3283" y="2375"/>
                  <a:pt x="3287" y="2374"/>
                </a:cubicBezTo>
                <a:cubicBezTo>
                  <a:pt x="3287" y="2371"/>
                  <a:pt x="3281" y="2370"/>
                  <a:pt x="3274" y="2370"/>
                </a:cubicBezTo>
                <a:close/>
                <a:moveTo>
                  <a:pt x="3237" y="2368"/>
                </a:moveTo>
                <a:cubicBezTo>
                  <a:pt x="3230" y="2368"/>
                  <a:pt x="3230" y="2376"/>
                  <a:pt x="3238" y="2375"/>
                </a:cubicBezTo>
                <a:cubicBezTo>
                  <a:pt x="3236" y="2371"/>
                  <a:pt x="3242" y="2372"/>
                  <a:pt x="3241" y="2369"/>
                </a:cubicBezTo>
                <a:lnTo>
                  <a:pt x="3240" y="2369"/>
                </a:lnTo>
                <a:cubicBezTo>
                  <a:pt x="3239" y="2369"/>
                  <a:pt x="3238" y="2368"/>
                  <a:pt x="3237" y="2368"/>
                </a:cubicBezTo>
                <a:close/>
                <a:moveTo>
                  <a:pt x="3264" y="2368"/>
                </a:moveTo>
                <a:cubicBezTo>
                  <a:pt x="3260" y="2368"/>
                  <a:pt x="3256" y="2370"/>
                  <a:pt x="3259" y="2373"/>
                </a:cubicBezTo>
                <a:cubicBezTo>
                  <a:pt x="3261" y="2373"/>
                  <a:pt x="3263" y="2373"/>
                  <a:pt x="3265" y="2373"/>
                </a:cubicBezTo>
                <a:lnTo>
                  <a:pt x="3271" y="2372"/>
                </a:lnTo>
                <a:lnTo>
                  <a:pt x="3271" y="2372"/>
                </a:lnTo>
                <a:lnTo>
                  <a:pt x="3271" y="2372"/>
                </a:lnTo>
                <a:lnTo>
                  <a:pt x="3271" y="2372"/>
                </a:lnTo>
                <a:lnTo>
                  <a:pt x="3271" y="2371"/>
                </a:lnTo>
                <a:cubicBezTo>
                  <a:pt x="3271" y="2369"/>
                  <a:pt x="3267" y="2368"/>
                  <a:pt x="3264" y="2368"/>
                </a:cubicBezTo>
                <a:close/>
                <a:moveTo>
                  <a:pt x="179" y="2363"/>
                </a:moveTo>
                <a:cubicBezTo>
                  <a:pt x="175" y="2371"/>
                  <a:pt x="187" y="2366"/>
                  <a:pt x="179" y="2363"/>
                </a:cubicBezTo>
                <a:close/>
                <a:moveTo>
                  <a:pt x="3285" y="2359"/>
                </a:moveTo>
                <a:cubicBezTo>
                  <a:pt x="3281" y="2359"/>
                  <a:pt x="3280" y="2364"/>
                  <a:pt x="3285" y="2363"/>
                </a:cubicBezTo>
                <a:cubicBezTo>
                  <a:pt x="3285" y="2362"/>
                  <a:pt x="3286" y="2362"/>
                  <a:pt x="3288" y="2362"/>
                </a:cubicBezTo>
                <a:lnTo>
                  <a:pt x="3288" y="2359"/>
                </a:lnTo>
                <a:lnTo>
                  <a:pt x="3287" y="2360"/>
                </a:lnTo>
                <a:cubicBezTo>
                  <a:pt x="3286" y="2360"/>
                  <a:pt x="3286" y="2359"/>
                  <a:pt x="3285" y="2359"/>
                </a:cubicBezTo>
                <a:close/>
                <a:moveTo>
                  <a:pt x="3487" y="2350"/>
                </a:moveTo>
                <a:lnTo>
                  <a:pt x="3488" y="2351"/>
                </a:lnTo>
                <a:lnTo>
                  <a:pt x="3486" y="2352"/>
                </a:lnTo>
                <a:cubicBezTo>
                  <a:pt x="3484" y="2353"/>
                  <a:pt x="3484" y="2355"/>
                  <a:pt x="3484" y="2357"/>
                </a:cubicBezTo>
                <a:cubicBezTo>
                  <a:pt x="3498" y="2355"/>
                  <a:pt x="3492" y="2363"/>
                  <a:pt x="3499" y="2364"/>
                </a:cubicBezTo>
                <a:cubicBezTo>
                  <a:pt x="3499" y="2364"/>
                  <a:pt x="3499" y="2364"/>
                  <a:pt x="3500" y="2363"/>
                </a:cubicBezTo>
                <a:cubicBezTo>
                  <a:pt x="3503" y="2359"/>
                  <a:pt x="3499" y="2354"/>
                  <a:pt x="3491" y="2351"/>
                </a:cubicBezTo>
                <a:lnTo>
                  <a:pt x="3488" y="2351"/>
                </a:lnTo>
                <a:lnTo>
                  <a:pt x="3488" y="2351"/>
                </a:lnTo>
                <a:lnTo>
                  <a:pt x="3487" y="2350"/>
                </a:lnTo>
                <a:close/>
                <a:moveTo>
                  <a:pt x="3403" y="2348"/>
                </a:moveTo>
                <a:cubicBezTo>
                  <a:pt x="3402" y="2348"/>
                  <a:pt x="3400" y="2348"/>
                  <a:pt x="3399" y="2349"/>
                </a:cubicBezTo>
                <a:cubicBezTo>
                  <a:pt x="3411" y="2350"/>
                  <a:pt x="3408" y="2348"/>
                  <a:pt x="3403" y="2348"/>
                </a:cubicBezTo>
                <a:close/>
                <a:moveTo>
                  <a:pt x="3467" y="2346"/>
                </a:moveTo>
                <a:cubicBezTo>
                  <a:pt x="3464" y="2346"/>
                  <a:pt x="3460" y="2347"/>
                  <a:pt x="3461" y="2349"/>
                </a:cubicBezTo>
                <a:lnTo>
                  <a:pt x="3473" y="2349"/>
                </a:lnTo>
                <a:cubicBezTo>
                  <a:pt x="3474" y="2347"/>
                  <a:pt x="3471" y="2345"/>
                  <a:pt x="3467" y="2346"/>
                </a:cubicBezTo>
                <a:close/>
                <a:moveTo>
                  <a:pt x="3565" y="2240"/>
                </a:moveTo>
                <a:cubicBezTo>
                  <a:pt x="3563" y="2240"/>
                  <a:pt x="3563" y="2243"/>
                  <a:pt x="3564" y="2242"/>
                </a:cubicBezTo>
                <a:cubicBezTo>
                  <a:pt x="3564" y="2242"/>
                  <a:pt x="3565" y="2241"/>
                  <a:pt x="3565" y="2240"/>
                </a:cubicBezTo>
                <a:lnTo>
                  <a:pt x="3567" y="2240"/>
                </a:lnTo>
                <a:cubicBezTo>
                  <a:pt x="3566" y="2240"/>
                  <a:pt x="3566" y="2240"/>
                  <a:pt x="3565" y="2240"/>
                </a:cubicBezTo>
                <a:close/>
                <a:moveTo>
                  <a:pt x="166" y="2201"/>
                </a:moveTo>
                <a:cubicBezTo>
                  <a:pt x="162" y="2209"/>
                  <a:pt x="174" y="2204"/>
                  <a:pt x="166" y="2201"/>
                </a:cubicBezTo>
                <a:close/>
                <a:moveTo>
                  <a:pt x="172" y="2194"/>
                </a:moveTo>
                <a:cubicBezTo>
                  <a:pt x="167" y="2194"/>
                  <a:pt x="167" y="2200"/>
                  <a:pt x="172" y="2199"/>
                </a:cubicBezTo>
                <a:cubicBezTo>
                  <a:pt x="171" y="2197"/>
                  <a:pt x="175" y="2196"/>
                  <a:pt x="175" y="2194"/>
                </a:cubicBezTo>
                <a:lnTo>
                  <a:pt x="175" y="2194"/>
                </a:lnTo>
                <a:cubicBezTo>
                  <a:pt x="174" y="2194"/>
                  <a:pt x="173" y="2194"/>
                  <a:pt x="172" y="2194"/>
                </a:cubicBezTo>
                <a:close/>
                <a:moveTo>
                  <a:pt x="138" y="2175"/>
                </a:moveTo>
                <a:cubicBezTo>
                  <a:pt x="133" y="2175"/>
                  <a:pt x="129" y="2176"/>
                  <a:pt x="129" y="2177"/>
                </a:cubicBezTo>
                <a:lnTo>
                  <a:pt x="130" y="2177"/>
                </a:lnTo>
                <a:cubicBezTo>
                  <a:pt x="132" y="2178"/>
                  <a:pt x="147" y="2183"/>
                  <a:pt x="146" y="2177"/>
                </a:cubicBezTo>
                <a:cubicBezTo>
                  <a:pt x="146" y="2176"/>
                  <a:pt x="142" y="2175"/>
                  <a:pt x="138" y="2175"/>
                </a:cubicBezTo>
                <a:close/>
                <a:moveTo>
                  <a:pt x="123" y="2171"/>
                </a:moveTo>
                <a:lnTo>
                  <a:pt x="124" y="2174"/>
                </a:lnTo>
                <a:cubicBezTo>
                  <a:pt x="126" y="2174"/>
                  <a:pt x="127" y="2174"/>
                  <a:pt x="129" y="2174"/>
                </a:cubicBezTo>
                <a:lnTo>
                  <a:pt x="129" y="2171"/>
                </a:lnTo>
                <a:cubicBezTo>
                  <a:pt x="127" y="2171"/>
                  <a:pt x="125" y="2171"/>
                  <a:pt x="123" y="2171"/>
                </a:cubicBezTo>
                <a:close/>
                <a:moveTo>
                  <a:pt x="135" y="2130"/>
                </a:moveTo>
                <a:lnTo>
                  <a:pt x="137" y="2131"/>
                </a:lnTo>
                <a:lnTo>
                  <a:pt x="134" y="2132"/>
                </a:lnTo>
                <a:cubicBezTo>
                  <a:pt x="132" y="2134"/>
                  <a:pt x="132" y="2137"/>
                  <a:pt x="135" y="2139"/>
                </a:cubicBezTo>
                <a:cubicBezTo>
                  <a:pt x="144" y="2139"/>
                  <a:pt x="144" y="2136"/>
                  <a:pt x="144" y="2132"/>
                </a:cubicBezTo>
                <a:cubicBezTo>
                  <a:pt x="142" y="2132"/>
                  <a:pt x="141" y="2132"/>
                  <a:pt x="139" y="2132"/>
                </a:cubicBezTo>
                <a:lnTo>
                  <a:pt x="137" y="2131"/>
                </a:lnTo>
                <a:lnTo>
                  <a:pt x="137" y="2131"/>
                </a:lnTo>
                <a:lnTo>
                  <a:pt x="135" y="2130"/>
                </a:lnTo>
                <a:close/>
                <a:moveTo>
                  <a:pt x="117" y="1933"/>
                </a:moveTo>
                <a:cubicBezTo>
                  <a:pt x="115" y="1937"/>
                  <a:pt x="119" y="1938"/>
                  <a:pt x="119" y="1941"/>
                </a:cubicBezTo>
                <a:lnTo>
                  <a:pt x="133" y="1941"/>
                </a:lnTo>
                <a:lnTo>
                  <a:pt x="135" y="1941"/>
                </a:lnTo>
                <a:cubicBezTo>
                  <a:pt x="134" y="1938"/>
                  <a:pt x="140" y="1938"/>
                  <a:pt x="137" y="1935"/>
                </a:cubicBezTo>
                <a:cubicBezTo>
                  <a:pt x="126" y="1933"/>
                  <a:pt x="131" y="1939"/>
                  <a:pt x="125" y="1940"/>
                </a:cubicBezTo>
                <a:cubicBezTo>
                  <a:pt x="121" y="1938"/>
                  <a:pt x="121" y="1935"/>
                  <a:pt x="117" y="1933"/>
                </a:cubicBezTo>
                <a:close/>
                <a:moveTo>
                  <a:pt x="106" y="1850"/>
                </a:moveTo>
                <a:cubicBezTo>
                  <a:pt x="106" y="1850"/>
                  <a:pt x="105" y="1850"/>
                  <a:pt x="104" y="1850"/>
                </a:cubicBezTo>
                <a:cubicBezTo>
                  <a:pt x="103" y="1850"/>
                  <a:pt x="103" y="1851"/>
                  <a:pt x="103" y="1851"/>
                </a:cubicBezTo>
                <a:cubicBezTo>
                  <a:pt x="104" y="1854"/>
                  <a:pt x="109" y="1856"/>
                  <a:pt x="115" y="1856"/>
                </a:cubicBezTo>
                <a:lnTo>
                  <a:pt x="116" y="1856"/>
                </a:lnTo>
                <a:cubicBezTo>
                  <a:pt x="117" y="1854"/>
                  <a:pt x="121" y="1854"/>
                  <a:pt x="121" y="1852"/>
                </a:cubicBezTo>
                <a:cubicBezTo>
                  <a:pt x="113" y="1853"/>
                  <a:pt x="112" y="1850"/>
                  <a:pt x="106" y="1850"/>
                </a:cubicBezTo>
                <a:close/>
                <a:moveTo>
                  <a:pt x="128" y="1829"/>
                </a:moveTo>
                <a:cubicBezTo>
                  <a:pt x="119" y="1828"/>
                  <a:pt x="116" y="1836"/>
                  <a:pt x="122" y="1838"/>
                </a:cubicBezTo>
                <a:lnTo>
                  <a:pt x="123" y="1838"/>
                </a:lnTo>
                <a:cubicBezTo>
                  <a:pt x="126" y="1837"/>
                  <a:pt x="124" y="1833"/>
                  <a:pt x="131" y="1834"/>
                </a:cubicBezTo>
                <a:cubicBezTo>
                  <a:pt x="131" y="1832"/>
                  <a:pt x="128" y="1831"/>
                  <a:pt x="128" y="1829"/>
                </a:cubicBezTo>
                <a:close/>
                <a:moveTo>
                  <a:pt x="3555" y="1784"/>
                </a:moveTo>
                <a:lnTo>
                  <a:pt x="3555" y="1787"/>
                </a:lnTo>
                <a:lnTo>
                  <a:pt x="3555" y="1785"/>
                </a:lnTo>
                <a:lnTo>
                  <a:pt x="3555" y="1784"/>
                </a:lnTo>
                <a:close/>
                <a:moveTo>
                  <a:pt x="3609" y="1705"/>
                </a:moveTo>
                <a:lnTo>
                  <a:pt x="3609" y="1708"/>
                </a:lnTo>
                <a:cubicBezTo>
                  <a:pt x="3611" y="1708"/>
                  <a:pt x="3613" y="1708"/>
                  <a:pt x="3615" y="1708"/>
                </a:cubicBezTo>
                <a:lnTo>
                  <a:pt x="3615" y="1705"/>
                </a:lnTo>
                <a:cubicBezTo>
                  <a:pt x="3613" y="1705"/>
                  <a:pt x="3611" y="1705"/>
                  <a:pt x="3609" y="1705"/>
                </a:cubicBezTo>
                <a:close/>
                <a:moveTo>
                  <a:pt x="121" y="1664"/>
                </a:moveTo>
                <a:cubicBezTo>
                  <a:pt x="111" y="1668"/>
                  <a:pt x="116" y="1674"/>
                  <a:pt x="130" y="1676"/>
                </a:cubicBezTo>
                <a:lnTo>
                  <a:pt x="131" y="1676"/>
                </a:lnTo>
                <a:cubicBezTo>
                  <a:pt x="136" y="1672"/>
                  <a:pt x="134" y="1669"/>
                  <a:pt x="134" y="1666"/>
                </a:cubicBezTo>
                <a:lnTo>
                  <a:pt x="121" y="1664"/>
                </a:lnTo>
                <a:close/>
                <a:moveTo>
                  <a:pt x="3497" y="1518"/>
                </a:moveTo>
                <a:cubicBezTo>
                  <a:pt x="3497" y="1519"/>
                  <a:pt x="3495" y="1519"/>
                  <a:pt x="3494" y="1520"/>
                </a:cubicBezTo>
                <a:cubicBezTo>
                  <a:pt x="3498" y="1520"/>
                  <a:pt x="3503" y="1521"/>
                  <a:pt x="3503" y="1518"/>
                </a:cubicBezTo>
                <a:cubicBezTo>
                  <a:pt x="3501" y="1518"/>
                  <a:pt x="3499" y="1518"/>
                  <a:pt x="3497" y="1518"/>
                </a:cubicBezTo>
                <a:lnTo>
                  <a:pt x="3497" y="1518"/>
                </a:lnTo>
                <a:close/>
                <a:moveTo>
                  <a:pt x="3481" y="1513"/>
                </a:moveTo>
                <a:lnTo>
                  <a:pt x="3480" y="1517"/>
                </a:lnTo>
                <a:lnTo>
                  <a:pt x="3480" y="1517"/>
                </a:lnTo>
                <a:lnTo>
                  <a:pt x="3480" y="1517"/>
                </a:lnTo>
                <a:lnTo>
                  <a:pt x="3480" y="1517"/>
                </a:lnTo>
                <a:lnTo>
                  <a:pt x="3484" y="1517"/>
                </a:lnTo>
                <a:cubicBezTo>
                  <a:pt x="3487" y="1517"/>
                  <a:pt x="3490" y="1517"/>
                  <a:pt x="3489" y="1515"/>
                </a:cubicBezTo>
                <a:cubicBezTo>
                  <a:pt x="3486" y="1515"/>
                  <a:pt x="3483" y="1514"/>
                  <a:pt x="3481" y="1513"/>
                </a:cubicBezTo>
                <a:close/>
                <a:moveTo>
                  <a:pt x="3454" y="1506"/>
                </a:moveTo>
                <a:cubicBezTo>
                  <a:pt x="3449" y="1506"/>
                  <a:pt x="3445" y="1506"/>
                  <a:pt x="3445" y="1508"/>
                </a:cubicBezTo>
                <a:cubicBezTo>
                  <a:pt x="3448" y="1509"/>
                  <a:pt x="3447" y="1511"/>
                  <a:pt x="3450" y="1511"/>
                </a:cubicBezTo>
                <a:cubicBezTo>
                  <a:pt x="3446" y="1506"/>
                  <a:pt x="3458" y="1509"/>
                  <a:pt x="3459" y="1506"/>
                </a:cubicBezTo>
                <a:lnTo>
                  <a:pt x="3460" y="1506"/>
                </a:lnTo>
                <a:cubicBezTo>
                  <a:pt x="3458" y="1506"/>
                  <a:pt x="3456" y="1506"/>
                  <a:pt x="3454" y="1506"/>
                </a:cubicBezTo>
                <a:close/>
                <a:moveTo>
                  <a:pt x="3517" y="1470"/>
                </a:moveTo>
                <a:cubicBezTo>
                  <a:pt x="3512" y="1470"/>
                  <a:pt x="3511" y="1476"/>
                  <a:pt x="3516" y="1476"/>
                </a:cubicBezTo>
                <a:cubicBezTo>
                  <a:pt x="3518" y="1473"/>
                  <a:pt x="3525" y="1474"/>
                  <a:pt x="3520" y="1471"/>
                </a:cubicBezTo>
                <a:lnTo>
                  <a:pt x="3520" y="1471"/>
                </a:lnTo>
                <a:cubicBezTo>
                  <a:pt x="3519" y="1470"/>
                  <a:pt x="3518" y="1470"/>
                  <a:pt x="3517" y="1470"/>
                </a:cubicBezTo>
                <a:close/>
                <a:moveTo>
                  <a:pt x="3556" y="1441"/>
                </a:moveTo>
                <a:cubicBezTo>
                  <a:pt x="3555" y="1444"/>
                  <a:pt x="3554" y="1446"/>
                  <a:pt x="3558" y="1447"/>
                </a:cubicBezTo>
                <a:lnTo>
                  <a:pt x="3560" y="1448"/>
                </a:lnTo>
                <a:lnTo>
                  <a:pt x="3559" y="1448"/>
                </a:lnTo>
                <a:lnTo>
                  <a:pt x="3560" y="1448"/>
                </a:lnTo>
                <a:lnTo>
                  <a:pt x="3560" y="1448"/>
                </a:lnTo>
                <a:lnTo>
                  <a:pt x="3561" y="1447"/>
                </a:lnTo>
                <a:cubicBezTo>
                  <a:pt x="3563" y="1445"/>
                  <a:pt x="3560" y="1442"/>
                  <a:pt x="3556" y="1441"/>
                </a:cubicBezTo>
                <a:close/>
                <a:moveTo>
                  <a:pt x="3523" y="1420"/>
                </a:moveTo>
                <a:cubicBezTo>
                  <a:pt x="3517" y="1422"/>
                  <a:pt x="3524" y="1425"/>
                  <a:pt x="3530" y="1426"/>
                </a:cubicBezTo>
                <a:cubicBezTo>
                  <a:pt x="3530" y="1422"/>
                  <a:pt x="3524" y="1422"/>
                  <a:pt x="3523" y="1420"/>
                </a:cubicBezTo>
                <a:close/>
                <a:moveTo>
                  <a:pt x="3503" y="1417"/>
                </a:moveTo>
                <a:cubicBezTo>
                  <a:pt x="3503" y="1420"/>
                  <a:pt x="3501" y="1422"/>
                  <a:pt x="3509" y="1422"/>
                </a:cubicBezTo>
                <a:lnTo>
                  <a:pt x="3509" y="1419"/>
                </a:lnTo>
                <a:cubicBezTo>
                  <a:pt x="3506" y="1419"/>
                  <a:pt x="3505" y="1418"/>
                  <a:pt x="3503" y="1417"/>
                </a:cubicBezTo>
                <a:lnTo>
                  <a:pt x="3503" y="1417"/>
                </a:lnTo>
                <a:close/>
                <a:moveTo>
                  <a:pt x="3546" y="1407"/>
                </a:moveTo>
                <a:cubicBezTo>
                  <a:pt x="3544" y="1407"/>
                  <a:pt x="3542" y="1408"/>
                  <a:pt x="3540" y="1408"/>
                </a:cubicBezTo>
                <a:lnTo>
                  <a:pt x="3539" y="1414"/>
                </a:lnTo>
                <a:cubicBezTo>
                  <a:pt x="3540" y="1414"/>
                  <a:pt x="3541" y="1414"/>
                  <a:pt x="3542" y="1414"/>
                </a:cubicBezTo>
                <a:cubicBezTo>
                  <a:pt x="3550" y="1416"/>
                  <a:pt x="3559" y="1415"/>
                  <a:pt x="3563" y="1411"/>
                </a:cubicBezTo>
                <a:cubicBezTo>
                  <a:pt x="3557" y="1410"/>
                  <a:pt x="3551" y="1407"/>
                  <a:pt x="3546" y="1407"/>
                </a:cubicBezTo>
                <a:close/>
                <a:moveTo>
                  <a:pt x="3516" y="1403"/>
                </a:moveTo>
                <a:cubicBezTo>
                  <a:pt x="3514" y="1403"/>
                  <a:pt x="3513" y="1404"/>
                  <a:pt x="3514" y="1407"/>
                </a:cubicBezTo>
                <a:cubicBezTo>
                  <a:pt x="3518" y="1407"/>
                  <a:pt x="3522" y="1406"/>
                  <a:pt x="3523" y="1405"/>
                </a:cubicBezTo>
                <a:lnTo>
                  <a:pt x="3523" y="1405"/>
                </a:lnTo>
                <a:cubicBezTo>
                  <a:pt x="3521" y="1403"/>
                  <a:pt x="3518" y="1403"/>
                  <a:pt x="3516" y="1403"/>
                </a:cubicBezTo>
                <a:close/>
                <a:moveTo>
                  <a:pt x="3552" y="1344"/>
                </a:moveTo>
                <a:cubicBezTo>
                  <a:pt x="3548" y="1344"/>
                  <a:pt x="3546" y="1345"/>
                  <a:pt x="3545" y="1346"/>
                </a:cubicBezTo>
                <a:cubicBezTo>
                  <a:pt x="3550" y="1346"/>
                  <a:pt x="3559" y="1349"/>
                  <a:pt x="3557" y="1344"/>
                </a:cubicBezTo>
                <a:lnTo>
                  <a:pt x="3557" y="1345"/>
                </a:lnTo>
                <a:cubicBezTo>
                  <a:pt x="3555" y="1344"/>
                  <a:pt x="3554" y="1344"/>
                  <a:pt x="3552" y="1344"/>
                </a:cubicBezTo>
                <a:close/>
                <a:moveTo>
                  <a:pt x="3499" y="1340"/>
                </a:moveTo>
                <a:cubicBezTo>
                  <a:pt x="3497" y="1340"/>
                  <a:pt x="3494" y="1342"/>
                  <a:pt x="3499" y="1345"/>
                </a:cubicBezTo>
                <a:cubicBezTo>
                  <a:pt x="3501" y="1341"/>
                  <a:pt x="3500" y="1340"/>
                  <a:pt x="3499" y="1340"/>
                </a:cubicBezTo>
                <a:close/>
                <a:moveTo>
                  <a:pt x="3485" y="1327"/>
                </a:moveTo>
                <a:cubicBezTo>
                  <a:pt x="3482" y="1327"/>
                  <a:pt x="3478" y="1328"/>
                  <a:pt x="3476" y="1330"/>
                </a:cubicBezTo>
                <a:cubicBezTo>
                  <a:pt x="3483" y="1330"/>
                  <a:pt x="3488" y="1333"/>
                  <a:pt x="3491" y="1329"/>
                </a:cubicBezTo>
                <a:lnTo>
                  <a:pt x="3491" y="1329"/>
                </a:lnTo>
                <a:cubicBezTo>
                  <a:pt x="3490" y="1328"/>
                  <a:pt x="3490" y="1328"/>
                  <a:pt x="3489" y="1328"/>
                </a:cubicBezTo>
                <a:cubicBezTo>
                  <a:pt x="3488" y="1328"/>
                  <a:pt x="3487" y="1327"/>
                  <a:pt x="3485" y="1327"/>
                </a:cubicBezTo>
                <a:close/>
                <a:moveTo>
                  <a:pt x="3450" y="1281"/>
                </a:moveTo>
                <a:lnTo>
                  <a:pt x="3449" y="1281"/>
                </a:lnTo>
                <a:lnTo>
                  <a:pt x="3450" y="1281"/>
                </a:lnTo>
                <a:lnTo>
                  <a:pt x="3450" y="1283"/>
                </a:lnTo>
                <a:cubicBezTo>
                  <a:pt x="3450" y="1287"/>
                  <a:pt x="3442" y="1286"/>
                  <a:pt x="3441" y="1290"/>
                </a:cubicBezTo>
                <a:cubicBezTo>
                  <a:pt x="3459" y="1297"/>
                  <a:pt x="3461" y="1286"/>
                  <a:pt x="3453" y="1282"/>
                </a:cubicBezTo>
                <a:lnTo>
                  <a:pt x="3450" y="1281"/>
                </a:lnTo>
                <a:lnTo>
                  <a:pt x="3450" y="1281"/>
                </a:lnTo>
                <a:close/>
                <a:moveTo>
                  <a:pt x="3490" y="1279"/>
                </a:moveTo>
                <a:cubicBezTo>
                  <a:pt x="3487" y="1279"/>
                  <a:pt x="3483" y="1280"/>
                  <a:pt x="3481" y="1281"/>
                </a:cubicBezTo>
                <a:cubicBezTo>
                  <a:pt x="3492" y="1279"/>
                  <a:pt x="3482" y="1286"/>
                  <a:pt x="3489" y="1286"/>
                </a:cubicBezTo>
                <a:cubicBezTo>
                  <a:pt x="3490" y="1283"/>
                  <a:pt x="3497" y="1284"/>
                  <a:pt x="3496" y="1280"/>
                </a:cubicBezTo>
                <a:lnTo>
                  <a:pt x="3496" y="1281"/>
                </a:lnTo>
                <a:cubicBezTo>
                  <a:pt x="3495" y="1280"/>
                  <a:pt x="3495" y="1280"/>
                  <a:pt x="3494" y="1280"/>
                </a:cubicBezTo>
                <a:cubicBezTo>
                  <a:pt x="3493" y="1279"/>
                  <a:pt x="3492" y="1279"/>
                  <a:pt x="3490" y="1279"/>
                </a:cubicBezTo>
                <a:close/>
                <a:moveTo>
                  <a:pt x="3465" y="1261"/>
                </a:moveTo>
                <a:lnTo>
                  <a:pt x="3466" y="1261"/>
                </a:lnTo>
                <a:lnTo>
                  <a:pt x="3464" y="1262"/>
                </a:lnTo>
                <a:cubicBezTo>
                  <a:pt x="3461" y="1264"/>
                  <a:pt x="3454" y="1264"/>
                  <a:pt x="3455" y="1269"/>
                </a:cubicBezTo>
                <a:cubicBezTo>
                  <a:pt x="3467" y="1270"/>
                  <a:pt x="3471" y="1266"/>
                  <a:pt x="3467" y="1262"/>
                </a:cubicBezTo>
                <a:lnTo>
                  <a:pt x="3466" y="1261"/>
                </a:lnTo>
                <a:lnTo>
                  <a:pt x="3466" y="1261"/>
                </a:lnTo>
                <a:lnTo>
                  <a:pt x="3465" y="1261"/>
                </a:lnTo>
                <a:close/>
                <a:moveTo>
                  <a:pt x="3489" y="1258"/>
                </a:moveTo>
                <a:cubicBezTo>
                  <a:pt x="3489" y="1259"/>
                  <a:pt x="3489" y="1260"/>
                  <a:pt x="3486" y="1259"/>
                </a:cubicBezTo>
                <a:lnTo>
                  <a:pt x="3486" y="1262"/>
                </a:lnTo>
                <a:cubicBezTo>
                  <a:pt x="3492" y="1264"/>
                  <a:pt x="3495" y="1258"/>
                  <a:pt x="3489" y="1258"/>
                </a:cubicBezTo>
                <a:close/>
                <a:moveTo>
                  <a:pt x="3452" y="1231"/>
                </a:moveTo>
                <a:cubicBezTo>
                  <a:pt x="3452" y="1234"/>
                  <a:pt x="3448" y="1234"/>
                  <a:pt x="3448" y="1237"/>
                </a:cubicBezTo>
                <a:cubicBezTo>
                  <a:pt x="3453" y="1237"/>
                  <a:pt x="3457" y="1238"/>
                  <a:pt x="3462" y="1238"/>
                </a:cubicBezTo>
                <a:cubicBezTo>
                  <a:pt x="3462" y="1237"/>
                  <a:pt x="3462" y="1237"/>
                  <a:pt x="3462" y="1237"/>
                </a:cubicBezTo>
                <a:cubicBezTo>
                  <a:pt x="3462" y="1234"/>
                  <a:pt x="3458" y="1232"/>
                  <a:pt x="3452" y="1232"/>
                </a:cubicBezTo>
                <a:lnTo>
                  <a:pt x="3452" y="1231"/>
                </a:lnTo>
                <a:close/>
                <a:moveTo>
                  <a:pt x="3511" y="1217"/>
                </a:moveTo>
                <a:cubicBezTo>
                  <a:pt x="3510" y="1217"/>
                  <a:pt x="3510" y="1217"/>
                  <a:pt x="3510" y="1218"/>
                </a:cubicBezTo>
                <a:cubicBezTo>
                  <a:pt x="3510" y="1219"/>
                  <a:pt x="3509" y="1219"/>
                  <a:pt x="3507" y="1219"/>
                </a:cubicBezTo>
                <a:lnTo>
                  <a:pt x="3507" y="1222"/>
                </a:lnTo>
                <a:cubicBezTo>
                  <a:pt x="3509" y="1222"/>
                  <a:pt x="3510" y="1222"/>
                  <a:pt x="3509" y="1223"/>
                </a:cubicBezTo>
                <a:lnTo>
                  <a:pt x="3515" y="1223"/>
                </a:lnTo>
                <a:cubicBezTo>
                  <a:pt x="3515" y="1222"/>
                  <a:pt x="3516" y="1222"/>
                  <a:pt x="3518" y="1222"/>
                </a:cubicBezTo>
                <a:lnTo>
                  <a:pt x="3518" y="1219"/>
                </a:lnTo>
                <a:cubicBezTo>
                  <a:pt x="3516" y="1219"/>
                  <a:pt x="3515" y="1219"/>
                  <a:pt x="3516" y="1218"/>
                </a:cubicBezTo>
                <a:cubicBezTo>
                  <a:pt x="3514" y="1218"/>
                  <a:pt x="3512" y="1217"/>
                  <a:pt x="3511" y="1217"/>
                </a:cubicBezTo>
                <a:close/>
                <a:moveTo>
                  <a:pt x="3468" y="1212"/>
                </a:moveTo>
                <a:lnTo>
                  <a:pt x="3467" y="1212"/>
                </a:lnTo>
                <a:cubicBezTo>
                  <a:pt x="3463" y="1216"/>
                  <a:pt x="3467" y="1216"/>
                  <a:pt x="3466" y="1221"/>
                </a:cubicBezTo>
                <a:cubicBezTo>
                  <a:pt x="3473" y="1219"/>
                  <a:pt x="3475" y="1225"/>
                  <a:pt x="3477" y="1222"/>
                </a:cubicBezTo>
                <a:cubicBezTo>
                  <a:pt x="3471" y="1220"/>
                  <a:pt x="3480" y="1212"/>
                  <a:pt x="3468" y="1212"/>
                </a:cubicBezTo>
                <a:close/>
                <a:moveTo>
                  <a:pt x="3561" y="1209"/>
                </a:moveTo>
                <a:cubicBezTo>
                  <a:pt x="3556" y="1210"/>
                  <a:pt x="3556" y="1212"/>
                  <a:pt x="3554" y="1215"/>
                </a:cubicBezTo>
                <a:lnTo>
                  <a:pt x="3566" y="1215"/>
                </a:lnTo>
                <a:cubicBezTo>
                  <a:pt x="3567" y="1213"/>
                  <a:pt x="3563" y="1212"/>
                  <a:pt x="3564" y="1209"/>
                </a:cubicBezTo>
                <a:cubicBezTo>
                  <a:pt x="3563" y="1209"/>
                  <a:pt x="3562" y="1209"/>
                  <a:pt x="3561" y="1209"/>
                </a:cubicBezTo>
                <a:close/>
                <a:moveTo>
                  <a:pt x="3454" y="1171"/>
                </a:moveTo>
                <a:lnTo>
                  <a:pt x="3454" y="1171"/>
                </a:lnTo>
                <a:lnTo>
                  <a:pt x="3454" y="1171"/>
                </a:lnTo>
                <a:lnTo>
                  <a:pt x="3454" y="1173"/>
                </a:lnTo>
                <a:cubicBezTo>
                  <a:pt x="3454" y="1175"/>
                  <a:pt x="3452" y="1176"/>
                  <a:pt x="3449" y="1178"/>
                </a:cubicBezTo>
                <a:cubicBezTo>
                  <a:pt x="3459" y="1179"/>
                  <a:pt x="3460" y="1174"/>
                  <a:pt x="3456" y="1172"/>
                </a:cubicBezTo>
                <a:lnTo>
                  <a:pt x="3454" y="1171"/>
                </a:lnTo>
                <a:lnTo>
                  <a:pt x="3454" y="1171"/>
                </a:lnTo>
                <a:close/>
                <a:moveTo>
                  <a:pt x="3488" y="1163"/>
                </a:moveTo>
                <a:cubicBezTo>
                  <a:pt x="3484" y="1163"/>
                  <a:pt x="3481" y="1164"/>
                  <a:pt x="3481" y="1167"/>
                </a:cubicBezTo>
                <a:cubicBezTo>
                  <a:pt x="3489" y="1166"/>
                  <a:pt x="3486" y="1170"/>
                  <a:pt x="3492" y="1170"/>
                </a:cubicBezTo>
                <a:cubicBezTo>
                  <a:pt x="3494" y="1169"/>
                  <a:pt x="3496" y="1167"/>
                  <a:pt x="3496" y="1165"/>
                </a:cubicBezTo>
                <a:lnTo>
                  <a:pt x="3496" y="1163"/>
                </a:lnTo>
                <a:lnTo>
                  <a:pt x="3496" y="1163"/>
                </a:lnTo>
                <a:lnTo>
                  <a:pt x="3496" y="1163"/>
                </a:lnTo>
                <a:lnTo>
                  <a:pt x="3496" y="1163"/>
                </a:lnTo>
                <a:lnTo>
                  <a:pt x="3490" y="1163"/>
                </a:lnTo>
                <a:cubicBezTo>
                  <a:pt x="3490" y="1163"/>
                  <a:pt x="3489" y="1163"/>
                  <a:pt x="3488" y="1163"/>
                </a:cubicBezTo>
                <a:close/>
                <a:moveTo>
                  <a:pt x="125" y="1065"/>
                </a:moveTo>
                <a:cubicBezTo>
                  <a:pt x="122" y="1065"/>
                  <a:pt x="119" y="1065"/>
                  <a:pt x="119" y="1066"/>
                </a:cubicBezTo>
                <a:cubicBezTo>
                  <a:pt x="122" y="1066"/>
                  <a:pt x="122" y="1068"/>
                  <a:pt x="125" y="1068"/>
                </a:cubicBezTo>
                <a:lnTo>
                  <a:pt x="125" y="1068"/>
                </a:lnTo>
                <a:cubicBezTo>
                  <a:pt x="125" y="1067"/>
                  <a:pt x="129" y="1066"/>
                  <a:pt x="127" y="1065"/>
                </a:cubicBezTo>
                <a:cubicBezTo>
                  <a:pt x="127" y="1065"/>
                  <a:pt x="126" y="1065"/>
                  <a:pt x="125" y="1065"/>
                </a:cubicBezTo>
                <a:close/>
                <a:moveTo>
                  <a:pt x="84" y="972"/>
                </a:moveTo>
                <a:lnTo>
                  <a:pt x="84" y="974"/>
                </a:lnTo>
                <a:lnTo>
                  <a:pt x="84" y="974"/>
                </a:lnTo>
                <a:cubicBezTo>
                  <a:pt x="86" y="974"/>
                  <a:pt x="87" y="973"/>
                  <a:pt x="87" y="972"/>
                </a:cubicBezTo>
                <a:cubicBezTo>
                  <a:pt x="86" y="972"/>
                  <a:pt x="85" y="972"/>
                  <a:pt x="84" y="972"/>
                </a:cubicBezTo>
                <a:close/>
                <a:moveTo>
                  <a:pt x="3461" y="970"/>
                </a:moveTo>
                <a:cubicBezTo>
                  <a:pt x="3457" y="970"/>
                  <a:pt x="3455" y="972"/>
                  <a:pt x="3455" y="974"/>
                </a:cubicBezTo>
                <a:cubicBezTo>
                  <a:pt x="3460" y="977"/>
                  <a:pt x="3467" y="975"/>
                  <a:pt x="3470" y="972"/>
                </a:cubicBezTo>
                <a:lnTo>
                  <a:pt x="3470" y="972"/>
                </a:lnTo>
                <a:cubicBezTo>
                  <a:pt x="3468" y="971"/>
                  <a:pt x="3464" y="970"/>
                  <a:pt x="3461" y="970"/>
                </a:cubicBezTo>
                <a:close/>
                <a:moveTo>
                  <a:pt x="118" y="961"/>
                </a:moveTo>
                <a:cubicBezTo>
                  <a:pt x="111" y="961"/>
                  <a:pt x="106" y="964"/>
                  <a:pt x="108" y="967"/>
                </a:cubicBezTo>
                <a:lnTo>
                  <a:pt x="109" y="967"/>
                </a:lnTo>
                <a:cubicBezTo>
                  <a:pt x="115" y="966"/>
                  <a:pt x="116" y="963"/>
                  <a:pt x="118" y="961"/>
                </a:cubicBezTo>
                <a:close/>
                <a:moveTo>
                  <a:pt x="3471" y="949"/>
                </a:moveTo>
                <a:cubicBezTo>
                  <a:pt x="3469" y="949"/>
                  <a:pt x="3466" y="950"/>
                  <a:pt x="3471" y="953"/>
                </a:cubicBezTo>
                <a:cubicBezTo>
                  <a:pt x="3476" y="951"/>
                  <a:pt x="3474" y="949"/>
                  <a:pt x="3471" y="949"/>
                </a:cubicBezTo>
                <a:close/>
                <a:moveTo>
                  <a:pt x="156" y="947"/>
                </a:moveTo>
                <a:cubicBezTo>
                  <a:pt x="155" y="947"/>
                  <a:pt x="154" y="947"/>
                  <a:pt x="153" y="948"/>
                </a:cubicBezTo>
                <a:cubicBezTo>
                  <a:pt x="158" y="949"/>
                  <a:pt x="158" y="947"/>
                  <a:pt x="156" y="947"/>
                </a:cubicBezTo>
                <a:close/>
                <a:moveTo>
                  <a:pt x="99" y="929"/>
                </a:moveTo>
                <a:cubicBezTo>
                  <a:pt x="96" y="930"/>
                  <a:pt x="87" y="928"/>
                  <a:pt x="88" y="932"/>
                </a:cubicBezTo>
                <a:cubicBezTo>
                  <a:pt x="91" y="931"/>
                  <a:pt x="94" y="931"/>
                  <a:pt x="97" y="932"/>
                </a:cubicBezTo>
                <a:lnTo>
                  <a:pt x="97" y="932"/>
                </a:lnTo>
                <a:cubicBezTo>
                  <a:pt x="97" y="931"/>
                  <a:pt x="103" y="930"/>
                  <a:pt x="99" y="929"/>
                </a:cubicBezTo>
                <a:close/>
                <a:moveTo>
                  <a:pt x="107" y="927"/>
                </a:moveTo>
                <a:cubicBezTo>
                  <a:pt x="106" y="927"/>
                  <a:pt x="104" y="928"/>
                  <a:pt x="104" y="929"/>
                </a:cubicBezTo>
                <a:lnTo>
                  <a:pt x="105" y="929"/>
                </a:lnTo>
                <a:cubicBezTo>
                  <a:pt x="106" y="929"/>
                  <a:pt x="107" y="929"/>
                  <a:pt x="109" y="929"/>
                </a:cubicBezTo>
                <a:cubicBezTo>
                  <a:pt x="109" y="928"/>
                  <a:pt x="108" y="928"/>
                  <a:pt x="107" y="927"/>
                </a:cubicBezTo>
                <a:close/>
                <a:moveTo>
                  <a:pt x="59" y="898"/>
                </a:moveTo>
                <a:lnTo>
                  <a:pt x="59" y="899"/>
                </a:lnTo>
                <a:lnTo>
                  <a:pt x="61" y="899"/>
                </a:lnTo>
                <a:lnTo>
                  <a:pt x="61" y="898"/>
                </a:lnTo>
                <a:lnTo>
                  <a:pt x="59" y="898"/>
                </a:lnTo>
                <a:close/>
                <a:moveTo>
                  <a:pt x="3463" y="865"/>
                </a:moveTo>
                <a:cubicBezTo>
                  <a:pt x="3459" y="868"/>
                  <a:pt x="3443" y="864"/>
                  <a:pt x="3439" y="867"/>
                </a:cubicBezTo>
                <a:lnTo>
                  <a:pt x="3439" y="867"/>
                </a:lnTo>
                <a:cubicBezTo>
                  <a:pt x="3445" y="872"/>
                  <a:pt x="3432" y="877"/>
                  <a:pt x="3439" y="882"/>
                </a:cubicBezTo>
                <a:cubicBezTo>
                  <a:pt x="3442" y="882"/>
                  <a:pt x="3446" y="882"/>
                  <a:pt x="3450" y="882"/>
                </a:cubicBezTo>
                <a:cubicBezTo>
                  <a:pt x="3451" y="875"/>
                  <a:pt x="3470" y="871"/>
                  <a:pt x="3463" y="865"/>
                </a:cubicBezTo>
                <a:close/>
                <a:moveTo>
                  <a:pt x="3467" y="857"/>
                </a:moveTo>
                <a:cubicBezTo>
                  <a:pt x="3461" y="857"/>
                  <a:pt x="3458" y="858"/>
                  <a:pt x="3458" y="861"/>
                </a:cubicBezTo>
                <a:lnTo>
                  <a:pt x="3467" y="861"/>
                </a:lnTo>
                <a:lnTo>
                  <a:pt x="3467" y="857"/>
                </a:lnTo>
                <a:close/>
                <a:moveTo>
                  <a:pt x="47" y="753"/>
                </a:moveTo>
                <a:cubicBezTo>
                  <a:pt x="42" y="752"/>
                  <a:pt x="42" y="755"/>
                  <a:pt x="37" y="755"/>
                </a:cubicBezTo>
                <a:lnTo>
                  <a:pt x="37" y="756"/>
                </a:lnTo>
                <a:lnTo>
                  <a:pt x="37" y="761"/>
                </a:lnTo>
                <a:lnTo>
                  <a:pt x="37" y="761"/>
                </a:lnTo>
                <a:cubicBezTo>
                  <a:pt x="40" y="762"/>
                  <a:pt x="44" y="761"/>
                  <a:pt x="47" y="760"/>
                </a:cubicBezTo>
                <a:cubicBezTo>
                  <a:pt x="52" y="758"/>
                  <a:pt x="53" y="755"/>
                  <a:pt x="49" y="753"/>
                </a:cubicBezTo>
                <a:cubicBezTo>
                  <a:pt x="48" y="753"/>
                  <a:pt x="47" y="753"/>
                  <a:pt x="47" y="753"/>
                </a:cubicBezTo>
                <a:close/>
                <a:moveTo>
                  <a:pt x="47" y="736"/>
                </a:moveTo>
                <a:cubicBezTo>
                  <a:pt x="39" y="738"/>
                  <a:pt x="38" y="748"/>
                  <a:pt x="51" y="749"/>
                </a:cubicBezTo>
                <a:cubicBezTo>
                  <a:pt x="55" y="747"/>
                  <a:pt x="51" y="744"/>
                  <a:pt x="54" y="741"/>
                </a:cubicBezTo>
                <a:lnTo>
                  <a:pt x="55" y="740"/>
                </a:lnTo>
                <a:lnTo>
                  <a:pt x="55" y="740"/>
                </a:lnTo>
                <a:lnTo>
                  <a:pt x="55" y="739"/>
                </a:lnTo>
                <a:lnTo>
                  <a:pt x="55" y="740"/>
                </a:lnTo>
                <a:lnTo>
                  <a:pt x="53" y="739"/>
                </a:lnTo>
                <a:cubicBezTo>
                  <a:pt x="51" y="738"/>
                  <a:pt x="50" y="737"/>
                  <a:pt x="47" y="736"/>
                </a:cubicBezTo>
                <a:close/>
                <a:moveTo>
                  <a:pt x="31" y="729"/>
                </a:moveTo>
                <a:cubicBezTo>
                  <a:pt x="13" y="737"/>
                  <a:pt x="56" y="741"/>
                  <a:pt x="43" y="730"/>
                </a:cubicBezTo>
                <a:lnTo>
                  <a:pt x="43" y="731"/>
                </a:lnTo>
                <a:cubicBezTo>
                  <a:pt x="43" y="729"/>
                  <a:pt x="36" y="729"/>
                  <a:pt x="31" y="729"/>
                </a:cubicBezTo>
                <a:close/>
                <a:moveTo>
                  <a:pt x="30" y="645"/>
                </a:moveTo>
                <a:lnTo>
                  <a:pt x="29" y="645"/>
                </a:lnTo>
                <a:cubicBezTo>
                  <a:pt x="22" y="646"/>
                  <a:pt x="22" y="652"/>
                  <a:pt x="21" y="657"/>
                </a:cubicBezTo>
                <a:cubicBezTo>
                  <a:pt x="24" y="657"/>
                  <a:pt x="27" y="657"/>
                  <a:pt x="30" y="658"/>
                </a:cubicBezTo>
                <a:cubicBezTo>
                  <a:pt x="33" y="657"/>
                  <a:pt x="41" y="645"/>
                  <a:pt x="30" y="645"/>
                </a:cubicBezTo>
                <a:close/>
                <a:moveTo>
                  <a:pt x="87" y="507"/>
                </a:moveTo>
                <a:lnTo>
                  <a:pt x="87" y="507"/>
                </a:lnTo>
                <a:cubicBezTo>
                  <a:pt x="89" y="513"/>
                  <a:pt x="74" y="517"/>
                  <a:pt x="91" y="518"/>
                </a:cubicBezTo>
                <a:cubicBezTo>
                  <a:pt x="90" y="513"/>
                  <a:pt x="103" y="508"/>
                  <a:pt x="87" y="507"/>
                </a:cubicBezTo>
                <a:close/>
                <a:moveTo>
                  <a:pt x="3467" y="216"/>
                </a:moveTo>
                <a:lnTo>
                  <a:pt x="3466" y="217"/>
                </a:lnTo>
                <a:cubicBezTo>
                  <a:pt x="3455" y="217"/>
                  <a:pt x="3455" y="222"/>
                  <a:pt x="3450" y="225"/>
                </a:cubicBezTo>
                <a:cubicBezTo>
                  <a:pt x="3462" y="225"/>
                  <a:pt x="3465" y="221"/>
                  <a:pt x="3467" y="216"/>
                </a:cubicBezTo>
                <a:close/>
                <a:moveTo>
                  <a:pt x="3461" y="201"/>
                </a:moveTo>
                <a:lnTo>
                  <a:pt x="3461" y="202"/>
                </a:lnTo>
                <a:cubicBezTo>
                  <a:pt x="3458" y="206"/>
                  <a:pt x="3462" y="206"/>
                  <a:pt x="3458" y="211"/>
                </a:cubicBezTo>
                <a:cubicBezTo>
                  <a:pt x="3462" y="211"/>
                  <a:pt x="3466" y="211"/>
                  <a:pt x="3470" y="212"/>
                </a:cubicBezTo>
                <a:cubicBezTo>
                  <a:pt x="3468" y="208"/>
                  <a:pt x="3478" y="209"/>
                  <a:pt x="3475" y="204"/>
                </a:cubicBezTo>
                <a:cubicBezTo>
                  <a:pt x="3466" y="205"/>
                  <a:pt x="3467" y="202"/>
                  <a:pt x="3461" y="201"/>
                </a:cubicBezTo>
                <a:close/>
                <a:moveTo>
                  <a:pt x="533" y="117"/>
                </a:moveTo>
                <a:lnTo>
                  <a:pt x="533" y="120"/>
                </a:lnTo>
                <a:lnTo>
                  <a:pt x="539" y="120"/>
                </a:lnTo>
                <a:lnTo>
                  <a:pt x="539" y="117"/>
                </a:lnTo>
                <a:lnTo>
                  <a:pt x="533" y="117"/>
                </a:lnTo>
                <a:close/>
                <a:moveTo>
                  <a:pt x="738" y="115"/>
                </a:moveTo>
                <a:cubicBezTo>
                  <a:pt x="737" y="115"/>
                  <a:pt x="736" y="115"/>
                  <a:pt x="734" y="116"/>
                </a:cubicBezTo>
                <a:cubicBezTo>
                  <a:pt x="733" y="125"/>
                  <a:pt x="751" y="123"/>
                  <a:pt x="752" y="116"/>
                </a:cubicBezTo>
                <a:lnTo>
                  <a:pt x="751" y="116"/>
                </a:lnTo>
                <a:cubicBezTo>
                  <a:pt x="746" y="116"/>
                  <a:pt x="742" y="114"/>
                  <a:pt x="738" y="115"/>
                </a:cubicBezTo>
                <a:close/>
                <a:moveTo>
                  <a:pt x="479" y="109"/>
                </a:moveTo>
                <a:cubicBezTo>
                  <a:pt x="467" y="109"/>
                  <a:pt x="466" y="116"/>
                  <a:pt x="470" y="120"/>
                </a:cubicBezTo>
                <a:lnTo>
                  <a:pt x="470" y="120"/>
                </a:lnTo>
                <a:cubicBezTo>
                  <a:pt x="483" y="121"/>
                  <a:pt x="478" y="114"/>
                  <a:pt x="479" y="109"/>
                </a:cubicBezTo>
                <a:close/>
                <a:moveTo>
                  <a:pt x="844" y="103"/>
                </a:moveTo>
                <a:cubicBezTo>
                  <a:pt x="841" y="103"/>
                  <a:pt x="837" y="104"/>
                  <a:pt x="837" y="105"/>
                </a:cubicBezTo>
                <a:cubicBezTo>
                  <a:pt x="841" y="106"/>
                  <a:pt x="843" y="107"/>
                  <a:pt x="849" y="107"/>
                </a:cubicBezTo>
                <a:cubicBezTo>
                  <a:pt x="851" y="105"/>
                  <a:pt x="848" y="104"/>
                  <a:pt x="844" y="103"/>
                </a:cubicBezTo>
                <a:close/>
                <a:moveTo>
                  <a:pt x="3407" y="101"/>
                </a:moveTo>
                <a:cubicBezTo>
                  <a:pt x="3408" y="104"/>
                  <a:pt x="3407" y="106"/>
                  <a:pt x="3404" y="108"/>
                </a:cubicBezTo>
                <a:lnTo>
                  <a:pt x="3403" y="108"/>
                </a:lnTo>
                <a:cubicBezTo>
                  <a:pt x="3411" y="109"/>
                  <a:pt x="3414" y="101"/>
                  <a:pt x="3407" y="101"/>
                </a:cubicBezTo>
                <a:close/>
                <a:moveTo>
                  <a:pt x="441" y="97"/>
                </a:moveTo>
                <a:cubicBezTo>
                  <a:pt x="437" y="97"/>
                  <a:pt x="429" y="97"/>
                  <a:pt x="430" y="98"/>
                </a:cubicBezTo>
                <a:cubicBezTo>
                  <a:pt x="431" y="100"/>
                  <a:pt x="442" y="103"/>
                  <a:pt x="444" y="100"/>
                </a:cubicBezTo>
                <a:cubicBezTo>
                  <a:pt x="442" y="99"/>
                  <a:pt x="442" y="98"/>
                  <a:pt x="442" y="97"/>
                </a:cubicBezTo>
                <a:lnTo>
                  <a:pt x="441" y="97"/>
                </a:lnTo>
                <a:close/>
                <a:moveTo>
                  <a:pt x="464" y="95"/>
                </a:moveTo>
                <a:cubicBezTo>
                  <a:pt x="465" y="100"/>
                  <a:pt x="456" y="99"/>
                  <a:pt x="456" y="102"/>
                </a:cubicBezTo>
                <a:lnTo>
                  <a:pt x="465" y="102"/>
                </a:lnTo>
                <a:cubicBezTo>
                  <a:pt x="466" y="102"/>
                  <a:pt x="467" y="102"/>
                  <a:pt x="467" y="101"/>
                </a:cubicBezTo>
                <a:cubicBezTo>
                  <a:pt x="456" y="97"/>
                  <a:pt x="486" y="97"/>
                  <a:pt x="487" y="100"/>
                </a:cubicBezTo>
                <a:cubicBezTo>
                  <a:pt x="489" y="94"/>
                  <a:pt x="467" y="99"/>
                  <a:pt x="465" y="95"/>
                </a:cubicBezTo>
                <a:lnTo>
                  <a:pt x="464" y="95"/>
                </a:lnTo>
                <a:close/>
                <a:moveTo>
                  <a:pt x="666" y="95"/>
                </a:moveTo>
                <a:cubicBezTo>
                  <a:pt x="654" y="95"/>
                  <a:pt x="648" y="102"/>
                  <a:pt x="660" y="104"/>
                </a:cubicBezTo>
                <a:cubicBezTo>
                  <a:pt x="657" y="100"/>
                  <a:pt x="666" y="101"/>
                  <a:pt x="671" y="101"/>
                </a:cubicBezTo>
                <a:lnTo>
                  <a:pt x="671" y="95"/>
                </a:lnTo>
                <a:cubicBezTo>
                  <a:pt x="669" y="95"/>
                  <a:pt x="667" y="95"/>
                  <a:pt x="666" y="95"/>
                </a:cubicBezTo>
                <a:close/>
                <a:moveTo>
                  <a:pt x="774" y="90"/>
                </a:moveTo>
                <a:cubicBezTo>
                  <a:pt x="768" y="95"/>
                  <a:pt x="789" y="96"/>
                  <a:pt x="786" y="92"/>
                </a:cubicBezTo>
                <a:cubicBezTo>
                  <a:pt x="785" y="90"/>
                  <a:pt x="779" y="90"/>
                  <a:pt x="774" y="90"/>
                </a:cubicBezTo>
                <a:lnTo>
                  <a:pt x="774" y="90"/>
                </a:lnTo>
                <a:close/>
                <a:moveTo>
                  <a:pt x="749" y="90"/>
                </a:moveTo>
                <a:lnTo>
                  <a:pt x="749" y="93"/>
                </a:lnTo>
                <a:lnTo>
                  <a:pt x="754" y="93"/>
                </a:lnTo>
                <a:lnTo>
                  <a:pt x="754" y="90"/>
                </a:lnTo>
                <a:lnTo>
                  <a:pt x="749" y="90"/>
                </a:lnTo>
                <a:close/>
                <a:moveTo>
                  <a:pt x="594" y="90"/>
                </a:moveTo>
                <a:cubicBezTo>
                  <a:pt x="592" y="97"/>
                  <a:pt x="614" y="93"/>
                  <a:pt x="617" y="90"/>
                </a:cubicBezTo>
                <a:lnTo>
                  <a:pt x="594" y="90"/>
                </a:lnTo>
                <a:close/>
                <a:moveTo>
                  <a:pt x="399" y="90"/>
                </a:moveTo>
                <a:cubicBezTo>
                  <a:pt x="397" y="90"/>
                  <a:pt x="396" y="90"/>
                  <a:pt x="396" y="91"/>
                </a:cubicBezTo>
                <a:cubicBezTo>
                  <a:pt x="405" y="92"/>
                  <a:pt x="398" y="100"/>
                  <a:pt x="413" y="98"/>
                </a:cubicBezTo>
                <a:lnTo>
                  <a:pt x="413" y="91"/>
                </a:lnTo>
                <a:lnTo>
                  <a:pt x="413" y="91"/>
                </a:lnTo>
                <a:cubicBezTo>
                  <a:pt x="407" y="92"/>
                  <a:pt x="402" y="90"/>
                  <a:pt x="399" y="90"/>
                </a:cubicBezTo>
                <a:close/>
                <a:moveTo>
                  <a:pt x="370" y="87"/>
                </a:moveTo>
                <a:cubicBezTo>
                  <a:pt x="365" y="87"/>
                  <a:pt x="369" y="91"/>
                  <a:pt x="361" y="90"/>
                </a:cubicBezTo>
                <a:lnTo>
                  <a:pt x="361" y="90"/>
                </a:lnTo>
                <a:cubicBezTo>
                  <a:pt x="361" y="92"/>
                  <a:pt x="358" y="97"/>
                  <a:pt x="367" y="95"/>
                </a:cubicBezTo>
                <a:cubicBezTo>
                  <a:pt x="363" y="90"/>
                  <a:pt x="373" y="91"/>
                  <a:pt x="373" y="87"/>
                </a:cubicBezTo>
                <a:cubicBezTo>
                  <a:pt x="371" y="87"/>
                  <a:pt x="371" y="87"/>
                  <a:pt x="370" y="87"/>
                </a:cubicBezTo>
                <a:close/>
                <a:moveTo>
                  <a:pt x="624" y="79"/>
                </a:moveTo>
                <a:cubicBezTo>
                  <a:pt x="621" y="83"/>
                  <a:pt x="644" y="83"/>
                  <a:pt x="640" y="79"/>
                </a:cubicBezTo>
                <a:lnTo>
                  <a:pt x="624" y="79"/>
                </a:lnTo>
                <a:close/>
                <a:moveTo>
                  <a:pt x="502" y="79"/>
                </a:moveTo>
                <a:cubicBezTo>
                  <a:pt x="494" y="79"/>
                  <a:pt x="501" y="87"/>
                  <a:pt x="498" y="90"/>
                </a:cubicBezTo>
                <a:lnTo>
                  <a:pt x="505" y="90"/>
                </a:lnTo>
                <a:lnTo>
                  <a:pt x="505" y="79"/>
                </a:lnTo>
                <a:lnTo>
                  <a:pt x="504" y="79"/>
                </a:lnTo>
                <a:cubicBezTo>
                  <a:pt x="504" y="79"/>
                  <a:pt x="503" y="79"/>
                  <a:pt x="502" y="79"/>
                </a:cubicBezTo>
                <a:close/>
                <a:moveTo>
                  <a:pt x="3404" y="77"/>
                </a:moveTo>
                <a:lnTo>
                  <a:pt x="3403" y="77"/>
                </a:lnTo>
                <a:cubicBezTo>
                  <a:pt x="3397" y="78"/>
                  <a:pt x="3394" y="86"/>
                  <a:pt x="3403" y="87"/>
                </a:cubicBezTo>
                <a:cubicBezTo>
                  <a:pt x="3404" y="90"/>
                  <a:pt x="3407" y="91"/>
                  <a:pt x="3411" y="92"/>
                </a:cubicBezTo>
                <a:cubicBezTo>
                  <a:pt x="3414" y="90"/>
                  <a:pt x="3412" y="87"/>
                  <a:pt x="3407" y="85"/>
                </a:cubicBezTo>
                <a:cubicBezTo>
                  <a:pt x="3411" y="82"/>
                  <a:pt x="3416" y="77"/>
                  <a:pt x="3404" y="77"/>
                </a:cubicBezTo>
                <a:close/>
                <a:moveTo>
                  <a:pt x="396" y="76"/>
                </a:moveTo>
                <a:lnTo>
                  <a:pt x="396" y="79"/>
                </a:lnTo>
                <a:lnTo>
                  <a:pt x="404" y="79"/>
                </a:lnTo>
                <a:lnTo>
                  <a:pt x="404" y="76"/>
                </a:lnTo>
                <a:lnTo>
                  <a:pt x="396" y="76"/>
                </a:lnTo>
                <a:close/>
                <a:moveTo>
                  <a:pt x="3229" y="76"/>
                </a:moveTo>
                <a:cubicBezTo>
                  <a:pt x="3228" y="76"/>
                  <a:pt x="3227" y="76"/>
                  <a:pt x="3227" y="77"/>
                </a:cubicBezTo>
                <a:cubicBezTo>
                  <a:pt x="3229" y="77"/>
                  <a:pt x="3230" y="77"/>
                  <a:pt x="3229" y="79"/>
                </a:cubicBezTo>
                <a:cubicBezTo>
                  <a:pt x="3231" y="79"/>
                  <a:pt x="3233" y="79"/>
                  <a:pt x="3235" y="79"/>
                </a:cubicBezTo>
                <a:lnTo>
                  <a:pt x="3235" y="79"/>
                </a:lnTo>
                <a:cubicBezTo>
                  <a:pt x="3239" y="77"/>
                  <a:pt x="3232" y="76"/>
                  <a:pt x="3229" y="76"/>
                </a:cubicBezTo>
                <a:close/>
                <a:moveTo>
                  <a:pt x="3179" y="66"/>
                </a:moveTo>
                <a:cubicBezTo>
                  <a:pt x="3173" y="74"/>
                  <a:pt x="3191" y="68"/>
                  <a:pt x="3179" y="66"/>
                </a:cubicBezTo>
                <a:close/>
                <a:moveTo>
                  <a:pt x="2576" y="55"/>
                </a:moveTo>
                <a:cubicBezTo>
                  <a:pt x="2572" y="55"/>
                  <a:pt x="2576" y="60"/>
                  <a:pt x="2582" y="57"/>
                </a:cubicBezTo>
                <a:cubicBezTo>
                  <a:pt x="2579" y="56"/>
                  <a:pt x="2577" y="55"/>
                  <a:pt x="2576" y="55"/>
                </a:cubicBezTo>
                <a:close/>
                <a:moveTo>
                  <a:pt x="1269" y="52"/>
                </a:moveTo>
                <a:cubicBezTo>
                  <a:pt x="1269" y="51"/>
                  <a:pt x="1264" y="62"/>
                  <a:pt x="1268" y="53"/>
                </a:cubicBezTo>
                <a:cubicBezTo>
                  <a:pt x="1268" y="52"/>
                  <a:pt x="1269" y="52"/>
                  <a:pt x="1269" y="52"/>
                </a:cubicBezTo>
                <a:close/>
                <a:moveTo>
                  <a:pt x="2540" y="40"/>
                </a:moveTo>
                <a:lnTo>
                  <a:pt x="2539" y="43"/>
                </a:lnTo>
                <a:cubicBezTo>
                  <a:pt x="2542" y="43"/>
                  <a:pt x="2544" y="43"/>
                  <a:pt x="2547" y="43"/>
                </a:cubicBezTo>
                <a:lnTo>
                  <a:pt x="2548" y="41"/>
                </a:lnTo>
                <a:cubicBezTo>
                  <a:pt x="2546" y="41"/>
                  <a:pt x="2543" y="40"/>
                  <a:pt x="2540" y="40"/>
                </a:cubicBezTo>
                <a:close/>
                <a:moveTo>
                  <a:pt x="2716" y="19"/>
                </a:moveTo>
                <a:lnTo>
                  <a:pt x="2715" y="22"/>
                </a:lnTo>
                <a:cubicBezTo>
                  <a:pt x="2717" y="23"/>
                  <a:pt x="2718" y="23"/>
                  <a:pt x="2720" y="23"/>
                </a:cubicBezTo>
                <a:lnTo>
                  <a:pt x="2721" y="20"/>
                </a:lnTo>
                <a:cubicBezTo>
                  <a:pt x="2720" y="20"/>
                  <a:pt x="2718" y="19"/>
                  <a:pt x="2716" y="19"/>
                </a:cubicBezTo>
                <a:close/>
                <a:moveTo>
                  <a:pt x="2936" y="16"/>
                </a:moveTo>
                <a:cubicBezTo>
                  <a:pt x="2934" y="16"/>
                  <a:pt x="2934" y="16"/>
                  <a:pt x="2934" y="17"/>
                </a:cubicBezTo>
                <a:cubicBezTo>
                  <a:pt x="2936" y="17"/>
                  <a:pt x="2937" y="18"/>
                  <a:pt x="2936" y="19"/>
                </a:cubicBezTo>
                <a:cubicBezTo>
                  <a:pt x="2937" y="19"/>
                  <a:pt x="2938" y="19"/>
                  <a:pt x="2939" y="19"/>
                </a:cubicBezTo>
                <a:lnTo>
                  <a:pt x="2941" y="19"/>
                </a:lnTo>
                <a:lnTo>
                  <a:pt x="2941" y="19"/>
                </a:lnTo>
                <a:lnTo>
                  <a:pt x="2942" y="19"/>
                </a:lnTo>
                <a:lnTo>
                  <a:pt x="2941" y="19"/>
                </a:lnTo>
                <a:lnTo>
                  <a:pt x="2942" y="19"/>
                </a:lnTo>
                <a:cubicBezTo>
                  <a:pt x="2944" y="17"/>
                  <a:pt x="2939" y="16"/>
                  <a:pt x="2936" y="16"/>
                </a:cubicBezTo>
                <a:close/>
                <a:moveTo>
                  <a:pt x="2063" y="15"/>
                </a:moveTo>
                <a:cubicBezTo>
                  <a:pt x="2057" y="15"/>
                  <a:pt x="2051" y="16"/>
                  <a:pt x="2049" y="18"/>
                </a:cubicBezTo>
                <a:lnTo>
                  <a:pt x="2049" y="19"/>
                </a:lnTo>
                <a:lnTo>
                  <a:pt x="2048" y="19"/>
                </a:lnTo>
                <a:lnTo>
                  <a:pt x="2049" y="19"/>
                </a:lnTo>
                <a:lnTo>
                  <a:pt x="2049" y="19"/>
                </a:lnTo>
                <a:lnTo>
                  <a:pt x="2053" y="19"/>
                </a:lnTo>
                <a:cubicBezTo>
                  <a:pt x="2064" y="19"/>
                  <a:pt x="2069" y="17"/>
                  <a:pt x="2078" y="19"/>
                </a:cubicBezTo>
                <a:cubicBezTo>
                  <a:pt x="2078" y="16"/>
                  <a:pt x="2070" y="14"/>
                  <a:pt x="2063" y="15"/>
                </a:cubicBezTo>
                <a:close/>
                <a:moveTo>
                  <a:pt x="2800" y="0"/>
                </a:moveTo>
                <a:cubicBezTo>
                  <a:pt x="2803" y="0"/>
                  <a:pt x="2806" y="0"/>
                  <a:pt x="2809" y="1"/>
                </a:cubicBezTo>
                <a:cubicBezTo>
                  <a:pt x="2809" y="5"/>
                  <a:pt x="2802" y="3"/>
                  <a:pt x="2801" y="6"/>
                </a:cubicBezTo>
                <a:lnTo>
                  <a:pt x="2824" y="8"/>
                </a:lnTo>
                <a:cubicBezTo>
                  <a:pt x="2823" y="13"/>
                  <a:pt x="2823" y="13"/>
                  <a:pt x="2838" y="15"/>
                </a:cubicBezTo>
                <a:cubicBezTo>
                  <a:pt x="2845" y="14"/>
                  <a:pt x="2845" y="8"/>
                  <a:pt x="2857" y="11"/>
                </a:cubicBezTo>
                <a:cubicBezTo>
                  <a:pt x="2854" y="14"/>
                  <a:pt x="2849" y="20"/>
                  <a:pt x="2858" y="22"/>
                </a:cubicBezTo>
                <a:cubicBezTo>
                  <a:pt x="2858" y="17"/>
                  <a:pt x="2865" y="5"/>
                  <a:pt x="2876" y="2"/>
                </a:cubicBezTo>
                <a:cubicBezTo>
                  <a:pt x="2877" y="3"/>
                  <a:pt x="2879" y="4"/>
                  <a:pt x="2881" y="5"/>
                </a:cubicBezTo>
                <a:cubicBezTo>
                  <a:pt x="2887" y="8"/>
                  <a:pt x="2898" y="8"/>
                  <a:pt x="2904" y="5"/>
                </a:cubicBezTo>
                <a:cubicBezTo>
                  <a:pt x="2915" y="8"/>
                  <a:pt x="2920" y="13"/>
                  <a:pt x="2931" y="17"/>
                </a:cubicBezTo>
                <a:cubicBezTo>
                  <a:pt x="2939" y="12"/>
                  <a:pt x="2947" y="13"/>
                  <a:pt x="2961" y="16"/>
                </a:cubicBezTo>
                <a:cubicBezTo>
                  <a:pt x="2954" y="20"/>
                  <a:pt x="2952" y="21"/>
                  <a:pt x="2963" y="24"/>
                </a:cubicBezTo>
                <a:cubicBezTo>
                  <a:pt x="2966" y="21"/>
                  <a:pt x="2965" y="17"/>
                  <a:pt x="2978" y="17"/>
                </a:cubicBezTo>
                <a:cubicBezTo>
                  <a:pt x="2978" y="24"/>
                  <a:pt x="2988" y="26"/>
                  <a:pt x="2999" y="29"/>
                </a:cubicBezTo>
                <a:cubicBezTo>
                  <a:pt x="3003" y="26"/>
                  <a:pt x="3012" y="24"/>
                  <a:pt x="3021" y="25"/>
                </a:cubicBezTo>
                <a:cubicBezTo>
                  <a:pt x="3022" y="30"/>
                  <a:pt x="3012" y="31"/>
                  <a:pt x="3017" y="34"/>
                </a:cubicBezTo>
                <a:cubicBezTo>
                  <a:pt x="3030" y="36"/>
                  <a:pt x="3033" y="32"/>
                  <a:pt x="3042" y="32"/>
                </a:cubicBezTo>
                <a:cubicBezTo>
                  <a:pt x="3057" y="37"/>
                  <a:pt x="3082" y="44"/>
                  <a:pt x="3073" y="55"/>
                </a:cubicBezTo>
                <a:cubicBezTo>
                  <a:pt x="3087" y="55"/>
                  <a:pt x="3090" y="44"/>
                  <a:pt x="3110" y="44"/>
                </a:cubicBezTo>
                <a:cubicBezTo>
                  <a:pt x="3113" y="48"/>
                  <a:pt x="3106" y="47"/>
                  <a:pt x="3110" y="50"/>
                </a:cubicBezTo>
                <a:cubicBezTo>
                  <a:pt x="3115" y="51"/>
                  <a:pt x="3116" y="49"/>
                  <a:pt x="3119" y="48"/>
                </a:cubicBezTo>
                <a:cubicBezTo>
                  <a:pt x="3116" y="53"/>
                  <a:pt x="3128" y="53"/>
                  <a:pt x="3124" y="57"/>
                </a:cubicBezTo>
                <a:cubicBezTo>
                  <a:pt x="3121" y="57"/>
                  <a:pt x="3117" y="57"/>
                  <a:pt x="3115" y="59"/>
                </a:cubicBezTo>
                <a:cubicBezTo>
                  <a:pt x="3130" y="65"/>
                  <a:pt x="3131" y="62"/>
                  <a:pt x="3147" y="65"/>
                </a:cubicBezTo>
                <a:cubicBezTo>
                  <a:pt x="3155" y="58"/>
                  <a:pt x="3166" y="52"/>
                  <a:pt x="3181" y="49"/>
                </a:cubicBezTo>
                <a:cubicBezTo>
                  <a:pt x="3186" y="50"/>
                  <a:pt x="3185" y="53"/>
                  <a:pt x="3190" y="55"/>
                </a:cubicBezTo>
                <a:cubicBezTo>
                  <a:pt x="3200" y="57"/>
                  <a:pt x="3201" y="52"/>
                  <a:pt x="3209" y="52"/>
                </a:cubicBezTo>
                <a:cubicBezTo>
                  <a:pt x="3220" y="58"/>
                  <a:pt x="3207" y="66"/>
                  <a:pt x="3206" y="71"/>
                </a:cubicBezTo>
                <a:cubicBezTo>
                  <a:pt x="3221" y="72"/>
                  <a:pt x="3220" y="74"/>
                  <a:pt x="3229" y="73"/>
                </a:cubicBezTo>
                <a:cubicBezTo>
                  <a:pt x="3231" y="71"/>
                  <a:pt x="3229" y="65"/>
                  <a:pt x="3235" y="66"/>
                </a:cubicBezTo>
                <a:cubicBezTo>
                  <a:pt x="3257" y="68"/>
                  <a:pt x="3265" y="53"/>
                  <a:pt x="3276" y="67"/>
                </a:cubicBezTo>
                <a:lnTo>
                  <a:pt x="3272" y="76"/>
                </a:lnTo>
                <a:cubicBezTo>
                  <a:pt x="3283" y="78"/>
                  <a:pt x="3279" y="86"/>
                  <a:pt x="3297" y="86"/>
                </a:cubicBezTo>
                <a:cubicBezTo>
                  <a:pt x="3304" y="86"/>
                  <a:pt x="3303" y="80"/>
                  <a:pt x="3312" y="82"/>
                </a:cubicBezTo>
                <a:cubicBezTo>
                  <a:pt x="3325" y="87"/>
                  <a:pt x="3335" y="92"/>
                  <a:pt x="3346" y="98"/>
                </a:cubicBezTo>
                <a:cubicBezTo>
                  <a:pt x="3355" y="96"/>
                  <a:pt x="3361" y="92"/>
                  <a:pt x="3377" y="95"/>
                </a:cubicBezTo>
                <a:cubicBezTo>
                  <a:pt x="3378" y="92"/>
                  <a:pt x="3381" y="88"/>
                  <a:pt x="3378" y="85"/>
                </a:cubicBezTo>
                <a:cubicBezTo>
                  <a:pt x="3363" y="85"/>
                  <a:pt x="3335" y="81"/>
                  <a:pt x="3334" y="73"/>
                </a:cubicBezTo>
                <a:cubicBezTo>
                  <a:pt x="3339" y="63"/>
                  <a:pt x="3358" y="71"/>
                  <a:pt x="3370" y="69"/>
                </a:cubicBezTo>
                <a:cubicBezTo>
                  <a:pt x="3365" y="61"/>
                  <a:pt x="3348" y="55"/>
                  <a:pt x="3330" y="55"/>
                </a:cubicBezTo>
                <a:cubicBezTo>
                  <a:pt x="3326" y="53"/>
                  <a:pt x="3330" y="49"/>
                  <a:pt x="3321" y="48"/>
                </a:cubicBezTo>
                <a:cubicBezTo>
                  <a:pt x="3304" y="45"/>
                  <a:pt x="3315" y="62"/>
                  <a:pt x="3301" y="61"/>
                </a:cubicBezTo>
                <a:cubicBezTo>
                  <a:pt x="3301" y="60"/>
                  <a:pt x="3297" y="59"/>
                  <a:pt x="3293" y="59"/>
                </a:cubicBezTo>
                <a:cubicBezTo>
                  <a:pt x="3300" y="50"/>
                  <a:pt x="3288" y="47"/>
                  <a:pt x="3290" y="39"/>
                </a:cubicBezTo>
                <a:cubicBezTo>
                  <a:pt x="3307" y="35"/>
                  <a:pt x="3333" y="44"/>
                  <a:pt x="3354" y="47"/>
                </a:cubicBezTo>
                <a:cubicBezTo>
                  <a:pt x="3365" y="45"/>
                  <a:pt x="3384" y="43"/>
                  <a:pt x="3388" y="50"/>
                </a:cubicBezTo>
                <a:cubicBezTo>
                  <a:pt x="3386" y="55"/>
                  <a:pt x="3374" y="53"/>
                  <a:pt x="3374" y="60"/>
                </a:cubicBezTo>
                <a:cubicBezTo>
                  <a:pt x="3388" y="62"/>
                  <a:pt x="3389" y="67"/>
                  <a:pt x="3400" y="69"/>
                </a:cubicBezTo>
                <a:cubicBezTo>
                  <a:pt x="3414" y="66"/>
                  <a:pt x="3429" y="71"/>
                  <a:pt x="3442" y="74"/>
                </a:cubicBezTo>
                <a:cubicBezTo>
                  <a:pt x="3443" y="82"/>
                  <a:pt x="3438" y="91"/>
                  <a:pt x="3429" y="98"/>
                </a:cubicBezTo>
                <a:cubicBezTo>
                  <a:pt x="3442" y="109"/>
                  <a:pt x="3444" y="123"/>
                  <a:pt x="3434" y="136"/>
                </a:cubicBezTo>
                <a:cubicBezTo>
                  <a:pt x="3437" y="137"/>
                  <a:pt x="3441" y="136"/>
                  <a:pt x="3446" y="139"/>
                </a:cubicBezTo>
                <a:cubicBezTo>
                  <a:pt x="3439" y="148"/>
                  <a:pt x="3453" y="150"/>
                  <a:pt x="3460" y="156"/>
                </a:cubicBezTo>
                <a:cubicBezTo>
                  <a:pt x="3438" y="166"/>
                  <a:pt x="3483" y="182"/>
                  <a:pt x="3454" y="191"/>
                </a:cubicBezTo>
                <a:cubicBezTo>
                  <a:pt x="3450" y="191"/>
                  <a:pt x="3449" y="190"/>
                  <a:pt x="3449" y="188"/>
                </a:cubicBezTo>
                <a:cubicBezTo>
                  <a:pt x="3440" y="194"/>
                  <a:pt x="3456" y="197"/>
                  <a:pt x="3457" y="200"/>
                </a:cubicBezTo>
                <a:cubicBezTo>
                  <a:pt x="3477" y="198"/>
                  <a:pt x="3464" y="180"/>
                  <a:pt x="3492" y="181"/>
                </a:cubicBezTo>
                <a:cubicBezTo>
                  <a:pt x="3495" y="187"/>
                  <a:pt x="3494" y="192"/>
                  <a:pt x="3489" y="198"/>
                </a:cubicBezTo>
                <a:cubicBezTo>
                  <a:pt x="3494" y="200"/>
                  <a:pt x="3500" y="202"/>
                  <a:pt x="3506" y="203"/>
                </a:cubicBezTo>
                <a:cubicBezTo>
                  <a:pt x="3503" y="207"/>
                  <a:pt x="3505" y="208"/>
                  <a:pt x="3509" y="211"/>
                </a:cubicBezTo>
                <a:cubicBezTo>
                  <a:pt x="3507" y="215"/>
                  <a:pt x="3502" y="219"/>
                  <a:pt x="3494" y="221"/>
                </a:cubicBezTo>
                <a:cubicBezTo>
                  <a:pt x="3502" y="223"/>
                  <a:pt x="3502" y="228"/>
                  <a:pt x="3506" y="232"/>
                </a:cubicBezTo>
                <a:cubicBezTo>
                  <a:pt x="3502" y="236"/>
                  <a:pt x="3493" y="237"/>
                  <a:pt x="3492" y="241"/>
                </a:cubicBezTo>
                <a:cubicBezTo>
                  <a:pt x="3475" y="241"/>
                  <a:pt x="3477" y="239"/>
                  <a:pt x="3466" y="237"/>
                </a:cubicBezTo>
                <a:cubicBezTo>
                  <a:pt x="3458" y="239"/>
                  <a:pt x="3467" y="243"/>
                  <a:pt x="3466" y="246"/>
                </a:cubicBezTo>
                <a:cubicBezTo>
                  <a:pt x="3475" y="244"/>
                  <a:pt x="3475" y="246"/>
                  <a:pt x="3486" y="246"/>
                </a:cubicBezTo>
                <a:cubicBezTo>
                  <a:pt x="3473" y="248"/>
                  <a:pt x="3480" y="261"/>
                  <a:pt x="3492" y="263"/>
                </a:cubicBezTo>
                <a:cubicBezTo>
                  <a:pt x="3490" y="265"/>
                  <a:pt x="3487" y="267"/>
                  <a:pt x="3486" y="269"/>
                </a:cubicBezTo>
                <a:cubicBezTo>
                  <a:pt x="3505" y="274"/>
                  <a:pt x="3505" y="287"/>
                  <a:pt x="3520" y="294"/>
                </a:cubicBezTo>
                <a:cubicBezTo>
                  <a:pt x="3511" y="297"/>
                  <a:pt x="3511" y="305"/>
                  <a:pt x="3503" y="310"/>
                </a:cubicBezTo>
                <a:cubicBezTo>
                  <a:pt x="3505" y="314"/>
                  <a:pt x="3516" y="315"/>
                  <a:pt x="3523" y="317"/>
                </a:cubicBezTo>
                <a:cubicBezTo>
                  <a:pt x="3529" y="314"/>
                  <a:pt x="3536" y="309"/>
                  <a:pt x="3549" y="313"/>
                </a:cubicBezTo>
                <a:cubicBezTo>
                  <a:pt x="3541" y="319"/>
                  <a:pt x="3550" y="322"/>
                  <a:pt x="3546" y="329"/>
                </a:cubicBezTo>
                <a:cubicBezTo>
                  <a:pt x="3528" y="331"/>
                  <a:pt x="3533" y="322"/>
                  <a:pt x="3518" y="322"/>
                </a:cubicBezTo>
                <a:cubicBezTo>
                  <a:pt x="3515" y="323"/>
                  <a:pt x="3515" y="324"/>
                  <a:pt x="3512" y="324"/>
                </a:cubicBezTo>
                <a:cubicBezTo>
                  <a:pt x="3515" y="328"/>
                  <a:pt x="3519" y="327"/>
                  <a:pt x="3512" y="331"/>
                </a:cubicBezTo>
                <a:cubicBezTo>
                  <a:pt x="3512" y="331"/>
                  <a:pt x="3512" y="331"/>
                  <a:pt x="3512" y="331"/>
                </a:cubicBezTo>
                <a:cubicBezTo>
                  <a:pt x="3512" y="334"/>
                  <a:pt x="3517" y="336"/>
                  <a:pt x="3523" y="336"/>
                </a:cubicBezTo>
                <a:cubicBezTo>
                  <a:pt x="3518" y="337"/>
                  <a:pt x="3523" y="343"/>
                  <a:pt x="3518" y="343"/>
                </a:cubicBezTo>
                <a:cubicBezTo>
                  <a:pt x="3542" y="343"/>
                  <a:pt x="3584" y="365"/>
                  <a:pt x="3541" y="365"/>
                </a:cubicBezTo>
                <a:cubicBezTo>
                  <a:pt x="3537" y="360"/>
                  <a:pt x="3550" y="364"/>
                  <a:pt x="3546" y="359"/>
                </a:cubicBezTo>
                <a:cubicBezTo>
                  <a:pt x="3546" y="359"/>
                  <a:pt x="3545" y="359"/>
                  <a:pt x="3545" y="358"/>
                </a:cubicBezTo>
                <a:cubicBezTo>
                  <a:pt x="3541" y="357"/>
                  <a:pt x="3536" y="356"/>
                  <a:pt x="3532" y="358"/>
                </a:cubicBezTo>
                <a:cubicBezTo>
                  <a:pt x="3538" y="363"/>
                  <a:pt x="3532" y="369"/>
                  <a:pt x="3541" y="370"/>
                </a:cubicBezTo>
                <a:cubicBezTo>
                  <a:pt x="3538" y="375"/>
                  <a:pt x="3530" y="370"/>
                  <a:pt x="3526" y="373"/>
                </a:cubicBezTo>
                <a:cubicBezTo>
                  <a:pt x="3531" y="388"/>
                  <a:pt x="3533" y="403"/>
                  <a:pt x="3563" y="406"/>
                </a:cubicBezTo>
                <a:cubicBezTo>
                  <a:pt x="3562" y="412"/>
                  <a:pt x="3557" y="418"/>
                  <a:pt x="3549" y="424"/>
                </a:cubicBezTo>
                <a:cubicBezTo>
                  <a:pt x="3548" y="428"/>
                  <a:pt x="3558" y="428"/>
                  <a:pt x="3561" y="431"/>
                </a:cubicBezTo>
                <a:cubicBezTo>
                  <a:pt x="3560" y="434"/>
                  <a:pt x="3552" y="434"/>
                  <a:pt x="3549" y="436"/>
                </a:cubicBezTo>
                <a:cubicBezTo>
                  <a:pt x="3570" y="437"/>
                  <a:pt x="3590" y="467"/>
                  <a:pt x="3549" y="466"/>
                </a:cubicBezTo>
                <a:cubicBezTo>
                  <a:pt x="3548" y="469"/>
                  <a:pt x="3554" y="469"/>
                  <a:pt x="3552" y="473"/>
                </a:cubicBezTo>
                <a:cubicBezTo>
                  <a:pt x="3518" y="476"/>
                  <a:pt x="3540" y="495"/>
                  <a:pt x="3526" y="503"/>
                </a:cubicBezTo>
                <a:cubicBezTo>
                  <a:pt x="3529" y="505"/>
                  <a:pt x="3530" y="507"/>
                  <a:pt x="3538" y="507"/>
                </a:cubicBezTo>
                <a:cubicBezTo>
                  <a:pt x="3547" y="507"/>
                  <a:pt x="3548" y="503"/>
                  <a:pt x="3552" y="500"/>
                </a:cubicBezTo>
                <a:cubicBezTo>
                  <a:pt x="3559" y="502"/>
                  <a:pt x="3569" y="502"/>
                  <a:pt x="3575" y="504"/>
                </a:cubicBezTo>
                <a:cubicBezTo>
                  <a:pt x="3578" y="510"/>
                  <a:pt x="3568" y="513"/>
                  <a:pt x="3578" y="515"/>
                </a:cubicBezTo>
                <a:cubicBezTo>
                  <a:pt x="3576" y="519"/>
                  <a:pt x="3566" y="518"/>
                  <a:pt x="3563" y="522"/>
                </a:cubicBezTo>
                <a:cubicBezTo>
                  <a:pt x="3564" y="528"/>
                  <a:pt x="3581" y="526"/>
                  <a:pt x="3586" y="529"/>
                </a:cubicBezTo>
                <a:cubicBezTo>
                  <a:pt x="3576" y="532"/>
                  <a:pt x="3582" y="543"/>
                  <a:pt x="3563" y="543"/>
                </a:cubicBezTo>
                <a:cubicBezTo>
                  <a:pt x="3568" y="547"/>
                  <a:pt x="3563" y="548"/>
                  <a:pt x="3563" y="554"/>
                </a:cubicBezTo>
                <a:cubicBezTo>
                  <a:pt x="3556" y="550"/>
                  <a:pt x="3558" y="542"/>
                  <a:pt x="3541" y="544"/>
                </a:cubicBezTo>
                <a:cubicBezTo>
                  <a:pt x="3541" y="545"/>
                  <a:pt x="3546" y="545"/>
                  <a:pt x="3549" y="545"/>
                </a:cubicBezTo>
                <a:cubicBezTo>
                  <a:pt x="3544" y="557"/>
                  <a:pt x="3547" y="568"/>
                  <a:pt x="3558" y="578"/>
                </a:cubicBezTo>
                <a:cubicBezTo>
                  <a:pt x="3542" y="585"/>
                  <a:pt x="3543" y="599"/>
                  <a:pt x="3532" y="604"/>
                </a:cubicBezTo>
                <a:cubicBezTo>
                  <a:pt x="3534" y="606"/>
                  <a:pt x="3541" y="606"/>
                  <a:pt x="3546" y="607"/>
                </a:cubicBezTo>
                <a:cubicBezTo>
                  <a:pt x="3546" y="603"/>
                  <a:pt x="3541" y="601"/>
                  <a:pt x="3541" y="597"/>
                </a:cubicBezTo>
                <a:cubicBezTo>
                  <a:pt x="3548" y="594"/>
                  <a:pt x="3556" y="585"/>
                  <a:pt x="3572" y="591"/>
                </a:cubicBezTo>
                <a:cubicBezTo>
                  <a:pt x="3568" y="598"/>
                  <a:pt x="3566" y="597"/>
                  <a:pt x="3578" y="600"/>
                </a:cubicBezTo>
                <a:cubicBezTo>
                  <a:pt x="3578" y="609"/>
                  <a:pt x="3559" y="609"/>
                  <a:pt x="3546" y="611"/>
                </a:cubicBezTo>
                <a:cubicBezTo>
                  <a:pt x="3546" y="615"/>
                  <a:pt x="3560" y="613"/>
                  <a:pt x="3563" y="615"/>
                </a:cubicBezTo>
                <a:cubicBezTo>
                  <a:pt x="3564" y="625"/>
                  <a:pt x="3544" y="624"/>
                  <a:pt x="3535" y="629"/>
                </a:cubicBezTo>
                <a:cubicBezTo>
                  <a:pt x="3536" y="636"/>
                  <a:pt x="3540" y="643"/>
                  <a:pt x="3546" y="650"/>
                </a:cubicBezTo>
                <a:cubicBezTo>
                  <a:pt x="3542" y="651"/>
                  <a:pt x="3542" y="650"/>
                  <a:pt x="3538" y="650"/>
                </a:cubicBezTo>
                <a:cubicBezTo>
                  <a:pt x="3545" y="653"/>
                  <a:pt x="3549" y="657"/>
                  <a:pt x="3549" y="662"/>
                </a:cubicBezTo>
                <a:cubicBezTo>
                  <a:pt x="3526" y="659"/>
                  <a:pt x="3543" y="675"/>
                  <a:pt x="3529" y="676"/>
                </a:cubicBezTo>
                <a:cubicBezTo>
                  <a:pt x="3533" y="678"/>
                  <a:pt x="3539" y="679"/>
                  <a:pt x="3538" y="684"/>
                </a:cubicBezTo>
                <a:cubicBezTo>
                  <a:pt x="3533" y="685"/>
                  <a:pt x="3528" y="686"/>
                  <a:pt x="3523" y="685"/>
                </a:cubicBezTo>
                <a:cubicBezTo>
                  <a:pt x="3526" y="687"/>
                  <a:pt x="3527" y="689"/>
                  <a:pt x="3526" y="691"/>
                </a:cubicBezTo>
                <a:cubicBezTo>
                  <a:pt x="3526" y="691"/>
                  <a:pt x="3527" y="691"/>
                  <a:pt x="3527" y="691"/>
                </a:cubicBezTo>
                <a:cubicBezTo>
                  <a:pt x="3542" y="687"/>
                  <a:pt x="3559" y="690"/>
                  <a:pt x="3566" y="698"/>
                </a:cubicBezTo>
                <a:lnTo>
                  <a:pt x="3543" y="698"/>
                </a:lnTo>
                <a:cubicBezTo>
                  <a:pt x="3531" y="703"/>
                  <a:pt x="3529" y="709"/>
                  <a:pt x="3526" y="722"/>
                </a:cubicBezTo>
                <a:cubicBezTo>
                  <a:pt x="3530" y="727"/>
                  <a:pt x="3532" y="723"/>
                  <a:pt x="3541" y="725"/>
                </a:cubicBezTo>
                <a:cubicBezTo>
                  <a:pt x="3527" y="728"/>
                  <a:pt x="3542" y="738"/>
                  <a:pt x="3523" y="740"/>
                </a:cubicBezTo>
                <a:cubicBezTo>
                  <a:pt x="3535" y="744"/>
                  <a:pt x="3537" y="754"/>
                  <a:pt x="3535" y="765"/>
                </a:cubicBezTo>
                <a:cubicBezTo>
                  <a:pt x="3527" y="765"/>
                  <a:pt x="3529" y="762"/>
                  <a:pt x="3523" y="765"/>
                </a:cubicBezTo>
                <a:cubicBezTo>
                  <a:pt x="3527" y="773"/>
                  <a:pt x="3523" y="772"/>
                  <a:pt x="3515" y="777"/>
                </a:cubicBezTo>
                <a:cubicBezTo>
                  <a:pt x="3517" y="776"/>
                  <a:pt x="3520" y="776"/>
                  <a:pt x="3523" y="776"/>
                </a:cubicBezTo>
                <a:cubicBezTo>
                  <a:pt x="3521" y="794"/>
                  <a:pt x="3520" y="810"/>
                  <a:pt x="3541" y="822"/>
                </a:cubicBezTo>
                <a:cubicBezTo>
                  <a:pt x="3538" y="823"/>
                  <a:pt x="3536" y="824"/>
                  <a:pt x="3535" y="826"/>
                </a:cubicBezTo>
                <a:cubicBezTo>
                  <a:pt x="3534" y="825"/>
                  <a:pt x="3534" y="825"/>
                  <a:pt x="3535" y="825"/>
                </a:cubicBezTo>
                <a:cubicBezTo>
                  <a:pt x="3533" y="825"/>
                  <a:pt x="3531" y="825"/>
                  <a:pt x="3529" y="825"/>
                </a:cubicBezTo>
                <a:cubicBezTo>
                  <a:pt x="3526" y="827"/>
                  <a:pt x="3530" y="828"/>
                  <a:pt x="3533" y="828"/>
                </a:cubicBezTo>
                <a:cubicBezTo>
                  <a:pt x="3532" y="830"/>
                  <a:pt x="3531" y="831"/>
                  <a:pt x="3531" y="833"/>
                </a:cubicBezTo>
                <a:cubicBezTo>
                  <a:pt x="3524" y="832"/>
                  <a:pt x="3515" y="831"/>
                  <a:pt x="3513" y="833"/>
                </a:cubicBezTo>
                <a:cubicBezTo>
                  <a:pt x="3516" y="840"/>
                  <a:pt x="3505" y="855"/>
                  <a:pt x="3513" y="861"/>
                </a:cubicBezTo>
                <a:cubicBezTo>
                  <a:pt x="3506" y="864"/>
                  <a:pt x="3497" y="866"/>
                  <a:pt x="3495" y="872"/>
                </a:cubicBezTo>
                <a:cubicBezTo>
                  <a:pt x="3498" y="873"/>
                  <a:pt x="3500" y="874"/>
                  <a:pt x="3501" y="875"/>
                </a:cubicBezTo>
                <a:cubicBezTo>
                  <a:pt x="3504" y="879"/>
                  <a:pt x="3500" y="883"/>
                  <a:pt x="3493" y="885"/>
                </a:cubicBezTo>
                <a:cubicBezTo>
                  <a:pt x="3488" y="880"/>
                  <a:pt x="3475" y="884"/>
                  <a:pt x="3467" y="883"/>
                </a:cubicBezTo>
                <a:cubicBezTo>
                  <a:pt x="3467" y="888"/>
                  <a:pt x="3466" y="892"/>
                  <a:pt x="3454" y="889"/>
                </a:cubicBezTo>
                <a:cubicBezTo>
                  <a:pt x="3450" y="895"/>
                  <a:pt x="3464" y="892"/>
                  <a:pt x="3461" y="897"/>
                </a:cubicBezTo>
                <a:cubicBezTo>
                  <a:pt x="3445" y="908"/>
                  <a:pt x="3447" y="926"/>
                  <a:pt x="3448" y="940"/>
                </a:cubicBezTo>
                <a:cubicBezTo>
                  <a:pt x="3457" y="934"/>
                  <a:pt x="3448" y="927"/>
                  <a:pt x="3454" y="914"/>
                </a:cubicBezTo>
                <a:cubicBezTo>
                  <a:pt x="3471" y="919"/>
                  <a:pt x="3493" y="928"/>
                  <a:pt x="3475" y="939"/>
                </a:cubicBezTo>
                <a:cubicBezTo>
                  <a:pt x="3483" y="945"/>
                  <a:pt x="3485" y="952"/>
                  <a:pt x="3479" y="958"/>
                </a:cubicBezTo>
                <a:cubicBezTo>
                  <a:pt x="3505" y="964"/>
                  <a:pt x="3471" y="991"/>
                  <a:pt x="3460" y="978"/>
                </a:cubicBezTo>
                <a:cubicBezTo>
                  <a:pt x="3454" y="986"/>
                  <a:pt x="3453" y="994"/>
                  <a:pt x="3458" y="1002"/>
                </a:cubicBezTo>
                <a:cubicBezTo>
                  <a:pt x="3466" y="1003"/>
                  <a:pt x="3462" y="997"/>
                  <a:pt x="3473" y="1000"/>
                </a:cubicBezTo>
                <a:cubicBezTo>
                  <a:pt x="3471" y="1002"/>
                  <a:pt x="3475" y="1003"/>
                  <a:pt x="3474" y="1005"/>
                </a:cubicBezTo>
                <a:cubicBezTo>
                  <a:pt x="3461" y="1006"/>
                  <a:pt x="3450" y="1004"/>
                  <a:pt x="3441" y="1010"/>
                </a:cubicBezTo>
                <a:cubicBezTo>
                  <a:pt x="3449" y="1016"/>
                  <a:pt x="3454" y="1011"/>
                  <a:pt x="3467" y="1012"/>
                </a:cubicBezTo>
                <a:cubicBezTo>
                  <a:pt x="3469" y="1023"/>
                  <a:pt x="3457" y="1020"/>
                  <a:pt x="3453" y="1022"/>
                </a:cubicBezTo>
                <a:cubicBezTo>
                  <a:pt x="3456" y="1028"/>
                  <a:pt x="3472" y="1022"/>
                  <a:pt x="3472" y="1028"/>
                </a:cubicBezTo>
                <a:cubicBezTo>
                  <a:pt x="3465" y="1035"/>
                  <a:pt x="3463" y="1043"/>
                  <a:pt x="3464" y="1050"/>
                </a:cubicBezTo>
                <a:cubicBezTo>
                  <a:pt x="3457" y="1049"/>
                  <a:pt x="3455" y="1052"/>
                  <a:pt x="3449" y="1052"/>
                </a:cubicBezTo>
                <a:cubicBezTo>
                  <a:pt x="3444" y="1058"/>
                  <a:pt x="3456" y="1058"/>
                  <a:pt x="3453" y="1063"/>
                </a:cubicBezTo>
                <a:cubicBezTo>
                  <a:pt x="3443" y="1067"/>
                  <a:pt x="3446" y="1062"/>
                  <a:pt x="3438" y="1064"/>
                </a:cubicBezTo>
                <a:cubicBezTo>
                  <a:pt x="3436" y="1069"/>
                  <a:pt x="3439" y="1073"/>
                  <a:pt x="3447" y="1077"/>
                </a:cubicBezTo>
                <a:cubicBezTo>
                  <a:pt x="3436" y="1076"/>
                  <a:pt x="3437" y="1082"/>
                  <a:pt x="3436" y="1087"/>
                </a:cubicBezTo>
                <a:cubicBezTo>
                  <a:pt x="3449" y="1088"/>
                  <a:pt x="3442" y="1097"/>
                  <a:pt x="3453" y="1099"/>
                </a:cubicBezTo>
                <a:cubicBezTo>
                  <a:pt x="3464" y="1102"/>
                  <a:pt x="3455" y="1093"/>
                  <a:pt x="3463" y="1094"/>
                </a:cubicBezTo>
                <a:cubicBezTo>
                  <a:pt x="3466" y="1095"/>
                  <a:pt x="3469" y="1096"/>
                  <a:pt x="3471" y="1097"/>
                </a:cubicBezTo>
                <a:cubicBezTo>
                  <a:pt x="3444" y="1098"/>
                  <a:pt x="3468" y="1111"/>
                  <a:pt x="3452" y="1117"/>
                </a:cubicBezTo>
                <a:cubicBezTo>
                  <a:pt x="3457" y="1119"/>
                  <a:pt x="3459" y="1122"/>
                  <a:pt x="3465" y="1123"/>
                </a:cubicBezTo>
                <a:cubicBezTo>
                  <a:pt x="3457" y="1126"/>
                  <a:pt x="3455" y="1132"/>
                  <a:pt x="3450" y="1138"/>
                </a:cubicBezTo>
                <a:cubicBezTo>
                  <a:pt x="3463" y="1141"/>
                  <a:pt x="3460" y="1153"/>
                  <a:pt x="3452" y="1157"/>
                </a:cubicBezTo>
                <a:cubicBezTo>
                  <a:pt x="3463" y="1158"/>
                  <a:pt x="3474" y="1160"/>
                  <a:pt x="3484" y="1163"/>
                </a:cubicBezTo>
                <a:cubicBezTo>
                  <a:pt x="3488" y="1155"/>
                  <a:pt x="3483" y="1150"/>
                  <a:pt x="3485" y="1143"/>
                </a:cubicBezTo>
                <a:cubicBezTo>
                  <a:pt x="3500" y="1144"/>
                  <a:pt x="3499" y="1143"/>
                  <a:pt x="3510" y="1147"/>
                </a:cubicBezTo>
                <a:cubicBezTo>
                  <a:pt x="3502" y="1146"/>
                  <a:pt x="3495" y="1146"/>
                  <a:pt x="3495" y="1150"/>
                </a:cubicBezTo>
                <a:cubicBezTo>
                  <a:pt x="3514" y="1155"/>
                  <a:pt x="3503" y="1175"/>
                  <a:pt x="3508" y="1181"/>
                </a:cubicBezTo>
                <a:cubicBezTo>
                  <a:pt x="3487" y="1182"/>
                  <a:pt x="3497" y="1193"/>
                  <a:pt x="3482" y="1195"/>
                </a:cubicBezTo>
                <a:cubicBezTo>
                  <a:pt x="3480" y="1192"/>
                  <a:pt x="3473" y="1190"/>
                  <a:pt x="3463" y="1190"/>
                </a:cubicBezTo>
                <a:cubicBezTo>
                  <a:pt x="3460" y="1194"/>
                  <a:pt x="3466" y="1195"/>
                  <a:pt x="3463" y="1200"/>
                </a:cubicBezTo>
                <a:cubicBezTo>
                  <a:pt x="3471" y="1201"/>
                  <a:pt x="3474" y="1199"/>
                  <a:pt x="3480" y="1199"/>
                </a:cubicBezTo>
                <a:cubicBezTo>
                  <a:pt x="3476" y="1201"/>
                  <a:pt x="3475" y="1204"/>
                  <a:pt x="3482" y="1205"/>
                </a:cubicBezTo>
                <a:cubicBezTo>
                  <a:pt x="3483" y="1203"/>
                  <a:pt x="3483" y="1200"/>
                  <a:pt x="3489" y="1201"/>
                </a:cubicBezTo>
                <a:cubicBezTo>
                  <a:pt x="3489" y="1203"/>
                  <a:pt x="3484" y="1204"/>
                  <a:pt x="3484" y="1206"/>
                </a:cubicBezTo>
                <a:cubicBezTo>
                  <a:pt x="3498" y="1207"/>
                  <a:pt x="3507" y="1212"/>
                  <a:pt x="3503" y="1214"/>
                </a:cubicBezTo>
                <a:cubicBezTo>
                  <a:pt x="3513" y="1215"/>
                  <a:pt x="3524" y="1215"/>
                  <a:pt x="3534" y="1214"/>
                </a:cubicBezTo>
                <a:cubicBezTo>
                  <a:pt x="3534" y="1209"/>
                  <a:pt x="3522" y="1209"/>
                  <a:pt x="3519" y="1206"/>
                </a:cubicBezTo>
                <a:cubicBezTo>
                  <a:pt x="3533" y="1202"/>
                  <a:pt x="3550" y="1197"/>
                  <a:pt x="3551" y="1189"/>
                </a:cubicBezTo>
                <a:cubicBezTo>
                  <a:pt x="3552" y="1191"/>
                  <a:pt x="3564" y="1188"/>
                  <a:pt x="3565" y="1192"/>
                </a:cubicBezTo>
                <a:cubicBezTo>
                  <a:pt x="3566" y="1196"/>
                  <a:pt x="3552" y="1190"/>
                  <a:pt x="3553" y="1194"/>
                </a:cubicBezTo>
                <a:cubicBezTo>
                  <a:pt x="3560" y="1195"/>
                  <a:pt x="3568" y="1195"/>
                  <a:pt x="3576" y="1195"/>
                </a:cubicBezTo>
                <a:cubicBezTo>
                  <a:pt x="3582" y="1192"/>
                  <a:pt x="3587" y="1188"/>
                  <a:pt x="3590" y="1184"/>
                </a:cubicBezTo>
                <a:cubicBezTo>
                  <a:pt x="3579" y="1182"/>
                  <a:pt x="3574" y="1186"/>
                  <a:pt x="3570" y="1181"/>
                </a:cubicBezTo>
                <a:cubicBezTo>
                  <a:pt x="3584" y="1181"/>
                  <a:pt x="3577" y="1176"/>
                  <a:pt x="3575" y="1172"/>
                </a:cubicBezTo>
                <a:cubicBezTo>
                  <a:pt x="3584" y="1172"/>
                  <a:pt x="3582" y="1165"/>
                  <a:pt x="3594" y="1166"/>
                </a:cubicBezTo>
                <a:cubicBezTo>
                  <a:pt x="3595" y="1178"/>
                  <a:pt x="3620" y="1175"/>
                  <a:pt x="3618" y="1185"/>
                </a:cubicBezTo>
                <a:cubicBezTo>
                  <a:pt x="3611" y="1185"/>
                  <a:pt x="3602" y="1184"/>
                  <a:pt x="3601" y="1187"/>
                </a:cubicBezTo>
                <a:cubicBezTo>
                  <a:pt x="3606" y="1189"/>
                  <a:pt x="3607" y="1196"/>
                  <a:pt x="3598" y="1197"/>
                </a:cubicBezTo>
                <a:cubicBezTo>
                  <a:pt x="3601" y="1198"/>
                  <a:pt x="3609" y="1197"/>
                  <a:pt x="3606" y="1201"/>
                </a:cubicBezTo>
                <a:cubicBezTo>
                  <a:pt x="3608" y="1206"/>
                  <a:pt x="3596" y="1202"/>
                  <a:pt x="3596" y="1206"/>
                </a:cubicBezTo>
                <a:cubicBezTo>
                  <a:pt x="3600" y="1206"/>
                  <a:pt x="3605" y="1206"/>
                  <a:pt x="3605" y="1208"/>
                </a:cubicBezTo>
                <a:cubicBezTo>
                  <a:pt x="3597" y="1208"/>
                  <a:pt x="3592" y="1209"/>
                  <a:pt x="3589" y="1211"/>
                </a:cubicBezTo>
                <a:cubicBezTo>
                  <a:pt x="3596" y="1217"/>
                  <a:pt x="3605" y="1212"/>
                  <a:pt x="3617" y="1213"/>
                </a:cubicBezTo>
                <a:lnTo>
                  <a:pt x="3616" y="1221"/>
                </a:lnTo>
                <a:cubicBezTo>
                  <a:pt x="3606" y="1221"/>
                  <a:pt x="3602" y="1224"/>
                  <a:pt x="3593" y="1221"/>
                </a:cubicBezTo>
                <a:cubicBezTo>
                  <a:pt x="3591" y="1223"/>
                  <a:pt x="3594" y="1228"/>
                  <a:pt x="3588" y="1227"/>
                </a:cubicBezTo>
                <a:cubicBezTo>
                  <a:pt x="3575" y="1229"/>
                  <a:pt x="3587" y="1221"/>
                  <a:pt x="3573" y="1223"/>
                </a:cubicBezTo>
                <a:cubicBezTo>
                  <a:pt x="3570" y="1226"/>
                  <a:pt x="3561" y="1226"/>
                  <a:pt x="3559" y="1230"/>
                </a:cubicBezTo>
                <a:cubicBezTo>
                  <a:pt x="3562" y="1233"/>
                  <a:pt x="3571" y="1234"/>
                  <a:pt x="3566" y="1240"/>
                </a:cubicBezTo>
                <a:cubicBezTo>
                  <a:pt x="3555" y="1241"/>
                  <a:pt x="3545" y="1241"/>
                  <a:pt x="3534" y="1241"/>
                </a:cubicBezTo>
                <a:cubicBezTo>
                  <a:pt x="3540" y="1244"/>
                  <a:pt x="3525" y="1248"/>
                  <a:pt x="3513" y="1245"/>
                </a:cubicBezTo>
                <a:cubicBezTo>
                  <a:pt x="3512" y="1249"/>
                  <a:pt x="3517" y="1250"/>
                  <a:pt x="3514" y="1254"/>
                </a:cubicBezTo>
                <a:cubicBezTo>
                  <a:pt x="3487" y="1249"/>
                  <a:pt x="3501" y="1269"/>
                  <a:pt x="3513" y="1273"/>
                </a:cubicBezTo>
                <a:cubicBezTo>
                  <a:pt x="3508" y="1275"/>
                  <a:pt x="3500" y="1276"/>
                  <a:pt x="3500" y="1281"/>
                </a:cubicBezTo>
                <a:cubicBezTo>
                  <a:pt x="3507" y="1282"/>
                  <a:pt x="3499" y="1289"/>
                  <a:pt x="3509" y="1289"/>
                </a:cubicBezTo>
                <a:cubicBezTo>
                  <a:pt x="3520" y="1291"/>
                  <a:pt x="3514" y="1283"/>
                  <a:pt x="3525" y="1285"/>
                </a:cubicBezTo>
                <a:cubicBezTo>
                  <a:pt x="3522" y="1290"/>
                  <a:pt x="3533" y="1290"/>
                  <a:pt x="3538" y="1292"/>
                </a:cubicBezTo>
                <a:cubicBezTo>
                  <a:pt x="3539" y="1299"/>
                  <a:pt x="3531" y="1301"/>
                  <a:pt x="3529" y="1305"/>
                </a:cubicBezTo>
                <a:cubicBezTo>
                  <a:pt x="3537" y="1304"/>
                  <a:pt x="3545" y="1305"/>
                  <a:pt x="3551" y="1308"/>
                </a:cubicBezTo>
                <a:cubicBezTo>
                  <a:pt x="3539" y="1312"/>
                  <a:pt x="3527" y="1307"/>
                  <a:pt x="3520" y="1306"/>
                </a:cubicBezTo>
                <a:cubicBezTo>
                  <a:pt x="3514" y="1308"/>
                  <a:pt x="3514" y="1313"/>
                  <a:pt x="3504" y="1312"/>
                </a:cubicBezTo>
                <a:cubicBezTo>
                  <a:pt x="3509" y="1303"/>
                  <a:pt x="3487" y="1297"/>
                  <a:pt x="3481" y="1288"/>
                </a:cubicBezTo>
                <a:cubicBezTo>
                  <a:pt x="3483" y="1288"/>
                  <a:pt x="3487" y="1288"/>
                  <a:pt x="3487" y="1287"/>
                </a:cubicBezTo>
                <a:cubicBezTo>
                  <a:pt x="3475" y="1286"/>
                  <a:pt x="3463" y="1290"/>
                  <a:pt x="3459" y="1295"/>
                </a:cubicBezTo>
                <a:cubicBezTo>
                  <a:pt x="3451" y="1293"/>
                  <a:pt x="3449" y="1295"/>
                  <a:pt x="3436" y="1294"/>
                </a:cubicBezTo>
                <a:cubicBezTo>
                  <a:pt x="3437" y="1298"/>
                  <a:pt x="3430" y="1298"/>
                  <a:pt x="3431" y="1302"/>
                </a:cubicBezTo>
                <a:cubicBezTo>
                  <a:pt x="3449" y="1301"/>
                  <a:pt x="3441" y="1310"/>
                  <a:pt x="3458" y="1310"/>
                </a:cubicBezTo>
                <a:cubicBezTo>
                  <a:pt x="3459" y="1308"/>
                  <a:pt x="3459" y="1305"/>
                  <a:pt x="3465" y="1306"/>
                </a:cubicBezTo>
                <a:cubicBezTo>
                  <a:pt x="3481" y="1312"/>
                  <a:pt x="3482" y="1323"/>
                  <a:pt x="3507" y="1325"/>
                </a:cubicBezTo>
                <a:cubicBezTo>
                  <a:pt x="3508" y="1322"/>
                  <a:pt x="3504" y="1322"/>
                  <a:pt x="3502" y="1321"/>
                </a:cubicBezTo>
                <a:cubicBezTo>
                  <a:pt x="3511" y="1320"/>
                  <a:pt x="3536" y="1316"/>
                  <a:pt x="3536" y="1324"/>
                </a:cubicBezTo>
                <a:cubicBezTo>
                  <a:pt x="3536" y="1324"/>
                  <a:pt x="3536" y="1324"/>
                  <a:pt x="3535" y="1324"/>
                </a:cubicBezTo>
                <a:cubicBezTo>
                  <a:pt x="3523" y="1327"/>
                  <a:pt x="3518" y="1334"/>
                  <a:pt x="3524" y="1340"/>
                </a:cubicBezTo>
                <a:cubicBezTo>
                  <a:pt x="3534" y="1333"/>
                  <a:pt x="3552" y="1342"/>
                  <a:pt x="3557" y="1333"/>
                </a:cubicBezTo>
                <a:cubicBezTo>
                  <a:pt x="3574" y="1339"/>
                  <a:pt x="3558" y="1341"/>
                  <a:pt x="3577" y="1345"/>
                </a:cubicBezTo>
                <a:cubicBezTo>
                  <a:pt x="3579" y="1342"/>
                  <a:pt x="3592" y="1337"/>
                  <a:pt x="3598" y="1342"/>
                </a:cubicBezTo>
                <a:cubicBezTo>
                  <a:pt x="3599" y="1346"/>
                  <a:pt x="3590" y="1345"/>
                  <a:pt x="3588" y="1348"/>
                </a:cubicBezTo>
                <a:cubicBezTo>
                  <a:pt x="3613" y="1358"/>
                  <a:pt x="3607" y="1378"/>
                  <a:pt x="3620" y="1389"/>
                </a:cubicBezTo>
                <a:cubicBezTo>
                  <a:pt x="3609" y="1389"/>
                  <a:pt x="3608" y="1394"/>
                  <a:pt x="3596" y="1393"/>
                </a:cubicBezTo>
                <a:cubicBezTo>
                  <a:pt x="3598" y="1390"/>
                  <a:pt x="3596" y="1388"/>
                  <a:pt x="3588" y="1388"/>
                </a:cubicBezTo>
                <a:cubicBezTo>
                  <a:pt x="3584" y="1391"/>
                  <a:pt x="3576" y="1393"/>
                  <a:pt x="3577" y="1399"/>
                </a:cubicBezTo>
                <a:cubicBezTo>
                  <a:pt x="3598" y="1401"/>
                  <a:pt x="3619" y="1396"/>
                  <a:pt x="3619" y="1406"/>
                </a:cubicBezTo>
                <a:cubicBezTo>
                  <a:pt x="3609" y="1407"/>
                  <a:pt x="3605" y="1411"/>
                  <a:pt x="3597" y="1412"/>
                </a:cubicBezTo>
                <a:cubicBezTo>
                  <a:pt x="3596" y="1405"/>
                  <a:pt x="3580" y="1404"/>
                  <a:pt x="3571" y="1400"/>
                </a:cubicBezTo>
                <a:cubicBezTo>
                  <a:pt x="3566" y="1402"/>
                  <a:pt x="3567" y="1407"/>
                  <a:pt x="3566" y="1411"/>
                </a:cubicBezTo>
                <a:cubicBezTo>
                  <a:pt x="3576" y="1411"/>
                  <a:pt x="3581" y="1410"/>
                  <a:pt x="3588" y="1413"/>
                </a:cubicBezTo>
                <a:cubicBezTo>
                  <a:pt x="3588" y="1415"/>
                  <a:pt x="3591" y="1415"/>
                  <a:pt x="3590" y="1417"/>
                </a:cubicBezTo>
                <a:cubicBezTo>
                  <a:pt x="3582" y="1422"/>
                  <a:pt x="3574" y="1411"/>
                  <a:pt x="3573" y="1418"/>
                </a:cubicBezTo>
                <a:cubicBezTo>
                  <a:pt x="3570" y="1423"/>
                  <a:pt x="3584" y="1420"/>
                  <a:pt x="3580" y="1425"/>
                </a:cubicBezTo>
                <a:cubicBezTo>
                  <a:pt x="3598" y="1421"/>
                  <a:pt x="3613" y="1413"/>
                  <a:pt x="3622" y="1404"/>
                </a:cubicBezTo>
                <a:cubicBezTo>
                  <a:pt x="3626" y="1405"/>
                  <a:pt x="3627" y="1406"/>
                  <a:pt x="3633" y="1406"/>
                </a:cubicBezTo>
                <a:cubicBezTo>
                  <a:pt x="3625" y="1409"/>
                  <a:pt x="3631" y="1413"/>
                  <a:pt x="3633" y="1416"/>
                </a:cubicBezTo>
                <a:cubicBezTo>
                  <a:pt x="3639" y="1417"/>
                  <a:pt x="3653" y="1415"/>
                  <a:pt x="3653" y="1418"/>
                </a:cubicBezTo>
                <a:cubicBezTo>
                  <a:pt x="3647" y="1417"/>
                  <a:pt x="3647" y="1420"/>
                  <a:pt x="3644" y="1420"/>
                </a:cubicBezTo>
                <a:cubicBezTo>
                  <a:pt x="3639" y="1420"/>
                  <a:pt x="3642" y="1417"/>
                  <a:pt x="3636" y="1417"/>
                </a:cubicBezTo>
                <a:cubicBezTo>
                  <a:pt x="3626" y="1419"/>
                  <a:pt x="3621" y="1423"/>
                  <a:pt x="3616" y="1427"/>
                </a:cubicBezTo>
                <a:cubicBezTo>
                  <a:pt x="3616" y="1425"/>
                  <a:pt x="3618" y="1422"/>
                  <a:pt x="3615" y="1422"/>
                </a:cubicBezTo>
                <a:cubicBezTo>
                  <a:pt x="3597" y="1423"/>
                  <a:pt x="3612" y="1445"/>
                  <a:pt x="3589" y="1446"/>
                </a:cubicBezTo>
                <a:cubicBezTo>
                  <a:pt x="3582" y="1442"/>
                  <a:pt x="3576" y="1441"/>
                  <a:pt x="3571" y="1447"/>
                </a:cubicBezTo>
                <a:cubicBezTo>
                  <a:pt x="3584" y="1448"/>
                  <a:pt x="3604" y="1447"/>
                  <a:pt x="3611" y="1450"/>
                </a:cubicBezTo>
                <a:cubicBezTo>
                  <a:pt x="3588" y="1450"/>
                  <a:pt x="3603" y="1464"/>
                  <a:pt x="3585" y="1465"/>
                </a:cubicBezTo>
                <a:cubicBezTo>
                  <a:pt x="3582" y="1456"/>
                  <a:pt x="3563" y="1471"/>
                  <a:pt x="3551" y="1462"/>
                </a:cubicBezTo>
                <a:cubicBezTo>
                  <a:pt x="3547" y="1467"/>
                  <a:pt x="3533" y="1466"/>
                  <a:pt x="3540" y="1471"/>
                </a:cubicBezTo>
                <a:cubicBezTo>
                  <a:pt x="3546" y="1477"/>
                  <a:pt x="3551" y="1465"/>
                  <a:pt x="3555" y="1469"/>
                </a:cubicBezTo>
                <a:lnTo>
                  <a:pt x="3553" y="1476"/>
                </a:lnTo>
                <a:cubicBezTo>
                  <a:pt x="3543" y="1473"/>
                  <a:pt x="3543" y="1477"/>
                  <a:pt x="3535" y="1479"/>
                </a:cubicBezTo>
                <a:cubicBezTo>
                  <a:pt x="3540" y="1482"/>
                  <a:pt x="3547" y="1478"/>
                  <a:pt x="3546" y="1484"/>
                </a:cubicBezTo>
                <a:cubicBezTo>
                  <a:pt x="3539" y="1487"/>
                  <a:pt x="3535" y="1483"/>
                  <a:pt x="3526" y="1483"/>
                </a:cubicBezTo>
                <a:cubicBezTo>
                  <a:pt x="3527" y="1489"/>
                  <a:pt x="3519" y="1489"/>
                  <a:pt x="3518" y="1494"/>
                </a:cubicBezTo>
                <a:cubicBezTo>
                  <a:pt x="3519" y="1496"/>
                  <a:pt x="3531" y="1494"/>
                  <a:pt x="3531" y="1497"/>
                </a:cubicBezTo>
                <a:cubicBezTo>
                  <a:pt x="3526" y="1502"/>
                  <a:pt x="3525" y="1508"/>
                  <a:pt x="3527" y="1513"/>
                </a:cubicBezTo>
                <a:cubicBezTo>
                  <a:pt x="3520" y="1513"/>
                  <a:pt x="3514" y="1512"/>
                  <a:pt x="3513" y="1515"/>
                </a:cubicBezTo>
                <a:cubicBezTo>
                  <a:pt x="3518" y="1521"/>
                  <a:pt x="3540" y="1520"/>
                  <a:pt x="3545" y="1525"/>
                </a:cubicBezTo>
                <a:lnTo>
                  <a:pt x="3544" y="1532"/>
                </a:lnTo>
                <a:cubicBezTo>
                  <a:pt x="3537" y="1531"/>
                  <a:pt x="3537" y="1534"/>
                  <a:pt x="3529" y="1533"/>
                </a:cubicBezTo>
                <a:cubicBezTo>
                  <a:pt x="3524" y="1530"/>
                  <a:pt x="3529" y="1529"/>
                  <a:pt x="3530" y="1526"/>
                </a:cubicBezTo>
                <a:cubicBezTo>
                  <a:pt x="3515" y="1528"/>
                  <a:pt x="3520" y="1522"/>
                  <a:pt x="3511" y="1521"/>
                </a:cubicBezTo>
                <a:cubicBezTo>
                  <a:pt x="3506" y="1527"/>
                  <a:pt x="3520" y="1526"/>
                  <a:pt x="3515" y="1532"/>
                </a:cubicBezTo>
                <a:cubicBezTo>
                  <a:pt x="3510" y="1532"/>
                  <a:pt x="3504" y="1532"/>
                  <a:pt x="3500" y="1533"/>
                </a:cubicBezTo>
                <a:cubicBezTo>
                  <a:pt x="3502" y="1540"/>
                  <a:pt x="3496" y="1544"/>
                  <a:pt x="3486" y="1544"/>
                </a:cubicBezTo>
                <a:cubicBezTo>
                  <a:pt x="3492" y="1546"/>
                  <a:pt x="3508" y="1544"/>
                  <a:pt x="3505" y="1550"/>
                </a:cubicBezTo>
                <a:cubicBezTo>
                  <a:pt x="3495" y="1550"/>
                  <a:pt x="3489" y="1553"/>
                  <a:pt x="3478" y="1553"/>
                </a:cubicBezTo>
                <a:cubicBezTo>
                  <a:pt x="3480" y="1562"/>
                  <a:pt x="3470" y="1563"/>
                  <a:pt x="3469" y="1570"/>
                </a:cubicBezTo>
                <a:cubicBezTo>
                  <a:pt x="3481" y="1571"/>
                  <a:pt x="3483" y="1576"/>
                  <a:pt x="3490" y="1580"/>
                </a:cubicBezTo>
                <a:cubicBezTo>
                  <a:pt x="3470" y="1584"/>
                  <a:pt x="3457" y="1575"/>
                  <a:pt x="3437" y="1581"/>
                </a:cubicBezTo>
                <a:cubicBezTo>
                  <a:pt x="3440" y="1586"/>
                  <a:pt x="3442" y="1583"/>
                  <a:pt x="3438" y="1589"/>
                </a:cubicBezTo>
                <a:cubicBezTo>
                  <a:pt x="3470" y="1589"/>
                  <a:pt x="3482" y="1593"/>
                  <a:pt x="3478" y="1604"/>
                </a:cubicBezTo>
                <a:cubicBezTo>
                  <a:pt x="3470" y="1606"/>
                  <a:pt x="3457" y="1605"/>
                  <a:pt x="3454" y="1610"/>
                </a:cubicBezTo>
                <a:cubicBezTo>
                  <a:pt x="3451" y="1614"/>
                  <a:pt x="3469" y="1611"/>
                  <a:pt x="3470" y="1614"/>
                </a:cubicBezTo>
                <a:cubicBezTo>
                  <a:pt x="3457" y="1616"/>
                  <a:pt x="3454" y="1625"/>
                  <a:pt x="3454" y="1634"/>
                </a:cubicBezTo>
                <a:cubicBezTo>
                  <a:pt x="3455" y="1633"/>
                  <a:pt x="3456" y="1631"/>
                  <a:pt x="3460" y="1632"/>
                </a:cubicBezTo>
                <a:cubicBezTo>
                  <a:pt x="3460" y="1635"/>
                  <a:pt x="3463" y="1637"/>
                  <a:pt x="3460" y="1642"/>
                </a:cubicBezTo>
                <a:cubicBezTo>
                  <a:pt x="3484" y="1640"/>
                  <a:pt x="3492" y="1645"/>
                  <a:pt x="3508" y="1649"/>
                </a:cubicBezTo>
                <a:cubicBezTo>
                  <a:pt x="3504" y="1637"/>
                  <a:pt x="3540" y="1641"/>
                  <a:pt x="3536" y="1649"/>
                </a:cubicBezTo>
                <a:cubicBezTo>
                  <a:pt x="3528" y="1655"/>
                  <a:pt x="3525" y="1665"/>
                  <a:pt x="3510" y="1666"/>
                </a:cubicBezTo>
                <a:cubicBezTo>
                  <a:pt x="3509" y="1670"/>
                  <a:pt x="3514" y="1676"/>
                  <a:pt x="3507" y="1680"/>
                </a:cubicBezTo>
                <a:cubicBezTo>
                  <a:pt x="3519" y="1681"/>
                  <a:pt x="3531" y="1682"/>
                  <a:pt x="3544" y="1682"/>
                </a:cubicBezTo>
                <a:cubicBezTo>
                  <a:pt x="3547" y="1677"/>
                  <a:pt x="3536" y="1678"/>
                  <a:pt x="3536" y="1676"/>
                </a:cubicBezTo>
                <a:cubicBezTo>
                  <a:pt x="3551" y="1672"/>
                  <a:pt x="3558" y="1663"/>
                  <a:pt x="3585" y="1666"/>
                </a:cubicBezTo>
                <a:cubicBezTo>
                  <a:pt x="3586" y="1673"/>
                  <a:pt x="3586" y="1680"/>
                  <a:pt x="3583" y="1686"/>
                </a:cubicBezTo>
                <a:cubicBezTo>
                  <a:pt x="3565" y="1687"/>
                  <a:pt x="3571" y="1697"/>
                  <a:pt x="3577" y="1701"/>
                </a:cubicBezTo>
                <a:cubicBezTo>
                  <a:pt x="3569" y="1702"/>
                  <a:pt x="3566" y="1706"/>
                  <a:pt x="3566" y="1712"/>
                </a:cubicBezTo>
                <a:cubicBezTo>
                  <a:pt x="3578" y="1711"/>
                  <a:pt x="3586" y="1713"/>
                  <a:pt x="3582" y="1719"/>
                </a:cubicBezTo>
                <a:cubicBezTo>
                  <a:pt x="3589" y="1719"/>
                  <a:pt x="3595" y="1718"/>
                  <a:pt x="3597" y="1715"/>
                </a:cubicBezTo>
                <a:cubicBezTo>
                  <a:pt x="3595" y="1712"/>
                  <a:pt x="3585" y="1712"/>
                  <a:pt x="3587" y="1707"/>
                </a:cubicBezTo>
                <a:cubicBezTo>
                  <a:pt x="3597" y="1705"/>
                  <a:pt x="3595" y="1696"/>
                  <a:pt x="3605" y="1694"/>
                </a:cubicBezTo>
                <a:cubicBezTo>
                  <a:pt x="3634" y="1698"/>
                  <a:pt x="3630" y="1702"/>
                  <a:pt x="3629" y="1712"/>
                </a:cubicBezTo>
                <a:cubicBezTo>
                  <a:pt x="3629" y="1719"/>
                  <a:pt x="3637" y="1727"/>
                  <a:pt x="3633" y="1734"/>
                </a:cubicBezTo>
                <a:cubicBezTo>
                  <a:pt x="3632" y="1736"/>
                  <a:pt x="3631" y="1737"/>
                  <a:pt x="3629" y="1739"/>
                </a:cubicBezTo>
                <a:cubicBezTo>
                  <a:pt x="3607" y="1744"/>
                  <a:pt x="3587" y="1752"/>
                  <a:pt x="3572" y="1762"/>
                </a:cubicBezTo>
                <a:lnTo>
                  <a:pt x="3572" y="1762"/>
                </a:lnTo>
                <a:cubicBezTo>
                  <a:pt x="3572" y="1767"/>
                  <a:pt x="3562" y="1767"/>
                  <a:pt x="3562" y="1771"/>
                </a:cubicBezTo>
                <a:lnTo>
                  <a:pt x="3556" y="1771"/>
                </a:lnTo>
                <a:cubicBezTo>
                  <a:pt x="3553" y="1775"/>
                  <a:pt x="3552" y="1779"/>
                  <a:pt x="3554" y="1783"/>
                </a:cubicBezTo>
                <a:lnTo>
                  <a:pt x="3555" y="1785"/>
                </a:lnTo>
                <a:lnTo>
                  <a:pt x="3553" y="1787"/>
                </a:lnTo>
                <a:cubicBezTo>
                  <a:pt x="3552" y="1790"/>
                  <a:pt x="3550" y="1793"/>
                  <a:pt x="3550" y="1797"/>
                </a:cubicBezTo>
                <a:lnTo>
                  <a:pt x="3550" y="1797"/>
                </a:lnTo>
                <a:cubicBezTo>
                  <a:pt x="3546" y="1801"/>
                  <a:pt x="3543" y="1805"/>
                  <a:pt x="3540" y="1810"/>
                </a:cubicBezTo>
                <a:cubicBezTo>
                  <a:pt x="3541" y="1811"/>
                  <a:pt x="3544" y="1811"/>
                  <a:pt x="3547" y="1811"/>
                </a:cubicBezTo>
                <a:cubicBezTo>
                  <a:pt x="3539" y="1821"/>
                  <a:pt x="3534" y="1831"/>
                  <a:pt x="3532" y="1841"/>
                </a:cubicBezTo>
                <a:cubicBezTo>
                  <a:pt x="3532" y="1850"/>
                  <a:pt x="3547" y="1855"/>
                  <a:pt x="3550" y="1864"/>
                </a:cubicBezTo>
                <a:cubicBezTo>
                  <a:pt x="3551" y="1866"/>
                  <a:pt x="3556" y="1865"/>
                  <a:pt x="3556" y="1867"/>
                </a:cubicBezTo>
                <a:cubicBezTo>
                  <a:pt x="3555" y="1873"/>
                  <a:pt x="3545" y="1875"/>
                  <a:pt x="3544" y="1881"/>
                </a:cubicBezTo>
                <a:cubicBezTo>
                  <a:pt x="3556" y="1889"/>
                  <a:pt x="3534" y="1894"/>
                  <a:pt x="3538" y="1904"/>
                </a:cubicBezTo>
                <a:cubicBezTo>
                  <a:pt x="3541" y="1907"/>
                  <a:pt x="3551" y="1906"/>
                  <a:pt x="3549" y="1912"/>
                </a:cubicBezTo>
                <a:cubicBezTo>
                  <a:pt x="3553" y="1912"/>
                  <a:pt x="3557" y="1911"/>
                  <a:pt x="3560" y="1910"/>
                </a:cubicBezTo>
                <a:cubicBezTo>
                  <a:pt x="3566" y="1915"/>
                  <a:pt x="3548" y="1918"/>
                  <a:pt x="3546" y="1924"/>
                </a:cubicBezTo>
                <a:cubicBezTo>
                  <a:pt x="3546" y="1924"/>
                  <a:pt x="3548" y="1924"/>
                  <a:pt x="3548" y="1925"/>
                </a:cubicBezTo>
                <a:cubicBezTo>
                  <a:pt x="3560" y="1922"/>
                  <a:pt x="3563" y="1927"/>
                  <a:pt x="3575" y="1927"/>
                </a:cubicBezTo>
                <a:cubicBezTo>
                  <a:pt x="3578" y="1931"/>
                  <a:pt x="3586" y="1932"/>
                  <a:pt x="3587" y="1937"/>
                </a:cubicBezTo>
                <a:cubicBezTo>
                  <a:pt x="3574" y="1949"/>
                  <a:pt x="3547" y="1955"/>
                  <a:pt x="3537" y="1968"/>
                </a:cubicBezTo>
                <a:cubicBezTo>
                  <a:pt x="3542" y="1970"/>
                  <a:pt x="3551" y="1970"/>
                  <a:pt x="3557" y="1972"/>
                </a:cubicBezTo>
                <a:cubicBezTo>
                  <a:pt x="3558" y="1974"/>
                  <a:pt x="3555" y="1974"/>
                  <a:pt x="3557" y="1975"/>
                </a:cubicBezTo>
                <a:cubicBezTo>
                  <a:pt x="3562" y="1975"/>
                  <a:pt x="3568" y="1974"/>
                  <a:pt x="3573" y="1974"/>
                </a:cubicBezTo>
                <a:cubicBezTo>
                  <a:pt x="3567" y="1979"/>
                  <a:pt x="3561" y="1983"/>
                  <a:pt x="3555" y="1988"/>
                </a:cubicBezTo>
                <a:cubicBezTo>
                  <a:pt x="3555" y="1990"/>
                  <a:pt x="3560" y="1990"/>
                  <a:pt x="3561" y="1992"/>
                </a:cubicBezTo>
                <a:cubicBezTo>
                  <a:pt x="3563" y="1997"/>
                  <a:pt x="3551" y="1999"/>
                  <a:pt x="3556" y="2003"/>
                </a:cubicBezTo>
                <a:cubicBezTo>
                  <a:pt x="3560" y="2003"/>
                  <a:pt x="3557" y="2001"/>
                  <a:pt x="3563" y="2002"/>
                </a:cubicBezTo>
                <a:cubicBezTo>
                  <a:pt x="3562" y="2009"/>
                  <a:pt x="3578" y="2007"/>
                  <a:pt x="3586" y="2009"/>
                </a:cubicBezTo>
                <a:cubicBezTo>
                  <a:pt x="3581" y="2015"/>
                  <a:pt x="3567" y="2018"/>
                  <a:pt x="3564" y="2025"/>
                </a:cubicBezTo>
                <a:cubicBezTo>
                  <a:pt x="3567" y="2029"/>
                  <a:pt x="3579" y="2027"/>
                  <a:pt x="3584" y="2030"/>
                </a:cubicBezTo>
                <a:cubicBezTo>
                  <a:pt x="3583" y="2033"/>
                  <a:pt x="3577" y="2034"/>
                  <a:pt x="3569" y="2036"/>
                </a:cubicBezTo>
                <a:cubicBezTo>
                  <a:pt x="3543" y="2042"/>
                  <a:pt x="3521" y="2051"/>
                  <a:pt x="3506" y="2063"/>
                </a:cubicBezTo>
                <a:cubicBezTo>
                  <a:pt x="3504" y="2066"/>
                  <a:pt x="3504" y="2069"/>
                  <a:pt x="3506" y="2072"/>
                </a:cubicBezTo>
                <a:cubicBezTo>
                  <a:pt x="3518" y="2070"/>
                  <a:pt x="3523" y="2075"/>
                  <a:pt x="3529" y="2078"/>
                </a:cubicBezTo>
                <a:cubicBezTo>
                  <a:pt x="3535" y="2078"/>
                  <a:pt x="3536" y="2077"/>
                  <a:pt x="3542" y="2077"/>
                </a:cubicBezTo>
                <a:cubicBezTo>
                  <a:pt x="3546" y="2084"/>
                  <a:pt x="3557" y="2086"/>
                  <a:pt x="3554" y="2094"/>
                </a:cubicBezTo>
                <a:cubicBezTo>
                  <a:pt x="3560" y="2099"/>
                  <a:pt x="3572" y="2099"/>
                  <a:pt x="3582" y="2102"/>
                </a:cubicBezTo>
                <a:cubicBezTo>
                  <a:pt x="3580" y="2105"/>
                  <a:pt x="3573" y="2105"/>
                  <a:pt x="3574" y="2108"/>
                </a:cubicBezTo>
                <a:cubicBezTo>
                  <a:pt x="3581" y="2111"/>
                  <a:pt x="3585" y="2116"/>
                  <a:pt x="3592" y="2120"/>
                </a:cubicBezTo>
                <a:cubicBezTo>
                  <a:pt x="3587" y="2126"/>
                  <a:pt x="3566" y="2132"/>
                  <a:pt x="3575" y="2141"/>
                </a:cubicBezTo>
                <a:cubicBezTo>
                  <a:pt x="3577" y="2140"/>
                  <a:pt x="3576" y="2138"/>
                  <a:pt x="3582" y="2138"/>
                </a:cubicBezTo>
                <a:cubicBezTo>
                  <a:pt x="3583" y="2141"/>
                  <a:pt x="3585" y="2144"/>
                  <a:pt x="3588" y="2147"/>
                </a:cubicBezTo>
                <a:cubicBezTo>
                  <a:pt x="3578" y="2150"/>
                  <a:pt x="3570" y="2155"/>
                  <a:pt x="3563" y="2160"/>
                </a:cubicBezTo>
                <a:cubicBezTo>
                  <a:pt x="3570" y="2162"/>
                  <a:pt x="3576" y="2165"/>
                  <a:pt x="3581" y="2168"/>
                </a:cubicBezTo>
                <a:cubicBezTo>
                  <a:pt x="3592" y="2168"/>
                  <a:pt x="3603" y="2171"/>
                  <a:pt x="3607" y="2176"/>
                </a:cubicBezTo>
                <a:cubicBezTo>
                  <a:pt x="3603" y="2180"/>
                  <a:pt x="3592" y="2183"/>
                  <a:pt x="3586" y="2187"/>
                </a:cubicBezTo>
                <a:cubicBezTo>
                  <a:pt x="3585" y="2196"/>
                  <a:pt x="3607" y="2194"/>
                  <a:pt x="3613" y="2199"/>
                </a:cubicBezTo>
                <a:cubicBezTo>
                  <a:pt x="3601" y="2203"/>
                  <a:pt x="3581" y="2207"/>
                  <a:pt x="3585" y="2215"/>
                </a:cubicBezTo>
                <a:cubicBezTo>
                  <a:pt x="3589" y="2216"/>
                  <a:pt x="3586" y="2213"/>
                  <a:pt x="3589" y="2213"/>
                </a:cubicBezTo>
                <a:cubicBezTo>
                  <a:pt x="3593" y="2212"/>
                  <a:pt x="3592" y="2214"/>
                  <a:pt x="3596" y="2213"/>
                </a:cubicBezTo>
                <a:cubicBezTo>
                  <a:pt x="3597" y="2217"/>
                  <a:pt x="3606" y="2217"/>
                  <a:pt x="3606" y="2222"/>
                </a:cubicBezTo>
                <a:cubicBezTo>
                  <a:pt x="3593" y="2225"/>
                  <a:pt x="3580" y="2230"/>
                  <a:pt x="3569" y="2235"/>
                </a:cubicBezTo>
                <a:cubicBezTo>
                  <a:pt x="3571" y="2238"/>
                  <a:pt x="3570" y="2238"/>
                  <a:pt x="3567" y="2240"/>
                </a:cubicBezTo>
                <a:cubicBezTo>
                  <a:pt x="3569" y="2242"/>
                  <a:pt x="3573" y="2242"/>
                  <a:pt x="3577" y="2242"/>
                </a:cubicBezTo>
                <a:cubicBezTo>
                  <a:pt x="3575" y="2243"/>
                  <a:pt x="3574" y="2244"/>
                  <a:pt x="3573" y="2245"/>
                </a:cubicBezTo>
                <a:cubicBezTo>
                  <a:pt x="3560" y="2246"/>
                  <a:pt x="3553" y="2236"/>
                  <a:pt x="3540" y="2242"/>
                </a:cubicBezTo>
                <a:cubicBezTo>
                  <a:pt x="3550" y="2248"/>
                  <a:pt x="3567" y="2252"/>
                  <a:pt x="3584" y="2251"/>
                </a:cubicBezTo>
                <a:lnTo>
                  <a:pt x="3584" y="2252"/>
                </a:lnTo>
                <a:cubicBezTo>
                  <a:pt x="3584" y="2252"/>
                  <a:pt x="3585" y="2253"/>
                  <a:pt x="3585" y="2253"/>
                </a:cubicBezTo>
                <a:cubicBezTo>
                  <a:pt x="3585" y="2257"/>
                  <a:pt x="3575" y="2257"/>
                  <a:pt x="3576" y="2261"/>
                </a:cubicBezTo>
                <a:cubicBezTo>
                  <a:pt x="3541" y="2262"/>
                  <a:pt x="3511" y="2265"/>
                  <a:pt x="3513" y="2281"/>
                </a:cubicBezTo>
                <a:cubicBezTo>
                  <a:pt x="3499" y="2287"/>
                  <a:pt x="3483" y="2284"/>
                  <a:pt x="3472" y="2289"/>
                </a:cubicBezTo>
                <a:cubicBezTo>
                  <a:pt x="3478" y="2298"/>
                  <a:pt x="3468" y="2301"/>
                  <a:pt x="3463" y="2306"/>
                </a:cubicBezTo>
                <a:cubicBezTo>
                  <a:pt x="3462" y="2310"/>
                  <a:pt x="3468" y="2309"/>
                  <a:pt x="3468" y="2313"/>
                </a:cubicBezTo>
                <a:cubicBezTo>
                  <a:pt x="3486" y="2305"/>
                  <a:pt x="3532" y="2299"/>
                  <a:pt x="3543" y="2311"/>
                </a:cubicBezTo>
                <a:cubicBezTo>
                  <a:pt x="3542" y="2326"/>
                  <a:pt x="3492" y="2318"/>
                  <a:pt x="3473" y="2328"/>
                </a:cubicBezTo>
                <a:cubicBezTo>
                  <a:pt x="3475" y="2338"/>
                  <a:pt x="3492" y="2333"/>
                  <a:pt x="3506" y="2332"/>
                </a:cubicBezTo>
                <a:cubicBezTo>
                  <a:pt x="3511" y="2341"/>
                  <a:pt x="3535" y="2336"/>
                  <a:pt x="3535" y="2349"/>
                </a:cubicBezTo>
                <a:cubicBezTo>
                  <a:pt x="3530" y="2347"/>
                  <a:pt x="3521" y="2348"/>
                  <a:pt x="3515" y="2347"/>
                </a:cubicBezTo>
                <a:cubicBezTo>
                  <a:pt x="3515" y="2347"/>
                  <a:pt x="3515" y="2348"/>
                  <a:pt x="3515" y="2348"/>
                </a:cubicBezTo>
                <a:cubicBezTo>
                  <a:pt x="3515" y="2350"/>
                  <a:pt x="3519" y="2353"/>
                  <a:pt x="3525" y="2353"/>
                </a:cubicBezTo>
                <a:cubicBezTo>
                  <a:pt x="3522" y="2354"/>
                  <a:pt x="3521" y="2355"/>
                  <a:pt x="3520" y="2356"/>
                </a:cubicBezTo>
                <a:cubicBezTo>
                  <a:pt x="3527" y="2359"/>
                  <a:pt x="3537" y="2361"/>
                  <a:pt x="3546" y="2359"/>
                </a:cubicBezTo>
                <a:cubicBezTo>
                  <a:pt x="3547" y="2360"/>
                  <a:pt x="3549" y="2360"/>
                  <a:pt x="3551" y="2359"/>
                </a:cubicBezTo>
                <a:cubicBezTo>
                  <a:pt x="3552" y="2359"/>
                  <a:pt x="3554" y="2359"/>
                  <a:pt x="3555" y="2359"/>
                </a:cubicBezTo>
                <a:cubicBezTo>
                  <a:pt x="3554" y="2361"/>
                  <a:pt x="3553" y="2363"/>
                  <a:pt x="3551" y="2365"/>
                </a:cubicBezTo>
                <a:cubicBezTo>
                  <a:pt x="3549" y="2365"/>
                  <a:pt x="3546" y="2366"/>
                  <a:pt x="3543" y="2366"/>
                </a:cubicBezTo>
                <a:cubicBezTo>
                  <a:pt x="3543" y="2365"/>
                  <a:pt x="3543" y="2365"/>
                  <a:pt x="3542" y="2365"/>
                </a:cubicBezTo>
                <a:cubicBezTo>
                  <a:pt x="3531" y="2365"/>
                  <a:pt x="3523" y="2366"/>
                  <a:pt x="3519" y="2361"/>
                </a:cubicBezTo>
                <a:cubicBezTo>
                  <a:pt x="3508" y="2361"/>
                  <a:pt x="3506" y="2365"/>
                  <a:pt x="3504" y="2370"/>
                </a:cubicBezTo>
                <a:lnTo>
                  <a:pt x="3503" y="2371"/>
                </a:lnTo>
                <a:lnTo>
                  <a:pt x="3495" y="2370"/>
                </a:lnTo>
                <a:cubicBezTo>
                  <a:pt x="3494" y="2368"/>
                  <a:pt x="3490" y="2368"/>
                  <a:pt x="3488" y="2366"/>
                </a:cubicBezTo>
                <a:cubicBezTo>
                  <a:pt x="3488" y="2368"/>
                  <a:pt x="3486" y="2369"/>
                  <a:pt x="3486" y="2371"/>
                </a:cubicBezTo>
                <a:lnTo>
                  <a:pt x="3487" y="2371"/>
                </a:lnTo>
                <a:cubicBezTo>
                  <a:pt x="3484" y="2371"/>
                  <a:pt x="3482" y="2372"/>
                  <a:pt x="3481" y="2372"/>
                </a:cubicBezTo>
                <a:lnTo>
                  <a:pt x="3479" y="2374"/>
                </a:lnTo>
                <a:lnTo>
                  <a:pt x="3476" y="2373"/>
                </a:lnTo>
                <a:cubicBezTo>
                  <a:pt x="3468" y="2371"/>
                  <a:pt x="3460" y="2370"/>
                  <a:pt x="3447" y="2372"/>
                </a:cubicBezTo>
                <a:cubicBezTo>
                  <a:pt x="3447" y="2367"/>
                  <a:pt x="3441" y="2365"/>
                  <a:pt x="3443" y="2356"/>
                </a:cubicBezTo>
                <a:cubicBezTo>
                  <a:pt x="3440" y="2356"/>
                  <a:pt x="3437" y="2356"/>
                  <a:pt x="3437" y="2357"/>
                </a:cubicBezTo>
                <a:cubicBezTo>
                  <a:pt x="3433" y="2352"/>
                  <a:pt x="3445" y="2357"/>
                  <a:pt x="3458" y="2356"/>
                </a:cubicBezTo>
                <a:lnTo>
                  <a:pt x="3458" y="2363"/>
                </a:lnTo>
                <a:cubicBezTo>
                  <a:pt x="3463" y="2362"/>
                  <a:pt x="3467" y="2360"/>
                  <a:pt x="3469" y="2358"/>
                </a:cubicBezTo>
                <a:cubicBezTo>
                  <a:pt x="3460" y="2355"/>
                  <a:pt x="3452" y="2352"/>
                  <a:pt x="3444" y="2349"/>
                </a:cubicBezTo>
                <a:cubicBezTo>
                  <a:pt x="3419" y="2353"/>
                  <a:pt x="3423" y="2356"/>
                  <a:pt x="3396" y="2357"/>
                </a:cubicBezTo>
                <a:cubicBezTo>
                  <a:pt x="3393" y="2365"/>
                  <a:pt x="3406" y="2367"/>
                  <a:pt x="3413" y="2371"/>
                </a:cubicBezTo>
                <a:cubicBezTo>
                  <a:pt x="3413" y="2374"/>
                  <a:pt x="3404" y="2373"/>
                  <a:pt x="3398" y="2373"/>
                </a:cubicBezTo>
                <a:lnTo>
                  <a:pt x="3398" y="2368"/>
                </a:lnTo>
                <a:cubicBezTo>
                  <a:pt x="3394" y="2368"/>
                  <a:pt x="3391" y="2368"/>
                  <a:pt x="3387" y="2368"/>
                </a:cubicBezTo>
                <a:cubicBezTo>
                  <a:pt x="3387" y="2372"/>
                  <a:pt x="3400" y="2370"/>
                  <a:pt x="3397" y="2375"/>
                </a:cubicBezTo>
                <a:cubicBezTo>
                  <a:pt x="3382" y="2375"/>
                  <a:pt x="3366" y="2367"/>
                  <a:pt x="3356" y="2375"/>
                </a:cubicBezTo>
                <a:cubicBezTo>
                  <a:pt x="3349" y="2375"/>
                  <a:pt x="3349" y="2372"/>
                  <a:pt x="3349" y="2368"/>
                </a:cubicBezTo>
                <a:cubicBezTo>
                  <a:pt x="3341" y="2369"/>
                  <a:pt x="3348" y="2378"/>
                  <a:pt x="3338" y="2378"/>
                </a:cubicBezTo>
                <a:cubicBezTo>
                  <a:pt x="3328" y="2378"/>
                  <a:pt x="3330" y="2373"/>
                  <a:pt x="3322" y="2373"/>
                </a:cubicBezTo>
                <a:cubicBezTo>
                  <a:pt x="3314" y="2373"/>
                  <a:pt x="3317" y="2379"/>
                  <a:pt x="3304" y="2378"/>
                </a:cubicBezTo>
                <a:cubicBezTo>
                  <a:pt x="3304" y="2384"/>
                  <a:pt x="3321" y="2384"/>
                  <a:pt x="3321" y="2391"/>
                </a:cubicBezTo>
                <a:cubicBezTo>
                  <a:pt x="3306" y="2390"/>
                  <a:pt x="3301" y="2392"/>
                  <a:pt x="3290" y="2397"/>
                </a:cubicBezTo>
                <a:cubicBezTo>
                  <a:pt x="3291" y="2402"/>
                  <a:pt x="3302" y="2402"/>
                  <a:pt x="3292" y="2406"/>
                </a:cubicBezTo>
                <a:cubicBezTo>
                  <a:pt x="3285" y="2402"/>
                  <a:pt x="3280" y="2398"/>
                  <a:pt x="3277" y="2393"/>
                </a:cubicBezTo>
                <a:cubicBezTo>
                  <a:pt x="3270" y="2393"/>
                  <a:pt x="3263" y="2393"/>
                  <a:pt x="3257" y="2393"/>
                </a:cubicBezTo>
                <a:cubicBezTo>
                  <a:pt x="3254" y="2397"/>
                  <a:pt x="3260" y="2397"/>
                  <a:pt x="3264" y="2398"/>
                </a:cubicBezTo>
                <a:cubicBezTo>
                  <a:pt x="3261" y="2403"/>
                  <a:pt x="3256" y="2399"/>
                  <a:pt x="3248" y="2399"/>
                </a:cubicBezTo>
                <a:lnTo>
                  <a:pt x="3248" y="2394"/>
                </a:lnTo>
                <a:cubicBezTo>
                  <a:pt x="3229" y="2390"/>
                  <a:pt x="3226" y="2394"/>
                  <a:pt x="3207" y="2395"/>
                </a:cubicBezTo>
                <a:cubicBezTo>
                  <a:pt x="3212" y="2391"/>
                  <a:pt x="3206" y="2389"/>
                  <a:pt x="3208" y="2383"/>
                </a:cubicBezTo>
                <a:cubicBezTo>
                  <a:pt x="3199" y="2386"/>
                  <a:pt x="3205" y="2397"/>
                  <a:pt x="3186" y="2396"/>
                </a:cubicBezTo>
                <a:cubicBezTo>
                  <a:pt x="3186" y="2404"/>
                  <a:pt x="3181" y="2401"/>
                  <a:pt x="3186" y="2408"/>
                </a:cubicBezTo>
                <a:cubicBezTo>
                  <a:pt x="3182" y="2409"/>
                  <a:pt x="3176" y="2409"/>
                  <a:pt x="3175" y="2411"/>
                </a:cubicBezTo>
                <a:cubicBezTo>
                  <a:pt x="3178" y="2404"/>
                  <a:pt x="3148" y="2395"/>
                  <a:pt x="3145" y="2401"/>
                </a:cubicBezTo>
                <a:cubicBezTo>
                  <a:pt x="3140" y="2399"/>
                  <a:pt x="3143" y="2394"/>
                  <a:pt x="3135" y="2394"/>
                </a:cubicBezTo>
                <a:cubicBezTo>
                  <a:pt x="3127" y="2392"/>
                  <a:pt x="3126" y="2401"/>
                  <a:pt x="3125" y="2395"/>
                </a:cubicBezTo>
                <a:cubicBezTo>
                  <a:pt x="3118" y="2396"/>
                  <a:pt x="3117" y="2407"/>
                  <a:pt x="3121" y="2410"/>
                </a:cubicBezTo>
                <a:cubicBezTo>
                  <a:pt x="3115" y="2415"/>
                  <a:pt x="3100" y="2415"/>
                  <a:pt x="3102" y="2424"/>
                </a:cubicBezTo>
                <a:cubicBezTo>
                  <a:pt x="3086" y="2420"/>
                  <a:pt x="3056" y="2430"/>
                  <a:pt x="3038" y="2420"/>
                </a:cubicBezTo>
                <a:cubicBezTo>
                  <a:pt x="3036" y="2420"/>
                  <a:pt x="3036" y="2423"/>
                  <a:pt x="3036" y="2424"/>
                </a:cubicBezTo>
                <a:cubicBezTo>
                  <a:pt x="3021" y="2423"/>
                  <a:pt x="3012" y="2414"/>
                  <a:pt x="2995" y="2418"/>
                </a:cubicBezTo>
                <a:cubicBezTo>
                  <a:pt x="2997" y="2419"/>
                  <a:pt x="3001" y="2419"/>
                  <a:pt x="3000" y="2421"/>
                </a:cubicBezTo>
                <a:cubicBezTo>
                  <a:pt x="2983" y="2422"/>
                  <a:pt x="2962" y="2421"/>
                  <a:pt x="2958" y="2431"/>
                </a:cubicBezTo>
                <a:cubicBezTo>
                  <a:pt x="2952" y="2431"/>
                  <a:pt x="2950" y="2428"/>
                  <a:pt x="2942" y="2429"/>
                </a:cubicBezTo>
                <a:lnTo>
                  <a:pt x="2942" y="2424"/>
                </a:lnTo>
                <a:cubicBezTo>
                  <a:pt x="2935" y="2424"/>
                  <a:pt x="2931" y="2426"/>
                  <a:pt x="2924" y="2426"/>
                </a:cubicBezTo>
                <a:cubicBezTo>
                  <a:pt x="2931" y="2422"/>
                  <a:pt x="2918" y="2420"/>
                  <a:pt x="2912" y="2420"/>
                </a:cubicBezTo>
                <a:cubicBezTo>
                  <a:pt x="2923" y="2415"/>
                  <a:pt x="2908" y="2415"/>
                  <a:pt x="2910" y="2408"/>
                </a:cubicBezTo>
                <a:lnTo>
                  <a:pt x="2897" y="2408"/>
                </a:lnTo>
                <a:cubicBezTo>
                  <a:pt x="2896" y="2412"/>
                  <a:pt x="2907" y="2411"/>
                  <a:pt x="2904" y="2416"/>
                </a:cubicBezTo>
                <a:cubicBezTo>
                  <a:pt x="2905" y="2420"/>
                  <a:pt x="2897" y="2420"/>
                  <a:pt x="2896" y="2423"/>
                </a:cubicBezTo>
                <a:cubicBezTo>
                  <a:pt x="2885" y="2422"/>
                  <a:pt x="2873" y="2422"/>
                  <a:pt x="2871" y="2417"/>
                </a:cubicBezTo>
                <a:cubicBezTo>
                  <a:pt x="2859" y="2417"/>
                  <a:pt x="2861" y="2424"/>
                  <a:pt x="2847" y="2423"/>
                </a:cubicBezTo>
                <a:cubicBezTo>
                  <a:pt x="2829" y="2418"/>
                  <a:pt x="2821" y="2408"/>
                  <a:pt x="2808" y="2401"/>
                </a:cubicBezTo>
                <a:cubicBezTo>
                  <a:pt x="2796" y="2398"/>
                  <a:pt x="2795" y="2404"/>
                  <a:pt x="2790" y="2401"/>
                </a:cubicBezTo>
                <a:cubicBezTo>
                  <a:pt x="2791" y="2398"/>
                  <a:pt x="2798" y="2398"/>
                  <a:pt x="2795" y="2393"/>
                </a:cubicBezTo>
                <a:cubicBezTo>
                  <a:pt x="2786" y="2393"/>
                  <a:pt x="2778" y="2394"/>
                  <a:pt x="2770" y="2395"/>
                </a:cubicBezTo>
                <a:cubicBezTo>
                  <a:pt x="2770" y="2399"/>
                  <a:pt x="2791" y="2393"/>
                  <a:pt x="2787" y="2399"/>
                </a:cubicBezTo>
                <a:cubicBezTo>
                  <a:pt x="2762" y="2399"/>
                  <a:pt x="2753" y="2397"/>
                  <a:pt x="2747" y="2390"/>
                </a:cubicBezTo>
                <a:cubicBezTo>
                  <a:pt x="2740" y="2392"/>
                  <a:pt x="2733" y="2393"/>
                  <a:pt x="2726" y="2396"/>
                </a:cubicBezTo>
                <a:cubicBezTo>
                  <a:pt x="2723" y="2399"/>
                  <a:pt x="2729" y="2399"/>
                  <a:pt x="2728" y="2402"/>
                </a:cubicBezTo>
                <a:cubicBezTo>
                  <a:pt x="2712" y="2402"/>
                  <a:pt x="2709" y="2409"/>
                  <a:pt x="2697" y="2411"/>
                </a:cubicBezTo>
                <a:cubicBezTo>
                  <a:pt x="2694" y="2409"/>
                  <a:pt x="2694" y="2407"/>
                  <a:pt x="2692" y="2405"/>
                </a:cubicBezTo>
                <a:cubicBezTo>
                  <a:pt x="2676" y="2409"/>
                  <a:pt x="2671" y="2403"/>
                  <a:pt x="2658" y="2408"/>
                </a:cubicBezTo>
                <a:cubicBezTo>
                  <a:pt x="2661" y="2423"/>
                  <a:pt x="2628" y="2414"/>
                  <a:pt x="2614" y="2418"/>
                </a:cubicBezTo>
                <a:cubicBezTo>
                  <a:pt x="2619" y="2421"/>
                  <a:pt x="2620" y="2425"/>
                  <a:pt x="2618" y="2428"/>
                </a:cubicBezTo>
                <a:cubicBezTo>
                  <a:pt x="2611" y="2428"/>
                  <a:pt x="2609" y="2430"/>
                  <a:pt x="2605" y="2432"/>
                </a:cubicBezTo>
                <a:cubicBezTo>
                  <a:pt x="2608" y="2434"/>
                  <a:pt x="2610" y="2437"/>
                  <a:pt x="2610" y="2440"/>
                </a:cubicBezTo>
                <a:cubicBezTo>
                  <a:pt x="2597" y="2441"/>
                  <a:pt x="2584" y="2442"/>
                  <a:pt x="2571" y="2441"/>
                </a:cubicBezTo>
                <a:cubicBezTo>
                  <a:pt x="2567" y="2442"/>
                  <a:pt x="2569" y="2448"/>
                  <a:pt x="2558" y="2446"/>
                </a:cubicBezTo>
                <a:cubicBezTo>
                  <a:pt x="2557" y="2452"/>
                  <a:pt x="2566" y="2452"/>
                  <a:pt x="2560" y="2458"/>
                </a:cubicBezTo>
                <a:cubicBezTo>
                  <a:pt x="2555" y="2457"/>
                  <a:pt x="2549" y="2462"/>
                  <a:pt x="2547" y="2458"/>
                </a:cubicBezTo>
                <a:cubicBezTo>
                  <a:pt x="2532" y="2464"/>
                  <a:pt x="2547" y="2474"/>
                  <a:pt x="2548" y="2483"/>
                </a:cubicBezTo>
                <a:cubicBezTo>
                  <a:pt x="2540" y="2483"/>
                  <a:pt x="2537" y="2486"/>
                  <a:pt x="2527" y="2486"/>
                </a:cubicBezTo>
                <a:cubicBezTo>
                  <a:pt x="2528" y="2482"/>
                  <a:pt x="2526" y="2479"/>
                  <a:pt x="2520" y="2477"/>
                </a:cubicBezTo>
                <a:cubicBezTo>
                  <a:pt x="2503" y="2477"/>
                  <a:pt x="2487" y="2482"/>
                  <a:pt x="2481" y="2490"/>
                </a:cubicBezTo>
                <a:cubicBezTo>
                  <a:pt x="2484" y="2493"/>
                  <a:pt x="2491" y="2494"/>
                  <a:pt x="2488" y="2500"/>
                </a:cubicBezTo>
                <a:cubicBezTo>
                  <a:pt x="2481" y="2500"/>
                  <a:pt x="2475" y="2500"/>
                  <a:pt x="2469" y="2500"/>
                </a:cubicBezTo>
                <a:cubicBezTo>
                  <a:pt x="2468" y="2499"/>
                  <a:pt x="2468" y="2498"/>
                  <a:pt x="2467" y="2497"/>
                </a:cubicBezTo>
                <a:cubicBezTo>
                  <a:pt x="2460" y="2498"/>
                  <a:pt x="2458" y="2503"/>
                  <a:pt x="2448" y="2498"/>
                </a:cubicBezTo>
                <a:cubicBezTo>
                  <a:pt x="2448" y="2499"/>
                  <a:pt x="2451" y="2499"/>
                  <a:pt x="2453" y="2500"/>
                </a:cubicBezTo>
                <a:cubicBezTo>
                  <a:pt x="2443" y="2504"/>
                  <a:pt x="2443" y="2497"/>
                  <a:pt x="2433" y="2496"/>
                </a:cubicBezTo>
                <a:cubicBezTo>
                  <a:pt x="2449" y="2484"/>
                  <a:pt x="2458" y="2470"/>
                  <a:pt x="2456" y="2456"/>
                </a:cubicBezTo>
                <a:cubicBezTo>
                  <a:pt x="2454" y="2452"/>
                  <a:pt x="2441" y="2453"/>
                  <a:pt x="2434" y="2453"/>
                </a:cubicBezTo>
                <a:cubicBezTo>
                  <a:pt x="2434" y="2459"/>
                  <a:pt x="2432" y="2459"/>
                  <a:pt x="2428" y="2464"/>
                </a:cubicBezTo>
                <a:cubicBezTo>
                  <a:pt x="2422" y="2464"/>
                  <a:pt x="2424" y="2462"/>
                  <a:pt x="2417" y="2462"/>
                </a:cubicBezTo>
                <a:cubicBezTo>
                  <a:pt x="2417" y="2459"/>
                  <a:pt x="2421" y="2456"/>
                  <a:pt x="2426" y="2454"/>
                </a:cubicBezTo>
                <a:cubicBezTo>
                  <a:pt x="2422" y="2452"/>
                  <a:pt x="2423" y="2449"/>
                  <a:pt x="2418" y="2448"/>
                </a:cubicBezTo>
                <a:cubicBezTo>
                  <a:pt x="2411" y="2450"/>
                  <a:pt x="2422" y="2451"/>
                  <a:pt x="2417" y="2456"/>
                </a:cubicBezTo>
                <a:cubicBezTo>
                  <a:pt x="2412" y="2455"/>
                  <a:pt x="2411" y="2457"/>
                  <a:pt x="2404" y="2456"/>
                </a:cubicBezTo>
                <a:cubicBezTo>
                  <a:pt x="2401" y="2452"/>
                  <a:pt x="2409" y="2452"/>
                  <a:pt x="2402" y="2449"/>
                </a:cubicBezTo>
                <a:cubicBezTo>
                  <a:pt x="2396" y="2448"/>
                  <a:pt x="2401" y="2456"/>
                  <a:pt x="2392" y="2453"/>
                </a:cubicBezTo>
                <a:cubicBezTo>
                  <a:pt x="2389" y="2450"/>
                  <a:pt x="2394" y="2452"/>
                  <a:pt x="2397" y="2450"/>
                </a:cubicBezTo>
                <a:cubicBezTo>
                  <a:pt x="2397" y="2449"/>
                  <a:pt x="2395" y="2448"/>
                  <a:pt x="2395" y="2447"/>
                </a:cubicBezTo>
                <a:cubicBezTo>
                  <a:pt x="2385" y="2446"/>
                  <a:pt x="2379" y="2448"/>
                  <a:pt x="2371" y="2448"/>
                </a:cubicBezTo>
                <a:cubicBezTo>
                  <a:pt x="2367" y="2452"/>
                  <a:pt x="2373" y="2453"/>
                  <a:pt x="2367" y="2455"/>
                </a:cubicBezTo>
                <a:cubicBezTo>
                  <a:pt x="2351" y="2452"/>
                  <a:pt x="2347" y="2441"/>
                  <a:pt x="2326" y="2443"/>
                </a:cubicBezTo>
                <a:cubicBezTo>
                  <a:pt x="2325" y="2448"/>
                  <a:pt x="2338" y="2444"/>
                  <a:pt x="2340" y="2447"/>
                </a:cubicBezTo>
                <a:cubicBezTo>
                  <a:pt x="2344" y="2454"/>
                  <a:pt x="2326" y="2449"/>
                  <a:pt x="2326" y="2458"/>
                </a:cubicBezTo>
                <a:cubicBezTo>
                  <a:pt x="2310" y="2454"/>
                  <a:pt x="2292" y="2447"/>
                  <a:pt x="2274" y="2447"/>
                </a:cubicBezTo>
                <a:cubicBezTo>
                  <a:pt x="2272" y="2449"/>
                  <a:pt x="2272" y="2451"/>
                  <a:pt x="2276" y="2452"/>
                </a:cubicBezTo>
                <a:cubicBezTo>
                  <a:pt x="2252" y="2459"/>
                  <a:pt x="2277" y="2440"/>
                  <a:pt x="2258" y="2442"/>
                </a:cubicBezTo>
                <a:cubicBezTo>
                  <a:pt x="2251" y="2438"/>
                  <a:pt x="2259" y="2432"/>
                  <a:pt x="2262" y="2429"/>
                </a:cubicBezTo>
                <a:cubicBezTo>
                  <a:pt x="2224" y="2426"/>
                  <a:pt x="2253" y="2450"/>
                  <a:pt x="2256" y="2451"/>
                </a:cubicBezTo>
                <a:cubicBezTo>
                  <a:pt x="2243" y="2447"/>
                  <a:pt x="2226" y="2447"/>
                  <a:pt x="2214" y="2451"/>
                </a:cubicBezTo>
                <a:lnTo>
                  <a:pt x="2217" y="2445"/>
                </a:lnTo>
                <a:cubicBezTo>
                  <a:pt x="2220" y="2445"/>
                  <a:pt x="2223" y="2446"/>
                  <a:pt x="2226" y="2446"/>
                </a:cubicBezTo>
                <a:cubicBezTo>
                  <a:pt x="2230" y="2440"/>
                  <a:pt x="2219" y="2439"/>
                  <a:pt x="2216" y="2435"/>
                </a:cubicBezTo>
                <a:cubicBezTo>
                  <a:pt x="2214" y="2436"/>
                  <a:pt x="2211" y="2437"/>
                  <a:pt x="2210" y="2438"/>
                </a:cubicBezTo>
                <a:cubicBezTo>
                  <a:pt x="2204" y="2437"/>
                  <a:pt x="2206" y="2434"/>
                  <a:pt x="2210" y="2433"/>
                </a:cubicBezTo>
                <a:cubicBezTo>
                  <a:pt x="2192" y="2427"/>
                  <a:pt x="2190" y="2436"/>
                  <a:pt x="2176" y="2431"/>
                </a:cubicBezTo>
                <a:cubicBezTo>
                  <a:pt x="2171" y="2437"/>
                  <a:pt x="2175" y="2440"/>
                  <a:pt x="2187" y="2441"/>
                </a:cubicBezTo>
                <a:cubicBezTo>
                  <a:pt x="2185" y="2445"/>
                  <a:pt x="2177" y="2445"/>
                  <a:pt x="2169" y="2444"/>
                </a:cubicBezTo>
                <a:cubicBezTo>
                  <a:pt x="2170" y="2442"/>
                  <a:pt x="2174" y="2442"/>
                  <a:pt x="2174" y="2440"/>
                </a:cubicBezTo>
                <a:cubicBezTo>
                  <a:pt x="2166" y="2441"/>
                  <a:pt x="2162" y="2445"/>
                  <a:pt x="2153" y="2445"/>
                </a:cubicBezTo>
                <a:cubicBezTo>
                  <a:pt x="2144" y="2446"/>
                  <a:pt x="2153" y="2441"/>
                  <a:pt x="2144" y="2442"/>
                </a:cubicBezTo>
                <a:cubicBezTo>
                  <a:pt x="2135" y="2441"/>
                  <a:pt x="2148" y="2447"/>
                  <a:pt x="2139" y="2446"/>
                </a:cubicBezTo>
                <a:cubicBezTo>
                  <a:pt x="2133" y="2442"/>
                  <a:pt x="2129" y="2440"/>
                  <a:pt x="2118" y="2442"/>
                </a:cubicBezTo>
                <a:cubicBezTo>
                  <a:pt x="2119" y="2440"/>
                  <a:pt x="2119" y="2438"/>
                  <a:pt x="2118" y="2436"/>
                </a:cubicBezTo>
                <a:cubicBezTo>
                  <a:pt x="2108" y="2438"/>
                  <a:pt x="2092" y="2435"/>
                  <a:pt x="2092" y="2429"/>
                </a:cubicBezTo>
                <a:cubicBezTo>
                  <a:pt x="2080" y="2431"/>
                  <a:pt x="2067" y="2431"/>
                  <a:pt x="2055" y="2429"/>
                </a:cubicBezTo>
                <a:cubicBezTo>
                  <a:pt x="2061" y="2432"/>
                  <a:pt x="2065" y="2436"/>
                  <a:pt x="2065" y="2440"/>
                </a:cubicBezTo>
                <a:cubicBezTo>
                  <a:pt x="2077" y="2434"/>
                  <a:pt x="2084" y="2443"/>
                  <a:pt x="2089" y="2435"/>
                </a:cubicBezTo>
                <a:cubicBezTo>
                  <a:pt x="2089" y="2437"/>
                  <a:pt x="2092" y="2448"/>
                  <a:pt x="2105" y="2446"/>
                </a:cubicBezTo>
                <a:cubicBezTo>
                  <a:pt x="2107" y="2450"/>
                  <a:pt x="2093" y="2448"/>
                  <a:pt x="2097" y="2455"/>
                </a:cubicBezTo>
                <a:cubicBezTo>
                  <a:pt x="2089" y="2454"/>
                  <a:pt x="2085" y="2452"/>
                  <a:pt x="2085" y="2449"/>
                </a:cubicBezTo>
                <a:cubicBezTo>
                  <a:pt x="2081" y="2449"/>
                  <a:pt x="2078" y="2451"/>
                  <a:pt x="2071" y="2449"/>
                </a:cubicBezTo>
                <a:cubicBezTo>
                  <a:pt x="2064" y="2451"/>
                  <a:pt x="2061" y="2454"/>
                  <a:pt x="2057" y="2457"/>
                </a:cubicBezTo>
                <a:cubicBezTo>
                  <a:pt x="2053" y="2456"/>
                  <a:pt x="2052" y="2454"/>
                  <a:pt x="2054" y="2452"/>
                </a:cubicBezTo>
                <a:cubicBezTo>
                  <a:pt x="2045" y="2452"/>
                  <a:pt x="2040" y="2447"/>
                  <a:pt x="2031" y="2445"/>
                </a:cubicBezTo>
                <a:cubicBezTo>
                  <a:pt x="2022" y="2443"/>
                  <a:pt x="2015" y="2446"/>
                  <a:pt x="2011" y="2444"/>
                </a:cubicBezTo>
                <a:cubicBezTo>
                  <a:pt x="2006" y="2442"/>
                  <a:pt x="2005" y="2427"/>
                  <a:pt x="2015" y="2426"/>
                </a:cubicBezTo>
                <a:cubicBezTo>
                  <a:pt x="2005" y="2428"/>
                  <a:pt x="1989" y="2434"/>
                  <a:pt x="1982" y="2428"/>
                </a:cubicBezTo>
                <a:cubicBezTo>
                  <a:pt x="1978" y="2429"/>
                  <a:pt x="1976" y="2431"/>
                  <a:pt x="1974" y="2433"/>
                </a:cubicBezTo>
                <a:cubicBezTo>
                  <a:pt x="1966" y="2431"/>
                  <a:pt x="1968" y="2428"/>
                  <a:pt x="1955" y="2429"/>
                </a:cubicBezTo>
                <a:lnTo>
                  <a:pt x="1955" y="2429"/>
                </a:lnTo>
                <a:lnTo>
                  <a:pt x="1950" y="2428"/>
                </a:lnTo>
                <a:lnTo>
                  <a:pt x="1950" y="2428"/>
                </a:lnTo>
                <a:cubicBezTo>
                  <a:pt x="1949" y="2429"/>
                  <a:pt x="1947" y="2431"/>
                  <a:pt x="1951" y="2432"/>
                </a:cubicBezTo>
                <a:cubicBezTo>
                  <a:pt x="1951" y="2431"/>
                  <a:pt x="1953" y="2431"/>
                  <a:pt x="1954" y="2431"/>
                </a:cubicBezTo>
                <a:lnTo>
                  <a:pt x="1955" y="2430"/>
                </a:lnTo>
                <a:lnTo>
                  <a:pt x="1956" y="2433"/>
                </a:lnTo>
                <a:cubicBezTo>
                  <a:pt x="1956" y="2437"/>
                  <a:pt x="1955" y="2442"/>
                  <a:pt x="1945" y="2443"/>
                </a:cubicBezTo>
                <a:cubicBezTo>
                  <a:pt x="1945" y="2444"/>
                  <a:pt x="1951" y="2444"/>
                  <a:pt x="1955" y="2445"/>
                </a:cubicBezTo>
                <a:cubicBezTo>
                  <a:pt x="1941" y="2449"/>
                  <a:pt x="1937" y="2452"/>
                  <a:pt x="1935" y="2463"/>
                </a:cubicBezTo>
                <a:cubicBezTo>
                  <a:pt x="1928" y="2461"/>
                  <a:pt x="1928" y="2466"/>
                  <a:pt x="1921" y="2464"/>
                </a:cubicBezTo>
                <a:cubicBezTo>
                  <a:pt x="1918" y="2458"/>
                  <a:pt x="1914" y="2453"/>
                  <a:pt x="1909" y="2447"/>
                </a:cubicBezTo>
                <a:cubicBezTo>
                  <a:pt x="1915" y="2449"/>
                  <a:pt x="1916" y="2446"/>
                  <a:pt x="1922" y="2447"/>
                </a:cubicBezTo>
                <a:cubicBezTo>
                  <a:pt x="1922" y="2445"/>
                  <a:pt x="1921" y="2442"/>
                  <a:pt x="1920" y="2440"/>
                </a:cubicBezTo>
                <a:cubicBezTo>
                  <a:pt x="1894" y="2446"/>
                  <a:pt x="1887" y="2428"/>
                  <a:pt x="1862" y="2434"/>
                </a:cubicBezTo>
                <a:cubicBezTo>
                  <a:pt x="1850" y="2429"/>
                  <a:pt x="1835" y="2426"/>
                  <a:pt x="1819" y="2427"/>
                </a:cubicBezTo>
                <a:cubicBezTo>
                  <a:pt x="1825" y="2420"/>
                  <a:pt x="1829" y="2412"/>
                  <a:pt x="1842" y="2412"/>
                </a:cubicBezTo>
                <a:cubicBezTo>
                  <a:pt x="1826" y="2408"/>
                  <a:pt x="1808" y="2417"/>
                  <a:pt x="1789" y="2417"/>
                </a:cubicBezTo>
                <a:cubicBezTo>
                  <a:pt x="1792" y="2423"/>
                  <a:pt x="1797" y="2415"/>
                  <a:pt x="1807" y="2418"/>
                </a:cubicBezTo>
                <a:cubicBezTo>
                  <a:pt x="1806" y="2421"/>
                  <a:pt x="1809" y="2423"/>
                  <a:pt x="1817" y="2424"/>
                </a:cubicBezTo>
                <a:cubicBezTo>
                  <a:pt x="1816" y="2427"/>
                  <a:pt x="1812" y="2427"/>
                  <a:pt x="1809" y="2429"/>
                </a:cubicBezTo>
                <a:cubicBezTo>
                  <a:pt x="1810" y="2433"/>
                  <a:pt x="1817" y="2434"/>
                  <a:pt x="1818" y="2438"/>
                </a:cubicBezTo>
                <a:cubicBezTo>
                  <a:pt x="1825" y="2437"/>
                  <a:pt x="1827" y="2434"/>
                  <a:pt x="1830" y="2430"/>
                </a:cubicBezTo>
                <a:cubicBezTo>
                  <a:pt x="1839" y="2435"/>
                  <a:pt x="1830" y="2434"/>
                  <a:pt x="1842" y="2432"/>
                </a:cubicBezTo>
                <a:cubicBezTo>
                  <a:pt x="1841" y="2436"/>
                  <a:pt x="1846" y="2438"/>
                  <a:pt x="1846" y="2441"/>
                </a:cubicBezTo>
                <a:cubicBezTo>
                  <a:pt x="1833" y="2446"/>
                  <a:pt x="1837" y="2456"/>
                  <a:pt x="1822" y="2459"/>
                </a:cubicBezTo>
                <a:lnTo>
                  <a:pt x="1822" y="2458"/>
                </a:lnTo>
                <a:lnTo>
                  <a:pt x="1818" y="2459"/>
                </a:lnTo>
                <a:cubicBezTo>
                  <a:pt x="1819" y="2456"/>
                  <a:pt x="1827" y="2458"/>
                  <a:pt x="1827" y="2454"/>
                </a:cubicBezTo>
                <a:cubicBezTo>
                  <a:pt x="1825" y="2452"/>
                  <a:pt x="1824" y="2449"/>
                  <a:pt x="1818" y="2449"/>
                </a:cubicBezTo>
                <a:cubicBezTo>
                  <a:pt x="1812" y="2449"/>
                  <a:pt x="1815" y="2456"/>
                  <a:pt x="1810" y="2456"/>
                </a:cubicBezTo>
                <a:cubicBezTo>
                  <a:pt x="1801" y="2456"/>
                  <a:pt x="1792" y="2455"/>
                  <a:pt x="1785" y="2452"/>
                </a:cubicBezTo>
                <a:cubicBezTo>
                  <a:pt x="1792" y="2447"/>
                  <a:pt x="1788" y="2443"/>
                  <a:pt x="1794" y="2435"/>
                </a:cubicBezTo>
                <a:cubicBezTo>
                  <a:pt x="1778" y="2439"/>
                  <a:pt x="1777" y="2454"/>
                  <a:pt x="1778" y="2460"/>
                </a:cubicBezTo>
                <a:cubicBezTo>
                  <a:pt x="1785" y="2461"/>
                  <a:pt x="1779" y="2453"/>
                  <a:pt x="1788" y="2456"/>
                </a:cubicBezTo>
                <a:cubicBezTo>
                  <a:pt x="1778" y="2458"/>
                  <a:pt x="1793" y="2464"/>
                  <a:pt x="1799" y="2461"/>
                </a:cubicBezTo>
                <a:cubicBezTo>
                  <a:pt x="1801" y="2461"/>
                  <a:pt x="1801" y="2462"/>
                  <a:pt x="1801" y="2463"/>
                </a:cubicBezTo>
                <a:cubicBezTo>
                  <a:pt x="1797" y="2464"/>
                  <a:pt x="1794" y="2465"/>
                  <a:pt x="1791" y="2466"/>
                </a:cubicBezTo>
                <a:cubicBezTo>
                  <a:pt x="1781" y="2463"/>
                  <a:pt x="1764" y="2459"/>
                  <a:pt x="1753" y="2462"/>
                </a:cubicBezTo>
                <a:cubicBezTo>
                  <a:pt x="1758" y="2458"/>
                  <a:pt x="1752" y="2458"/>
                  <a:pt x="1745" y="2457"/>
                </a:cubicBezTo>
                <a:cubicBezTo>
                  <a:pt x="1745" y="2452"/>
                  <a:pt x="1747" y="2446"/>
                  <a:pt x="1750" y="2441"/>
                </a:cubicBezTo>
                <a:cubicBezTo>
                  <a:pt x="1745" y="2444"/>
                  <a:pt x="1740" y="2448"/>
                  <a:pt x="1735" y="2451"/>
                </a:cubicBezTo>
                <a:cubicBezTo>
                  <a:pt x="1736" y="2452"/>
                  <a:pt x="1738" y="2453"/>
                  <a:pt x="1741" y="2454"/>
                </a:cubicBezTo>
                <a:cubicBezTo>
                  <a:pt x="1732" y="2457"/>
                  <a:pt x="1730" y="2467"/>
                  <a:pt x="1719" y="2467"/>
                </a:cubicBezTo>
                <a:cubicBezTo>
                  <a:pt x="1723" y="2458"/>
                  <a:pt x="1718" y="2448"/>
                  <a:pt x="1704" y="2442"/>
                </a:cubicBezTo>
                <a:cubicBezTo>
                  <a:pt x="1708" y="2452"/>
                  <a:pt x="1700" y="2462"/>
                  <a:pt x="1683" y="2469"/>
                </a:cubicBezTo>
                <a:cubicBezTo>
                  <a:pt x="1676" y="2467"/>
                  <a:pt x="1669" y="2466"/>
                  <a:pt x="1662" y="2464"/>
                </a:cubicBezTo>
                <a:cubicBezTo>
                  <a:pt x="1656" y="2465"/>
                  <a:pt x="1653" y="2468"/>
                  <a:pt x="1648" y="2470"/>
                </a:cubicBezTo>
                <a:cubicBezTo>
                  <a:pt x="1622" y="2466"/>
                  <a:pt x="1607" y="2473"/>
                  <a:pt x="1590" y="2464"/>
                </a:cubicBezTo>
                <a:cubicBezTo>
                  <a:pt x="1582" y="2465"/>
                  <a:pt x="1575" y="2469"/>
                  <a:pt x="1566" y="2465"/>
                </a:cubicBezTo>
                <a:cubicBezTo>
                  <a:pt x="1566" y="2462"/>
                  <a:pt x="1572" y="2464"/>
                  <a:pt x="1574" y="2461"/>
                </a:cubicBezTo>
                <a:cubicBezTo>
                  <a:pt x="1566" y="2459"/>
                  <a:pt x="1570" y="2465"/>
                  <a:pt x="1562" y="2462"/>
                </a:cubicBezTo>
                <a:cubicBezTo>
                  <a:pt x="1554" y="2454"/>
                  <a:pt x="1514" y="2464"/>
                  <a:pt x="1505" y="2456"/>
                </a:cubicBezTo>
                <a:cubicBezTo>
                  <a:pt x="1496" y="2455"/>
                  <a:pt x="1498" y="2457"/>
                  <a:pt x="1498" y="2460"/>
                </a:cubicBezTo>
                <a:cubicBezTo>
                  <a:pt x="1491" y="2459"/>
                  <a:pt x="1481" y="2459"/>
                  <a:pt x="1487" y="2455"/>
                </a:cubicBezTo>
                <a:cubicBezTo>
                  <a:pt x="1476" y="2455"/>
                  <a:pt x="1463" y="2460"/>
                  <a:pt x="1455" y="2456"/>
                </a:cubicBezTo>
                <a:cubicBezTo>
                  <a:pt x="1448" y="2456"/>
                  <a:pt x="1457" y="2459"/>
                  <a:pt x="1452" y="2461"/>
                </a:cubicBezTo>
                <a:cubicBezTo>
                  <a:pt x="1440" y="2451"/>
                  <a:pt x="1417" y="2462"/>
                  <a:pt x="1404" y="2451"/>
                </a:cubicBezTo>
                <a:cubicBezTo>
                  <a:pt x="1395" y="2449"/>
                  <a:pt x="1398" y="2455"/>
                  <a:pt x="1390" y="2454"/>
                </a:cubicBezTo>
                <a:cubicBezTo>
                  <a:pt x="1393" y="2449"/>
                  <a:pt x="1384" y="2449"/>
                  <a:pt x="1377" y="2448"/>
                </a:cubicBezTo>
                <a:cubicBezTo>
                  <a:pt x="1375" y="2453"/>
                  <a:pt x="1379" y="2455"/>
                  <a:pt x="1379" y="2459"/>
                </a:cubicBezTo>
                <a:cubicBezTo>
                  <a:pt x="1376" y="2459"/>
                  <a:pt x="1372" y="2460"/>
                  <a:pt x="1370" y="2461"/>
                </a:cubicBezTo>
                <a:cubicBezTo>
                  <a:pt x="1361" y="2460"/>
                  <a:pt x="1364" y="2457"/>
                  <a:pt x="1354" y="2455"/>
                </a:cubicBezTo>
                <a:cubicBezTo>
                  <a:pt x="1345" y="2452"/>
                  <a:pt x="1347" y="2460"/>
                  <a:pt x="1337" y="2458"/>
                </a:cubicBezTo>
                <a:cubicBezTo>
                  <a:pt x="1337" y="2448"/>
                  <a:pt x="1311" y="2453"/>
                  <a:pt x="1298" y="2451"/>
                </a:cubicBezTo>
                <a:cubicBezTo>
                  <a:pt x="1302" y="2447"/>
                  <a:pt x="1301" y="2445"/>
                  <a:pt x="1297" y="2443"/>
                </a:cubicBezTo>
                <a:cubicBezTo>
                  <a:pt x="1277" y="2445"/>
                  <a:pt x="1264" y="2452"/>
                  <a:pt x="1244" y="2453"/>
                </a:cubicBezTo>
                <a:cubicBezTo>
                  <a:pt x="1247" y="2452"/>
                  <a:pt x="1249" y="2451"/>
                  <a:pt x="1249" y="2449"/>
                </a:cubicBezTo>
                <a:cubicBezTo>
                  <a:pt x="1229" y="2447"/>
                  <a:pt x="1243" y="2455"/>
                  <a:pt x="1222" y="2451"/>
                </a:cubicBezTo>
                <a:cubicBezTo>
                  <a:pt x="1222" y="2447"/>
                  <a:pt x="1216" y="2446"/>
                  <a:pt x="1218" y="2443"/>
                </a:cubicBezTo>
                <a:lnTo>
                  <a:pt x="1208" y="2442"/>
                </a:lnTo>
                <a:cubicBezTo>
                  <a:pt x="1205" y="2442"/>
                  <a:pt x="1203" y="2451"/>
                  <a:pt x="1211" y="2452"/>
                </a:cubicBezTo>
                <a:cubicBezTo>
                  <a:pt x="1208" y="2458"/>
                  <a:pt x="1194" y="2455"/>
                  <a:pt x="1192" y="2462"/>
                </a:cubicBezTo>
                <a:cubicBezTo>
                  <a:pt x="1172" y="2453"/>
                  <a:pt x="1156" y="2459"/>
                  <a:pt x="1131" y="2458"/>
                </a:cubicBezTo>
                <a:cubicBezTo>
                  <a:pt x="1127" y="2465"/>
                  <a:pt x="1126" y="2472"/>
                  <a:pt x="1128" y="2479"/>
                </a:cubicBezTo>
                <a:cubicBezTo>
                  <a:pt x="1123" y="2478"/>
                  <a:pt x="1123" y="2482"/>
                  <a:pt x="1117" y="2480"/>
                </a:cubicBezTo>
                <a:cubicBezTo>
                  <a:pt x="1109" y="2480"/>
                  <a:pt x="1115" y="2475"/>
                  <a:pt x="1109" y="2475"/>
                </a:cubicBezTo>
                <a:cubicBezTo>
                  <a:pt x="1095" y="2477"/>
                  <a:pt x="1087" y="2482"/>
                  <a:pt x="1072" y="2482"/>
                </a:cubicBezTo>
                <a:cubicBezTo>
                  <a:pt x="1067" y="2482"/>
                  <a:pt x="1062" y="2483"/>
                  <a:pt x="1058" y="2485"/>
                </a:cubicBezTo>
                <a:cubicBezTo>
                  <a:pt x="1062" y="2487"/>
                  <a:pt x="1068" y="2487"/>
                  <a:pt x="1074" y="2486"/>
                </a:cubicBezTo>
                <a:lnTo>
                  <a:pt x="1074" y="2485"/>
                </a:lnTo>
                <a:cubicBezTo>
                  <a:pt x="1081" y="2488"/>
                  <a:pt x="1090" y="2489"/>
                  <a:pt x="1098" y="2490"/>
                </a:cubicBezTo>
                <a:cubicBezTo>
                  <a:pt x="1083" y="2491"/>
                  <a:pt x="1068" y="2493"/>
                  <a:pt x="1055" y="2496"/>
                </a:cubicBezTo>
                <a:cubicBezTo>
                  <a:pt x="1047" y="2488"/>
                  <a:pt x="1017" y="2492"/>
                  <a:pt x="1005" y="2496"/>
                </a:cubicBezTo>
                <a:cubicBezTo>
                  <a:pt x="1000" y="2491"/>
                  <a:pt x="984" y="2492"/>
                  <a:pt x="980" y="2491"/>
                </a:cubicBezTo>
                <a:cubicBezTo>
                  <a:pt x="990" y="2486"/>
                  <a:pt x="968" y="2490"/>
                  <a:pt x="971" y="2484"/>
                </a:cubicBezTo>
                <a:cubicBezTo>
                  <a:pt x="988" y="2485"/>
                  <a:pt x="993" y="2494"/>
                  <a:pt x="1015" y="2491"/>
                </a:cubicBezTo>
                <a:cubicBezTo>
                  <a:pt x="1015" y="2488"/>
                  <a:pt x="1017" y="2486"/>
                  <a:pt x="1009" y="2485"/>
                </a:cubicBezTo>
                <a:cubicBezTo>
                  <a:pt x="1001" y="2486"/>
                  <a:pt x="996" y="2485"/>
                  <a:pt x="989" y="2485"/>
                </a:cubicBezTo>
                <a:cubicBezTo>
                  <a:pt x="988" y="2483"/>
                  <a:pt x="991" y="2482"/>
                  <a:pt x="990" y="2480"/>
                </a:cubicBezTo>
                <a:cubicBezTo>
                  <a:pt x="978" y="2478"/>
                  <a:pt x="973" y="2483"/>
                  <a:pt x="961" y="2480"/>
                </a:cubicBezTo>
                <a:cubicBezTo>
                  <a:pt x="955" y="2482"/>
                  <a:pt x="955" y="2485"/>
                  <a:pt x="949" y="2488"/>
                </a:cubicBezTo>
                <a:cubicBezTo>
                  <a:pt x="945" y="2484"/>
                  <a:pt x="936" y="2484"/>
                  <a:pt x="930" y="2482"/>
                </a:cubicBezTo>
                <a:cubicBezTo>
                  <a:pt x="940" y="2488"/>
                  <a:pt x="924" y="2485"/>
                  <a:pt x="920" y="2488"/>
                </a:cubicBezTo>
                <a:cubicBezTo>
                  <a:pt x="924" y="2488"/>
                  <a:pt x="928" y="2489"/>
                  <a:pt x="930" y="2491"/>
                </a:cubicBezTo>
                <a:cubicBezTo>
                  <a:pt x="912" y="2491"/>
                  <a:pt x="899" y="2494"/>
                  <a:pt x="895" y="2499"/>
                </a:cubicBezTo>
                <a:cubicBezTo>
                  <a:pt x="899" y="2499"/>
                  <a:pt x="903" y="2501"/>
                  <a:pt x="905" y="2502"/>
                </a:cubicBezTo>
                <a:cubicBezTo>
                  <a:pt x="894" y="2502"/>
                  <a:pt x="883" y="2504"/>
                  <a:pt x="876" y="2508"/>
                </a:cubicBezTo>
                <a:cubicBezTo>
                  <a:pt x="871" y="2507"/>
                  <a:pt x="866" y="2507"/>
                  <a:pt x="861" y="2506"/>
                </a:cubicBezTo>
                <a:cubicBezTo>
                  <a:pt x="862" y="2505"/>
                  <a:pt x="862" y="2504"/>
                  <a:pt x="861" y="2503"/>
                </a:cubicBezTo>
                <a:cubicBezTo>
                  <a:pt x="857" y="2503"/>
                  <a:pt x="852" y="2503"/>
                  <a:pt x="848" y="2504"/>
                </a:cubicBezTo>
                <a:cubicBezTo>
                  <a:pt x="839" y="2503"/>
                  <a:pt x="830" y="2501"/>
                  <a:pt x="822" y="2500"/>
                </a:cubicBezTo>
                <a:cubicBezTo>
                  <a:pt x="846" y="2495"/>
                  <a:pt x="871" y="2502"/>
                  <a:pt x="887" y="2501"/>
                </a:cubicBezTo>
                <a:cubicBezTo>
                  <a:pt x="885" y="2499"/>
                  <a:pt x="877" y="2501"/>
                  <a:pt x="879" y="2496"/>
                </a:cubicBezTo>
                <a:cubicBezTo>
                  <a:pt x="888" y="2494"/>
                  <a:pt x="886" y="2500"/>
                  <a:pt x="892" y="2500"/>
                </a:cubicBezTo>
                <a:lnTo>
                  <a:pt x="889" y="2491"/>
                </a:lnTo>
                <a:cubicBezTo>
                  <a:pt x="894" y="2488"/>
                  <a:pt x="908" y="2488"/>
                  <a:pt x="913" y="2485"/>
                </a:cubicBezTo>
                <a:cubicBezTo>
                  <a:pt x="909" y="2485"/>
                  <a:pt x="911" y="2480"/>
                  <a:pt x="905" y="2480"/>
                </a:cubicBezTo>
                <a:cubicBezTo>
                  <a:pt x="892" y="2483"/>
                  <a:pt x="875" y="2478"/>
                  <a:pt x="872" y="2485"/>
                </a:cubicBezTo>
                <a:cubicBezTo>
                  <a:pt x="881" y="2486"/>
                  <a:pt x="886" y="2479"/>
                  <a:pt x="886" y="2485"/>
                </a:cubicBezTo>
                <a:cubicBezTo>
                  <a:pt x="857" y="2488"/>
                  <a:pt x="818" y="2484"/>
                  <a:pt x="787" y="2490"/>
                </a:cubicBezTo>
                <a:cubicBezTo>
                  <a:pt x="779" y="2488"/>
                  <a:pt x="772" y="2487"/>
                  <a:pt x="764" y="2485"/>
                </a:cubicBezTo>
                <a:cubicBezTo>
                  <a:pt x="758" y="2484"/>
                  <a:pt x="755" y="2486"/>
                  <a:pt x="752" y="2488"/>
                </a:cubicBezTo>
                <a:cubicBezTo>
                  <a:pt x="751" y="2488"/>
                  <a:pt x="751" y="2488"/>
                  <a:pt x="751" y="2488"/>
                </a:cubicBezTo>
                <a:cubicBezTo>
                  <a:pt x="755" y="2482"/>
                  <a:pt x="753" y="2476"/>
                  <a:pt x="746" y="2471"/>
                </a:cubicBezTo>
                <a:cubicBezTo>
                  <a:pt x="753" y="2473"/>
                  <a:pt x="760" y="2474"/>
                  <a:pt x="767" y="2474"/>
                </a:cubicBezTo>
                <a:cubicBezTo>
                  <a:pt x="767" y="2473"/>
                  <a:pt x="767" y="2472"/>
                  <a:pt x="768" y="2471"/>
                </a:cubicBezTo>
                <a:cubicBezTo>
                  <a:pt x="775" y="2471"/>
                  <a:pt x="777" y="2469"/>
                  <a:pt x="779" y="2467"/>
                </a:cubicBezTo>
                <a:lnTo>
                  <a:pt x="781" y="2467"/>
                </a:lnTo>
                <a:lnTo>
                  <a:pt x="780" y="2467"/>
                </a:lnTo>
                <a:cubicBezTo>
                  <a:pt x="782" y="2466"/>
                  <a:pt x="784" y="2466"/>
                  <a:pt x="786" y="2465"/>
                </a:cubicBezTo>
                <a:cubicBezTo>
                  <a:pt x="785" y="2464"/>
                  <a:pt x="782" y="2464"/>
                  <a:pt x="778" y="2464"/>
                </a:cubicBezTo>
                <a:cubicBezTo>
                  <a:pt x="767" y="2457"/>
                  <a:pt x="741" y="2453"/>
                  <a:pt x="725" y="2447"/>
                </a:cubicBezTo>
                <a:cubicBezTo>
                  <a:pt x="725" y="2460"/>
                  <a:pt x="699" y="2454"/>
                  <a:pt x="691" y="2462"/>
                </a:cubicBezTo>
                <a:cubicBezTo>
                  <a:pt x="699" y="2463"/>
                  <a:pt x="706" y="2465"/>
                  <a:pt x="714" y="2468"/>
                </a:cubicBezTo>
                <a:cubicBezTo>
                  <a:pt x="712" y="2470"/>
                  <a:pt x="708" y="2472"/>
                  <a:pt x="703" y="2472"/>
                </a:cubicBezTo>
                <a:cubicBezTo>
                  <a:pt x="699" y="2467"/>
                  <a:pt x="685" y="2465"/>
                  <a:pt x="687" y="2459"/>
                </a:cubicBezTo>
                <a:cubicBezTo>
                  <a:pt x="683" y="2459"/>
                  <a:pt x="678" y="2459"/>
                  <a:pt x="674" y="2458"/>
                </a:cubicBezTo>
                <a:cubicBezTo>
                  <a:pt x="677" y="2458"/>
                  <a:pt x="677" y="2456"/>
                  <a:pt x="677" y="2455"/>
                </a:cubicBezTo>
                <a:cubicBezTo>
                  <a:pt x="675" y="2455"/>
                  <a:pt x="674" y="2455"/>
                  <a:pt x="674" y="2454"/>
                </a:cubicBezTo>
                <a:cubicBezTo>
                  <a:pt x="671" y="2454"/>
                  <a:pt x="672" y="2456"/>
                  <a:pt x="672" y="2458"/>
                </a:cubicBezTo>
                <a:cubicBezTo>
                  <a:pt x="665" y="2456"/>
                  <a:pt x="658" y="2454"/>
                  <a:pt x="650" y="2453"/>
                </a:cubicBezTo>
                <a:cubicBezTo>
                  <a:pt x="649" y="2456"/>
                  <a:pt x="645" y="2457"/>
                  <a:pt x="641" y="2458"/>
                </a:cubicBezTo>
                <a:lnTo>
                  <a:pt x="640" y="2458"/>
                </a:lnTo>
                <a:lnTo>
                  <a:pt x="641" y="2458"/>
                </a:lnTo>
                <a:cubicBezTo>
                  <a:pt x="646" y="2451"/>
                  <a:pt x="630" y="2449"/>
                  <a:pt x="624" y="2446"/>
                </a:cubicBezTo>
                <a:cubicBezTo>
                  <a:pt x="619" y="2446"/>
                  <a:pt x="621" y="2453"/>
                  <a:pt x="625" y="2452"/>
                </a:cubicBezTo>
                <a:cubicBezTo>
                  <a:pt x="632" y="2452"/>
                  <a:pt x="629" y="2457"/>
                  <a:pt x="624" y="2457"/>
                </a:cubicBezTo>
                <a:cubicBezTo>
                  <a:pt x="627" y="2459"/>
                  <a:pt x="631" y="2460"/>
                  <a:pt x="636" y="2459"/>
                </a:cubicBezTo>
                <a:lnTo>
                  <a:pt x="637" y="2459"/>
                </a:lnTo>
                <a:lnTo>
                  <a:pt x="648" y="2462"/>
                </a:lnTo>
                <a:cubicBezTo>
                  <a:pt x="639" y="2463"/>
                  <a:pt x="631" y="2464"/>
                  <a:pt x="622" y="2464"/>
                </a:cubicBezTo>
                <a:cubicBezTo>
                  <a:pt x="619" y="2460"/>
                  <a:pt x="617" y="2457"/>
                  <a:pt x="618" y="2453"/>
                </a:cubicBezTo>
                <a:cubicBezTo>
                  <a:pt x="611" y="2452"/>
                  <a:pt x="601" y="2454"/>
                  <a:pt x="594" y="2452"/>
                </a:cubicBezTo>
                <a:cubicBezTo>
                  <a:pt x="598" y="2457"/>
                  <a:pt x="585" y="2457"/>
                  <a:pt x="576" y="2458"/>
                </a:cubicBezTo>
                <a:cubicBezTo>
                  <a:pt x="570" y="2447"/>
                  <a:pt x="549" y="2458"/>
                  <a:pt x="539" y="2451"/>
                </a:cubicBezTo>
                <a:cubicBezTo>
                  <a:pt x="533" y="2452"/>
                  <a:pt x="538" y="2456"/>
                  <a:pt x="532" y="2456"/>
                </a:cubicBezTo>
                <a:cubicBezTo>
                  <a:pt x="520" y="2452"/>
                  <a:pt x="511" y="2446"/>
                  <a:pt x="505" y="2440"/>
                </a:cubicBezTo>
                <a:cubicBezTo>
                  <a:pt x="502" y="2441"/>
                  <a:pt x="497" y="2440"/>
                  <a:pt x="497" y="2442"/>
                </a:cubicBezTo>
                <a:cubicBezTo>
                  <a:pt x="498" y="2444"/>
                  <a:pt x="503" y="2443"/>
                  <a:pt x="504" y="2444"/>
                </a:cubicBezTo>
                <a:cubicBezTo>
                  <a:pt x="478" y="2456"/>
                  <a:pt x="446" y="2432"/>
                  <a:pt x="423" y="2446"/>
                </a:cubicBezTo>
                <a:cubicBezTo>
                  <a:pt x="431" y="2444"/>
                  <a:pt x="439" y="2445"/>
                  <a:pt x="446" y="2446"/>
                </a:cubicBezTo>
                <a:cubicBezTo>
                  <a:pt x="446" y="2450"/>
                  <a:pt x="447" y="2453"/>
                  <a:pt x="450" y="2456"/>
                </a:cubicBezTo>
                <a:cubicBezTo>
                  <a:pt x="420" y="2465"/>
                  <a:pt x="382" y="2466"/>
                  <a:pt x="351" y="2457"/>
                </a:cubicBezTo>
                <a:cubicBezTo>
                  <a:pt x="349" y="2459"/>
                  <a:pt x="349" y="2462"/>
                  <a:pt x="351" y="2464"/>
                </a:cubicBezTo>
                <a:cubicBezTo>
                  <a:pt x="346" y="2465"/>
                  <a:pt x="336" y="2471"/>
                  <a:pt x="329" y="2467"/>
                </a:cubicBezTo>
                <a:cubicBezTo>
                  <a:pt x="337" y="2464"/>
                  <a:pt x="325" y="2460"/>
                  <a:pt x="323" y="2458"/>
                </a:cubicBezTo>
                <a:cubicBezTo>
                  <a:pt x="336" y="2457"/>
                  <a:pt x="347" y="2456"/>
                  <a:pt x="350" y="2452"/>
                </a:cubicBezTo>
                <a:cubicBezTo>
                  <a:pt x="348" y="2450"/>
                  <a:pt x="344" y="2449"/>
                  <a:pt x="340" y="2448"/>
                </a:cubicBezTo>
                <a:cubicBezTo>
                  <a:pt x="330" y="2450"/>
                  <a:pt x="313" y="2450"/>
                  <a:pt x="316" y="2456"/>
                </a:cubicBezTo>
                <a:cubicBezTo>
                  <a:pt x="309" y="2457"/>
                  <a:pt x="301" y="2457"/>
                  <a:pt x="294" y="2458"/>
                </a:cubicBezTo>
                <a:cubicBezTo>
                  <a:pt x="290" y="2454"/>
                  <a:pt x="298" y="2453"/>
                  <a:pt x="291" y="2451"/>
                </a:cubicBezTo>
                <a:cubicBezTo>
                  <a:pt x="269" y="2455"/>
                  <a:pt x="248" y="2443"/>
                  <a:pt x="225" y="2445"/>
                </a:cubicBezTo>
                <a:cubicBezTo>
                  <a:pt x="212" y="2440"/>
                  <a:pt x="193" y="2439"/>
                  <a:pt x="178" y="2443"/>
                </a:cubicBezTo>
                <a:cubicBezTo>
                  <a:pt x="175" y="2441"/>
                  <a:pt x="171" y="2440"/>
                  <a:pt x="171" y="2437"/>
                </a:cubicBezTo>
                <a:cubicBezTo>
                  <a:pt x="189" y="2437"/>
                  <a:pt x="184" y="2423"/>
                  <a:pt x="179" y="2419"/>
                </a:cubicBezTo>
                <a:cubicBezTo>
                  <a:pt x="185" y="2419"/>
                  <a:pt x="188" y="2418"/>
                  <a:pt x="188" y="2415"/>
                </a:cubicBezTo>
                <a:cubicBezTo>
                  <a:pt x="186" y="2410"/>
                  <a:pt x="170" y="2410"/>
                  <a:pt x="165" y="2406"/>
                </a:cubicBezTo>
                <a:cubicBezTo>
                  <a:pt x="170" y="2404"/>
                  <a:pt x="170" y="2399"/>
                  <a:pt x="175" y="2397"/>
                </a:cubicBezTo>
                <a:cubicBezTo>
                  <a:pt x="156" y="2398"/>
                  <a:pt x="156" y="2391"/>
                  <a:pt x="150" y="2387"/>
                </a:cubicBezTo>
                <a:cubicBezTo>
                  <a:pt x="158" y="2384"/>
                  <a:pt x="169" y="2384"/>
                  <a:pt x="179" y="2385"/>
                </a:cubicBezTo>
                <a:cubicBezTo>
                  <a:pt x="181" y="2380"/>
                  <a:pt x="169" y="2383"/>
                  <a:pt x="173" y="2378"/>
                </a:cubicBezTo>
                <a:cubicBezTo>
                  <a:pt x="167" y="2378"/>
                  <a:pt x="161" y="2385"/>
                  <a:pt x="153" y="2380"/>
                </a:cubicBezTo>
                <a:cubicBezTo>
                  <a:pt x="155" y="2376"/>
                  <a:pt x="167" y="2377"/>
                  <a:pt x="165" y="2371"/>
                </a:cubicBezTo>
                <a:cubicBezTo>
                  <a:pt x="158" y="2370"/>
                  <a:pt x="144" y="2372"/>
                  <a:pt x="142" y="2369"/>
                </a:cubicBezTo>
                <a:cubicBezTo>
                  <a:pt x="160" y="2368"/>
                  <a:pt x="147" y="2359"/>
                  <a:pt x="147" y="2354"/>
                </a:cubicBezTo>
                <a:cubicBezTo>
                  <a:pt x="152" y="2353"/>
                  <a:pt x="152" y="2350"/>
                  <a:pt x="156" y="2349"/>
                </a:cubicBezTo>
                <a:cubicBezTo>
                  <a:pt x="155" y="2355"/>
                  <a:pt x="155" y="2361"/>
                  <a:pt x="157" y="2368"/>
                </a:cubicBezTo>
                <a:cubicBezTo>
                  <a:pt x="162" y="2368"/>
                  <a:pt x="167" y="2368"/>
                  <a:pt x="171" y="2367"/>
                </a:cubicBezTo>
                <a:cubicBezTo>
                  <a:pt x="172" y="2360"/>
                  <a:pt x="160" y="2354"/>
                  <a:pt x="170" y="2347"/>
                </a:cubicBezTo>
                <a:cubicBezTo>
                  <a:pt x="165" y="2346"/>
                  <a:pt x="160" y="2352"/>
                  <a:pt x="159" y="2347"/>
                </a:cubicBezTo>
                <a:cubicBezTo>
                  <a:pt x="164" y="2342"/>
                  <a:pt x="155" y="2334"/>
                  <a:pt x="155" y="2327"/>
                </a:cubicBezTo>
                <a:cubicBezTo>
                  <a:pt x="160" y="2322"/>
                  <a:pt x="171" y="2320"/>
                  <a:pt x="170" y="2312"/>
                </a:cubicBezTo>
                <a:cubicBezTo>
                  <a:pt x="157" y="2311"/>
                  <a:pt x="159" y="2307"/>
                  <a:pt x="153" y="2313"/>
                </a:cubicBezTo>
                <a:cubicBezTo>
                  <a:pt x="156" y="2306"/>
                  <a:pt x="153" y="2299"/>
                  <a:pt x="143" y="2293"/>
                </a:cubicBezTo>
                <a:cubicBezTo>
                  <a:pt x="158" y="2294"/>
                  <a:pt x="150" y="2284"/>
                  <a:pt x="167" y="2286"/>
                </a:cubicBezTo>
                <a:cubicBezTo>
                  <a:pt x="166" y="2278"/>
                  <a:pt x="173" y="2274"/>
                  <a:pt x="171" y="2265"/>
                </a:cubicBezTo>
                <a:cubicBezTo>
                  <a:pt x="154" y="2268"/>
                  <a:pt x="164" y="2259"/>
                  <a:pt x="158" y="2257"/>
                </a:cubicBezTo>
                <a:cubicBezTo>
                  <a:pt x="152" y="2262"/>
                  <a:pt x="143" y="2252"/>
                  <a:pt x="138" y="2249"/>
                </a:cubicBezTo>
                <a:cubicBezTo>
                  <a:pt x="145" y="2248"/>
                  <a:pt x="163" y="2252"/>
                  <a:pt x="161" y="2247"/>
                </a:cubicBezTo>
                <a:cubicBezTo>
                  <a:pt x="153" y="2248"/>
                  <a:pt x="143" y="2248"/>
                  <a:pt x="136" y="2245"/>
                </a:cubicBezTo>
                <a:cubicBezTo>
                  <a:pt x="145" y="2237"/>
                  <a:pt x="137" y="2240"/>
                  <a:pt x="134" y="2233"/>
                </a:cubicBezTo>
                <a:cubicBezTo>
                  <a:pt x="145" y="2232"/>
                  <a:pt x="156" y="2236"/>
                  <a:pt x="163" y="2228"/>
                </a:cubicBezTo>
                <a:cubicBezTo>
                  <a:pt x="160" y="2220"/>
                  <a:pt x="137" y="2216"/>
                  <a:pt x="150" y="2205"/>
                </a:cubicBezTo>
                <a:cubicBezTo>
                  <a:pt x="139" y="2203"/>
                  <a:pt x="135" y="2197"/>
                  <a:pt x="137" y="2189"/>
                </a:cubicBezTo>
                <a:cubicBezTo>
                  <a:pt x="129" y="2185"/>
                  <a:pt x="110" y="2186"/>
                  <a:pt x="103" y="2181"/>
                </a:cubicBezTo>
                <a:cubicBezTo>
                  <a:pt x="108" y="2180"/>
                  <a:pt x="116" y="2180"/>
                  <a:pt x="115" y="2176"/>
                </a:cubicBezTo>
                <a:cubicBezTo>
                  <a:pt x="105" y="2172"/>
                  <a:pt x="90" y="2169"/>
                  <a:pt x="88" y="2162"/>
                </a:cubicBezTo>
                <a:cubicBezTo>
                  <a:pt x="92" y="2162"/>
                  <a:pt x="95" y="2164"/>
                  <a:pt x="99" y="2165"/>
                </a:cubicBezTo>
                <a:cubicBezTo>
                  <a:pt x="95" y="2155"/>
                  <a:pt x="119" y="2160"/>
                  <a:pt x="117" y="2151"/>
                </a:cubicBezTo>
                <a:cubicBezTo>
                  <a:pt x="107" y="2150"/>
                  <a:pt x="120" y="2145"/>
                  <a:pt x="112" y="2141"/>
                </a:cubicBezTo>
                <a:cubicBezTo>
                  <a:pt x="106" y="2140"/>
                  <a:pt x="100" y="2146"/>
                  <a:pt x="98" y="2143"/>
                </a:cubicBezTo>
                <a:cubicBezTo>
                  <a:pt x="94" y="2139"/>
                  <a:pt x="95" y="2134"/>
                  <a:pt x="102" y="2130"/>
                </a:cubicBezTo>
                <a:cubicBezTo>
                  <a:pt x="100" y="2134"/>
                  <a:pt x="102" y="2135"/>
                  <a:pt x="110" y="2135"/>
                </a:cubicBezTo>
                <a:cubicBezTo>
                  <a:pt x="115" y="2130"/>
                  <a:pt x="100" y="2129"/>
                  <a:pt x="108" y="2128"/>
                </a:cubicBezTo>
                <a:cubicBezTo>
                  <a:pt x="113" y="2128"/>
                  <a:pt x="118" y="2128"/>
                  <a:pt x="122" y="2127"/>
                </a:cubicBezTo>
                <a:cubicBezTo>
                  <a:pt x="122" y="2116"/>
                  <a:pt x="139" y="2114"/>
                  <a:pt x="144" y="2105"/>
                </a:cubicBezTo>
                <a:cubicBezTo>
                  <a:pt x="126" y="2103"/>
                  <a:pt x="135" y="2085"/>
                  <a:pt x="144" y="2078"/>
                </a:cubicBezTo>
                <a:cubicBezTo>
                  <a:pt x="136" y="2076"/>
                  <a:pt x="124" y="2079"/>
                  <a:pt x="124" y="2077"/>
                </a:cubicBezTo>
                <a:cubicBezTo>
                  <a:pt x="124" y="2076"/>
                  <a:pt x="121" y="2076"/>
                  <a:pt x="121" y="2074"/>
                </a:cubicBezTo>
                <a:cubicBezTo>
                  <a:pt x="122" y="2071"/>
                  <a:pt x="132" y="2072"/>
                  <a:pt x="136" y="2071"/>
                </a:cubicBezTo>
                <a:cubicBezTo>
                  <a:pt x="130" y="2062"/>
                  <a:pt x="113" y="2059"/>
                  <a:pt x="103" y="2052"/>
                </a:cubicBezTo>
                <a:cubicBezTo>
                  <a:pt x="111" y="2047"/>
                  <a:pt x="144" y="2053"/>
                  <a:pt x="144" y="2043"/>
                </a:cubicBezTo>
                <a:cubicBezTo>
                  <a:pt x="130" y="2044"/>
                  <a:pt x="120" y="2042"/>
                  <a:pt x="115" y="2039"/>
                </a:cubicBezTo>
                <a:cubicBezTo>
                  <a:pt x="118" y="2035"/>
                  <a:pt x="124" y="2033"/>
                  <a:pt x="125" y="2029"/>
                </a:cubicBezTo>
                <a:cubicBezTo>
                  <a:pt x="111" y="2025"/>
                  <a:pt x="98" y="2034"/>
                  <a:pt x="88" y="2027"/>
                </a:cubicBezTo>
                <a:cubicBezTo>
                  <a:pt x="88" y="2027"/>
                  <a:pt x="89" y="2027"/>
                  <a:pt x="89" y="2027"/>
                </a:cubicBezTo>
                <a:cubicBezTo>
                  <a:pt x="95" y="2027"/>
                  <a:pt x="100" y="2025"/>
                  <a:pt x="100" y="2022"/>
                </a:cubicBezTo>
                <a:cubicBezTo>
                  <a:pt x="96" y="2019"/>
                  <a:pt x="84" y="2019"/>
                  <a:pt x="80" y="2016"/>
                </a:cubicBezTo>
                <a:cubicBezTo>
                  <a:pt x="90" y="2016"/>
                  <a:pt x="96" y="2019"/>
                  <a:pt x="100" y="2015"/>
                </a:cubicBezTo>
                <a:cubicBezTo>
                  <a:pt x="105" y="2016"/>
                  <a:pt x="112" y="2022"/>
                  <a:pt x="117" y="2018"/>
                </a:cubicBezTo>
                <a:cubicBezTo>
                  <a:pt x="114" y="2018"/>
                  <a:pt x="110" y="2018"/>
                  <a:pt x="112" y="2015"/>
                </a:cubicBezTo>
                <a:cubicBezTo>
                  <a:pt x="119" y="2014"/>
                  <a:pt x="122" y="2022"/>
                  <a:pt x="123" y="2015"/>
                </a:cubicBezTo>
                <a:cubicBezTo>
                  <a:pt x="117" y="2006"/>
                  <a:pt x="119" y="1987"/>
                  <a:pt x="112" y="1977"/>
                </a:cubicBezTo>
                <a:cubicBezTo>
                  <a:pt x="119" y="1977"/>
                  <a:pt x="121" y="1975"/>
                  <a:pt x="121" y="1971"/>
                </a:cubicBezTo>
                <a:cubicBezTo>
                  <a:pt x="113" y="1972"/>
                  <a:pt x="100" y="1971"/>
                  <a:pt x="98" y="1968"/>
                </a:cubicBezTo>
                <a:cubicBezTo>
                  <a:pt x="106" y="1966"/>
                  <a:pt x="116" y="1969"/>
                  <a:pt x="122" y="1963"/>
                </a:cubicBezTo>
                <a:cubicBezTo>
                  <a:pt x="118" y="1958"/>
                  <a:pt x="113" y="1945"/>
                  <a:pt x="94" y="1948"/>
                </a:cubicBezTo>
                <a:cubicBezTo>
                  <a:pt x="95" y="1946"/>
                  <a:pt x="99" y="1946"/>
                  <a:pt x="103" y="1946"/>
                </a:cubicBezTo>
                <a:cubicBezTo>
                  <a:pt x="98" y="1941"/>
                  <a:pt x="85" y="1939"/>
                  <a:pt x="90" y="1930"/>
                </a:cubicBezTo>
                <a:cubicBezTo>
                  <a:pt x="96" y="1929"/>
                  <a:pt x="109" y="1932"/>
                  <a:pt x="110" y="1929"/>
                </a:cubicBezTo>
                <a:cubicBezTo>
                  <a:pt x="102" y="1926"/>
                  <a:pt x="71" y="1931"/>
                  <a:pt x="70" y="1922"/>
                </a:cubicBezTo>
                <a:cubicBezTo>
                  <a:pt x="72" y="1918"/>
                  <a:pt x="85" y="1919"/>
                  <a:pt x="86" y="1915"/>
                </a:cubicBezTo>
                <a:cubicBezTo>
                  <a:pt x="71" y="1912"/>
                  <a:pt x="80" y="1898"/>
                  <a:pt x="96" y="1898"/>
                </a:cubicBezTo>
                <a:cubicBezTo>
                  <a:pt x="100" y="1902"/>
                  <a:pt x="119" y="1899"/>
                  <a:pt x="115" y="1906"/>
                </a:cubicBezTo>
                <a:cubicBezTo>
                  <a:pt x="123" y="1907"/>
                  <a:pt x="128" y="1899"/>
                  <a:pt x="122" y="1898"/>
                </a:cubicBezTo>
                <a:cubicBezTo>
                  <a:pt x="122" y="1903"/>
                  <a:pt x="104" y="1896"/>
                  <a:pt x="96" y="1896"/>
                </a:cubicBezTo>
                <a:cubicBezTo>
                  <a:pt x="106" y="1892"/>
                  <a:pt x="128" y="1895"/>
                  <a:pt x="126" y="1885"/>
                </a:cubicBezTo>
                <a:cubicBezTo>
                  <a:pt x="118" y="1887"/>
                  <a:pt x="104" y="1887"/>
                  <a:pt x="100" y="1883"/>
                </a:cubicBezTo>
                <a:cubicBezTo>
                  <a:pt x="99" y="1880"/>
                  <a:pt x="107" y="1880"/>
                  <a:pt x="103" y="1877"/>
                </a:cubicBezTo>
                <a:cubicBezTo>
                  <a:pt x="100" y="1873"/>
                  <a:pt x="92" y="1878"/>
                  <a:pt x="92" y="1875"/>
                </a:cubicBezTo>
                <a:cubicBezTo>
                  <a:pt x="92" y="1873"/>
                  <a:pt x="94" y="1871"/>
                  <a:pt x="98" y="1871"/>
                </a:cubicBezTo>
                <a:cubicBezTo>
                  <a:pt x="104" y="1871"/>
                  <a:pt x="99" y="1875"/>
                  <a:pt x="104" y="1875"/>
                </a:cubicBezTo>
                <a:cubicBezTo>
                  <a:pt x="101" y="1871"/>
                  <a:pt x="111" y="1873"/>
                  <a:pt x="113" y="1870"/>
                </a:cubicBezTo>
                <a:cubicBezTo>
                  <a:pt x="109" y="1867"/>
                  <a:pt x="104" y="1872"/>
                  <a:pt x="101" y="1868"/>
                </a:cubicBezTo>
                <a:cubicBezTo>
                  <a:pt x="102" y="1866"/>
                  <a:pt x="109" y="1866"/>
                  <a:pt x="110" y="1863"/>
                </a:cubicBezTo>
                <a:cubicBezTo>
                  <a:pt x="101" y="1861"/>
                  <a:pt x="98" y="1864"/>
                  <a:pt x="93" y="1861"/>
                </a:cubicBezTo>
                <a:cubicBezTo>
                  <a:pt x="86" y="1857"/>
                  <a:pt x="83" y="1835"/>
                  <a:pt x="77" y="1849"/>
                </a:cubicBezTo>
                <a:cubicBezTo>
                  <a:pt x="80" y="1842"/>
                  <a:pt x="72" y="1842"/>
                  <a:pt x="67" y="1836"/>
                </a:cubicBezTo>
                <a:cubicBezTo>
                  <a:pt x="79" y="1830"/>
                  <a:pt x="99" y="1823"/>
                  <a:pt x="122" y="1828"/>
                </a:cubicBezTo>
                <a:cubicBezTo>
                  <a:pt x="120" y="1822"/>
                  <a:pt x="110" y="1824"/>
                  <a:pt x="103" y="1819"/>
                </a:cubicBezTo>
                <a:cubicBezTo>
                  <a:pt x="101" y="1826"/>
                  <a:pt x="80" y="1821"/>
                  <a:pt x="83" y="1815"/>
                </a:cubicBezTo>
                <a:cubicBezTo>
                  <a:pt x="104" y="1814"/>
                  <a:pt x="117" y="1822"/>
                  <a:pt x="124" y="1811"/>
                </a:cubicBezTo>
                <a:cubicBezTo>
                  <a:pt x="115" y="1808"/>
                  <a:pt x="108" y="1804"/>
                  <a:pt x="104" y="1799"/>
                </a:cubicBezTo>
                <a:cubicBezTo>
                  <a:pt x="108" y="1799"/>
                  <a:pt x="112" y="1799"/>
                  <a:pt x="116" y="1799"/>
                </a:cubicBezTo>
                <a:cubicBezTo>
                  <a:pt x="117" y="1780"/>
                  <a:pt x="85" y="1762"/>
                  <a:pt x="136" y="1763"/>
                </a:cubicBezTo>
                <a:cubicBezTo>
                  <a:pt x="140" y="1758"/>
                  <a:pt x="152" y="1757"/>
                  <a:pt x="154" y="1751"/>
                </a:cubicBezTo>
                <a:cubicBezTo>
                  <a:pt x="150" y="1746"/>
                  <a:pt x="140" y="1743"/>
                  <a:pt x="129" y="1743"/>
                </a:cubicBezTo>
                <a:cubicBezTo>
                  <a:pt x="129" y="1743"/>
                  <a:pt x="129" y="1743"/>
                  <a:pt x="129" y="1743"/>
                </a:cubicBezTo>
                <a:cubicBezTo>
                  <a:pt x="130" y="1752"/>
                  <a:pt x="117" y="1759"/>
                  <a:pt x="99" y="1760"/>
                </a:cubicBezTo>
                <a:cubicBezTo>
                  <a:pt x="88" y="1755"/>
                  <a:pt x="78" y="1750"/>
                  <a:pt x="70" y="1743"/>
                </a:cubicBezTo>
                <a:cubicBezTo>
                  <a:pt x="73" y="1737"/>
                  <a:pt x="74" y="1731"/>
                  <a:pt x="74" y="1725"/>
                </a:cubicBezTo>
                <a:cubicBezTo>
                  <a:pt x="77" y="1724"/>
                  <a:pt x="80" y="1723"/>
                  <a:pt x="82" y="1721"/>
                </a:cubicBezTo>
                <a:cubicBezTo>
                  <a:pt x="80" y="1720"/>
                  <a:pt x="78" y="1719"/>
                  <a:pt x="78" y="1717"/>
                </a:cubicBezTo>
                <a:cubicBezTo>
                  <a:pt x="79" y="1714"/>
                  <a:pt x="82" y="1712"/>
                  <a:pt x="86" y="1710"/>
                </a:cubicBezTo>
                <a:cubicBezTo>
                  <a:pt x="84" y="1708"/>
                  <a:pt x="89" y="1704"/>
                  <a:pt x="81" y="1704"/>
                </a:cubicBezTo>
                <a:cubicBezTo>
                  <a:pt x="101" y="1702"/>
                  <a:pt x="84" y="1688"/>
                  <a:pt x="105" y="1688"/>
                </a:cubicBezTo>
                <a:cubicBezTo>
                  <a:pt x="118" y="1678"/>
                  <a:pt x="93" y="1678"/>
                  <a:pt x="88" y="1675"/>
                </a:cubicBezTo>
                <a:cubicBezTo>
                  <a:pt x="97" y="1675"/>
                  <a:pt x="103" y="1670"/>
                  <a:pt x="111" y="1669"/>
                </a:cubicBezTo>
                <a:cubicBezTo>
                  <a:pt x="111" y="1667"/>
                  <a:pt x="108" y="1665"/>
                  <a:pt x="104" y="1665"/>
                </a:cubicBezTo>
                <a:cubicBezTo>
                  <a:pt x="113" y="1662"/>
                  <a:pt x="118" y="1662"/>
                  <a:pt x="118" y="1655"/>
                </a:cubicBezTo>
                <a:cubicBezTo>
                  <a:pt x="123" y="1656"/>
                  <a:pt x="123" y="1652"/>
                  <a:pt x="130" y="1654"/>
                </a:cubicBezTo>
                <a:cubicBezTo>
                  <a:pt x="128" y="1649"/>
                  <a:pt x="139" y="1646"/>
                  <a:pt x="142" y="1639"/>
                </a:cubicBezTo>
                <a:cubicBezTo>
                  <a:pt x="142" y="1637"/>
                  <a:pt x="136" y="1637"/>
                  <a:pt x="132" y="1636"/>
                </a:cubicBezTo>
                <a:cubicBezTo>
                  <a:pt x="139" y="1632"/>
                  <a:pt x="138" y="1624"/>
                  <a:pt x="146" y="1625"/>
                </a:cubicBezTo>
                <a:cubicBezTo>
                  <a:pt x="145" y="1616"/>
                  <a:pt x="137" y="1612"/>
                  <a:pt x="111" y="1610"/>
                </a:cubicBezTo>
                <a:cubicBezTo>
                  <a:pt x="105" y="1603"/>
                  <a:pt x="105" y="1590"/>
                  <a:pt x="126" y="1587"/>
                </a:cubicBezTo>
                <a:cubicBezTo>
                  <a:pt x="125" y="1568"/>
                  <a:pt x="150" y="1552"/>
                  <a:pt x="162" y="1533"/>
                </a:cubicBezTo>
                <a:cubicBezTo>
                  <a:pt x="141" y="1522"/>
                  <a:pt x="168" y="1499"/>
                  <a:pt x="126" y="1492"/>
                </a:cubicBezTo>
                <a:cubicBezTo>
                  <a:pt x="126" y="1486"/>
                  <a:pt x="140" y="1485"/>
                  <a:pt x="137" y="1481"/>
                </a:cubicBezTo>
                <a:cubicBezTo>
                  <a:pt x="129" y="1480"/>
                  <a:pt x="127" y="1485"/>
                  <a:pt x="122" y="1480"/>
                </a:cubicBezTo>
                <a:cubicBezTo>
                  <a:pt x="138" y="1479"/>
                  <a:pt x="126" y="1469"/>
                  <a:pt x="139" y="1461"/>
                </a:cubicBezTo>
                <a:cubicBezTo>
                  <a:pt x="134" y="1452"/>
                  <a:pt x="119" y="1449"/>
                  <a:pt x="104" y="1444"/>
                </a:cubicBezTo>
                <a:cubicBezTo>
                  <a:pt x="112" y="1430"/>
                  <a:pt x="129" y="1415"/>
                  <a:pt x="107" y="1409"/>
                </a:cubicBezTo>
                <a:lnTo>
                  <a:pt x="107" y="1408"/>
                </a:lnTo>
                <a:cubicBezTo>
                  <a:pt x="112" y="1403"/>
                  <a:pt x="106" y="1401"/>
                  <a:pt x="98" y="1399"/>
                </a:cubicBezTo>
                <a:cubicBezTo>
                  <a:pt x="102" y="1393"/>
                  <a:pt x="110" y="1390"/>
                  <a:pt x="115" y="1384"/>
                </a:cubicBezTo>
                <a:cubicBezTo>
                  <a:pt x="86" y="1372"/>
                  <a:pt x="91" y="1359"/>
                  <a:pt x="107" y="1338"/>
                </a:cubicBezTo>
                <a:cubicBezTo>
                  <a:pt x="103" y="1332"/>
                  <a:pt x="93" y="1327"/>
                  <a:pt x="80" y="1326"/>
                </a:cubicBezTo>
                <a:cubicBezTo>
                  <a:pt x="84" y="1321"/>
                  <a:pt x="87" y="1317"/>
                  <a:pt x="88" y="1312"/>
                </a:cubicBezTo>
                <a:lnTo>
                  <a:pt x="88" y="1311"/>
                </a:lnTo>
                <a:cubicBezTo>
                  <a:pt x="86" y="1308"/>
                  <a:pt x="86" y="1304"/>
                  <a:pt x="88" y="1301"/>
                </a:cubicBezTo>
                <a:lnTo>
                  <a:pt x="88" y="1300"/>
                </a:lnTo>
                <a:cubicBezTo>
                  <a:pt x="98" y="1295"/>
                  <a:pt x="105" y="1290"/>
                  <a:pt x="109" y="1284"/>
                </a:cubicBezTo>
                <a:lnTo>
                  <a:pt x="109" y="1283"/>
                </a:lnTo>
                <a:cubicBezTo>
                  <a:pt x="115" y="1275"/>
                  <a:pt x="113" y="1266"/>
                  <a:pt x="104" y="1259"/>
                </a:cubicBezTo>
                <a:cubicBezTo>
                  <a:pt x="112" y="1247"/>
                  <a:pt x="97" y="1235"/>
                  <a:pt x="107" y="1224"/>
                </a:cubicBezTo>
                <a:cubicBezTo>
                  <a:pt x="124" y="1215"/>
                  <a:pt x="115" y="1201"/>
                  <a:pt x="111" y="1189"/>
                </a:cubicBezTo>
                <a:cubicBezTo>
                  <a:pt x="111" y="1188"/>
                  <a:pt x="106" y="1189"/>
                  <a:pt x="105" y="1188"/>
                </a:cubicBezTo>
                <a:cubicBezTo>
                  <a:pt x="104" y="1186"/>
                  <a:pt x="107" y="1186"/>
                  <a:pt x="106" y="1184"/>
                </a:cubicBezTo>
                <a:lnTo>
                  <a:pt x="106" y="1183"/>
                </a:lnTo>
                <a:cubicBezTo>
                  <a:pt x="114" y="1178"/>
                  <a:pt x="120" y="1171"/>
                  <a:pt x="123" y="1165"/>
                </a:cubicBezTo>
                <a:cubicBezTo>
                  <a:pt x="123" y="1163"/>
                  <a:pt x="123" y="1162"/>
                  <a:pt x="123" y="1161"/>
                </a:cubicBezTo>
                <a:lnTo>
                  <a:pt x="123" y="1160"/>
                </a:lnTo>
                <a:cubicBezTo>
                  <a:pt x="123" y="1159"/>
                  <a:pt x="124" y="1159"/>
                  <a:pt x="126" y="1158"/>
                </a:cubicBezTo>
                <a:lnTo>
                  <a:pt x="126" y="1158"/>
                </a:lnTo>
                <a:cubicBezTo>
                  <a:pt x="128" y="1155"/>
                  <a:pt x="131" y="1152"/>
                  <a:pt x="133" y="1149"/>
                </a:cubicBezTo>
                <a:cubicBezTo>
                  <a:pt x="132" y="1146"/>
                  <a:pt x="126" y="1145"/>
                  <a:pt x="121" y="1145"/>
                </a:cubicBezTo>
                <a:cubicBezTo>
                  <a:pt x="121" y="1142"/>
                  <a:pt x="128" y="1143"/>
                  <a:pt x="133" y="1143"/>
                </a:cubicBezTo>
                <a:cubicBezTo>
                  <a:pt x="138" y="1139"/>
                  <a:pt x="125" y="1143"/>
                  <a:pt x="116" y="1140"/>
                </a:cubicBezTo>
                <a:cubicBezTo>
                  <a:pt x="119" y="1138"/>
                  <a:pt x="130" y="1139"/>
                  <a:pt x="131" y="1136"/>
                </a:cubicBezTo>
                <a:cubicBezTo>
                  <a:pt x="125" y="1134"/>
                  <a:pt x="118" y="1138"/>
                  <a:pt x="109" y="1137"/>
                </a:cubicBezTo>
                <a:cubicBezTo>
                  <a:pt x="113" y="1135"/>
                  <a:pt x="115" y="1134"/>
                  <a:pt x="119" y="1132"/>
                </a:cubicBezTo>
                <a:cubicBezTo>
                  <a:pt x="117" y="1131"/>
                  <a:pt x="115" y="1130"/>
                  <a:pt x="112" y="1130"/>
                </a:cubicBezTo>
                <a:cubicBezTo>
                  <a:pt x="112" y="1126"/>
                  <a:pt x="110" y="1125"/>
                  <a:pt x="111" y="1122"/>
                </a:cubicBezTo>
                <a:cubicBezTo>
                  <a:pt x="115" y="1122"/>
                  <a:pt x="117" y="1117"/>
                  <a:pt x="115" y="1116"/>
                </a:cubicBezTo>
                <a:cubicBezTo>
                  <a:pt x="123" y="1107"/>
                  <a:pt x="143" y="1104"/>
                  <a:pt x="150" y="1095"/>
                </a:cubicBezTo>
                <a:cubicBezTo>
                  <a:pt x="153" y="1095"/>
                  <a:pt x="152" y="1094"/>
                  <a:pt x="155" y="1094"/>
                </a:cubicBezTo>
                <a:cubicBezTo>
                  <a:pt x="155" y="1091"/>
                  <a:pt x="154" y="1089"/>
                  <a:pt x="151" y="1089"/>
                </a:cubicBezTo>
                <a:cubicBezTo>
                  <a:pt x="152" y="1089"/>
                  <a:pt x="157" y="1088"/>
                  <a:pt x="158" y="1087"/>
                </a:cubicBezTo>
                <a:cubicBezTo>
                  <a:pt x="155" y="1083"/>
                  <a:pt x="158" y="1081"/>
                  <a:pt x="153" y="1079"/>
                </a:cubicBezTo>
                <a:cubicBezTo>
                  <a:pt x="149" y="1080"/>
                  <a:pt x="152" y="1081"/>
                  <a:pt x="152" y="1083"/>
                </a:cubicBezTo>
                <a:cubicBezTo>
                  <a:pt x="149" y="1082"/>
                  <a:pt x="146" y="1082"/>
                  <a:pt x="147" y="1079"/>
                </a:cubicBezTo>
                <a:cubicBezTo>
                  <a:pt x="140" y="1079"/>
                  <a:pt x="140" y="1076"/>
                  <a:pt x="131" y="1077"/>
                </a:cubicBezTo>
                <a:cubicBezTo>
                  <a:pt x="131" y="1075"/>
                  <a:pt x="138" y="1076"/>
                  <a:pt x="139" y="1074"/>
                </a:cubicBezTo>
                <a:cubicBezTo>
                  <a:pt x="133" y="1072"/>
                  <a:pt x="123" y="1078"/>
                  <a:pt x="114" y="1074"/>
                </a:cubicBezTo>
                <a:cubicBezTo>
                  <a:pt x="115" y="1072"/>
                  <a:pt x="114" y="1069"/>
                  <a:pt x="115" y="1066"/>
                </a:cubicBezTo>
                <a:cubicBezTo>
                  <a:pt x="114" y="1064"/>
                  <a:pt x="108" y="1065"/>
                  <a:pt x="107" y="1063"/>
                </a:cubicBezTo>
                <a:cubicBezTo>
                  <a:pt x="106" y="1062"/>
                  <a:pt x="106" y="1060"/>
                  <a:pt x="102" y="1059"/>
                </a:cubicBezTo>
                <a:cubicBezTo>
                  <a:pt x="109" y="1054"/>
                  <a:pt x="128" y="1051"/>
                  <a:pt x="141" y="1047"/>
                </a:cubicBezTo>
                <a:cubicBezTo>
                  <a:pt x="138" y="1045"/>
                  <a:pt x="134" y="1045"/>
                  <a:pt x="136" y="1042"/>
                </a:cubicBezTo>
                <a:cubicBezTo>
                  <a:pt x="140" y="1041"/>
                  <a:pt x="145" y="1041"/>
                  <a:pt x="143" y="1037"/>
                </a:cubicBezTo>
                <a:cubicBezTo>
                  <a:pt x="147" y="1037"/>
                  <a:pt x="147" y="1038"/>
                  <a:pt x="147" y="1040"/>
                </a:cubicBezTo>
                <a:cubicBezTo>
                  <a:pt x="154" y="1041"/>
                  <a:pt x="154" y="1038"/>
                  <a:pt x="157" y="1037"/>
                </a:cubicBezTo>
                <a:cubicBezTo>
                  <a:pt x="156" y="1035"/>
                  <a:pt x="153" y="1034"/>
                  <a:pt x="158" y="1033"/>
                </a:cubicBezTo>
                <a:cubicBezTo>
                  <a:pt x="158" y="1030"/>
                  <a:pt x="152" y="1031"/>
                  <a:pt x="152" y="1028"/>
                </a:cubicBezTo>
                <a:cubicBezTo>
                  <a:pt x="148" y="1028"/>
                  <a:pt x="144" y="1028"/>
                  <a:pt x="141" y="1029"/>
                </a:cubicBezTo>
                <a:cubicBezTo>
                  <a:pt x="133" y="1024"/>
                  <a:pt x="113" y="1028"/>
                  <a:pt x="105" y="1021"/>
                </a:cubicBezTo>
                <a:cubicBezTo>
                  <a:pt x="110" y="1021"/>
                  <a:pt x="114" y="1021"/>
                  <a:pt x="117" y="1019"/>
                </a:cubicBezTo>
                <a:cubicBezTo>
                  <a:pt x="117" y="1018"/>
                  <a:pt x="115" y="1018"/>
                  <a:pt x="112" y="1018"/>
                </a:cubicBezTo>
                <a:cubicBezTo>
                  <a:pt x="116" y="1011"/>
                  <a:pt x="128" y="1009"/>
                  <a:pt x="125" y="1001"/>
                </a:cubicBezTo>
                <a:cubicBezTo>
                  <a:pt x="119" y="999"/>
                  <a:pt x="116" y="996"/>
                  <a:pt x="110" y="995"/>
                </a:cubicBezTo>
                <a:cubicBezTo>
                  <a:pt x="108" y="995"/>
                  <a:pt x="106" y="997"/>
                  <a:pt x="110" y="997"/>
                </a:cubicBezTo>
                <a:cubicBezTo>
                  <a:pt x="107" y="998"/>
                  <a:pt x="101" y="994"/>
                  <a:pt x="98" y="996"/>
                </a:cubicBezTo>
                <a:cubicBezTo>
                  <a:pt x="96" y="996"/>
                  <a:pt x="96" y="996"/>
                  <a:pt x="96" y="995"/>
                </a:cubicBezTo>
                <a:cubicBezTo>
                  <a:pt x="97" y="995"/>
                  <a:pt x="96" y="994"/>
                  <a:pt x="95" y="994"/>
                </a:cubicBezTo>
                <a:cubicBezTo>
                  <a:pt x="98" y="993"/>
                  <a:pt x="101" y="996"/>
                  <a:pt x="104" y="993"/>
                </a:cubicBezTo>
                <a:cubicBezTo>
                  <a:pt x="103" y="991"/>
                  <a:pt x="99" y="991"/>
                  <a:pt x="95" y="990"/>
                </a:cubicBezTo>
                <a:cubicBezTo>
                  <a:pt x="100" y="986"/>
                  <a:pt x="93" y="986"/>
                  <a:pt x="87" y="986"/>
                </a:cubicBezTo>
                <a:cubicBezTo>
                  <a:pt x="86" y="983"/>
                  <a:pt x="94" y="985"/>
                  <a:pt x="94" y="983"/>
                </a:cubicBezTo>
                <a:cubicBezTo>
                  <a:pt x="85" y="979"/>
                  <a:pt x="61" y="985"/>
                  <a:pt x="60" y="976"/>
                </a:cubicBezTo>
                <a:cubicBezTo>
                  <a:pt x="65" y="975"/>
                  <a:pt x="68" y="977"/>
                  <a:pt x="73" y="978"/>
                </a:cubicBezTo>
                <a:cubicBezTo>
                  <a:pt x="78" y="977"/>
                  <a:pt x="78" y="975"/>
                  <a:pt x="82" y="974"/>
                </a:cubicBezTo>
                <a:cubicBezTo>
                  <a:pt x="82" y="972"/>
                  <a:pt x="77" y="972"/>
                  <a:pt x="79" y="970"/>
                </a:cubicBezTo>
                <a:cubicBezTo>
                  <a:pt x="81" y="969"/>
                  <a:pt x="89" y="969"/>
                  <a:pt x="91" y="971"/>
                </a:cubicBezTo>
                <a:cubicBezTo>
                  <a:pt x="92" y="968"/>
                  <a:pt x="97" y="966"/>
                  <a:pt x="104" y="966"/>
                </a:cubicBezTo>
                <a:cubicBezTo>
                  <a:pt x="100" y="965"/>
                  <a:pt x="102" y="962"/>
                  <a:pt x="95" y="963"/>
                </a:cubicBezTo>
                <a:cubicBezTo>
                  <a:pt x="98" y="962"/>
                  <a:pt x="104" y="961"/>
                  <a:pt x="104" y="960"/>
                </a:cubicBezTo>
                <a:cubicBezTo>
                  <a:pt x="104" y="958"/>
                  <a:pt x="98" y="959"/>
                  <a:pt x="96" y="958"/>
                </a:cubicBezTo>
                <a:cubicBezTo>
                  <a:pt x="95" y="959"/>
                  <a:pt x="96" y="960"/>
                  <a:pt x="91" y="960"/>
                </a:cubicBezTo>
                <a:cubicBezTo>
                  <a:pt x="87" y="960"/>
                  <a:pt x="87" y="958"/>
                  <a:pt x="82" y="958"/>
                </a:cubicBezTo>
                <a:cubicBezTo>
                  <a:pt x="88" y="954"/>
                  <a:pt x="105" y="957"/>
                  <a:pt x="115" y="954"/>
                </a:cubicBezTo>
                <a:cubicBezTo>
                  <a:pt x="114" y="952"/>
                  <a:pt x="110" y="953"/>
                  <a:pt x="110" y="951"/>
                </a:cubicBezTo>
                <a:cubicBezTo>
                  <a:pt x="113" y="951"/>
                  <a:pt x="116" y="950"/>
                  <a:pt x="119" y="950"/>
                </a:cubicBezTo>
                <a:cubicBezTo>
                  <a:pt x="127" y="956"/>
                  <a:pt x="139" y="948"/>
                  <a:pt x="148" y="950"/>
                </a:cubicBezTo>
                <a:cubicBezTo>
                  <a:pt x="151" y="949"/>
                  <a:pt x="148" y="947"/>
                  <a:pt x="152" y="945"/>
                </a:cubicBezTo>
                <a:cubicBezTo>
                  <a:pt x="152" y="945"/>
                  <a:pt x="151" y="945"/>
                  <a:pt x="151" y="944"/>
                </a:cubicBezTo>
                <a:cubicBezTo>
                  <a:pt x="143" y="946"/>
                  <a:pt x="132" y="950"/>
                  <a:pt x="123" y="950"/>
                </a:cubicBezTo>
                <a:cubicBezTo>
                  <a:pt x="124" y="948"/>
                  <a:pt x="131" y="949"/>
                  <a:pt x="132" y="947"/>
                </a:cubicBezTo>
                <a:lnTo>
                  <a:pt x="133" y="946"/>
                </a:lnTo>
                <a:lnTo>
                  <a:pt x="133" y="946"/>
                </a:lnTo>
                <a:cubicBezTo>
                  <a:pt x="133" y="946"/>
                  <a:pt x="133" y="946"/>
                  <a:pt x="133" y="946"/>
                </a:cubicBezTo>
                <a:cubicBezTo>
                  <a:pt x="133" y="946"/>
                  <a:pt x="134" y="946"/>
                  <a:pt x="134" y="946"/>
                </a:cubicBezTo>
                <a:cubicBezTo>
                  <a:pt x="136" y="946"/>
                  <a:pt x="137" y="946"/>
                  <a:pt x="138" y="945"/>
                </a:cubicBezTo>
                <a:cubicBezTo>
                  <a:pt x="137" y="945"/>
                  <a:pt x="135" y="945"/>
                  <a:pt x="134" y="946"/>
                </a:cubicBezTo>
                <a:cubicBezTo>
                  <a:pt x="134" y="946"/>
                  <a:pt x="133" y="945"/>
                  <a:pt x="133" y="946"/>
                </a:cubicBezTo>
                <a:lnTo>
                  <a:pt x="133" y="946"/>
                </a:lnTo>
                <a:lnTo>
                  <a:pt x="126" y="947"/>
                </a:lnTo>
                <a:cubicBezTo>
                  <a:pt x="119" y="948"/>
                  <a:pt x="111" y="947"/>
                  <a:pt x="105" y="946"/>
                </a:cubicBezTo>
                <a:cubicBezTo>
                  <a:pt x="109" y="943"/>
                  <a:pt x="117" y="945"/>
                  <a:pt x="123" y="946"/>
                </a:cubicBezTo>
                <a:cubicBezTo>
                  <a:pt x="127" y="946"/>
                  <a:pt x="124" y="944"/>
                  <a:pt x="124" y="942"/>
                </a:cubicBezTo>
                <a:cubicBezTo>
                  <a:pt x="127" y="943"/>
                  <a:pt x="130" y="943"/>
                  <a:pt x="133" y="942"/>
                </a:cubicBezTo>
                <a:cubicBezTo>
                  <a:pt x="122" y="941"/>
                  <a:pt x="112" y="940"/>
                  <a:pt x="101" y="940"/>
                </a:cubicBezTo>
                <a:cubicBezTo>
                  <a:pt x="99" y="939"/>
                  <a:pt x="102" y="939"/>
                  <a:pt x="100" y="938"/>
                </a:cubicBezTo>
                <a:cubicBezTo>
                  <a:pt x="95" y="938"/>
                  <a:pt x="93" y="940"/>
                  <a:pt x="85" y="939"/>
                </a:cubicBezTo>
                <a:cubicBezTo>
                  <a:pt x="87" y="937"/>
                  <a:pt x="91" y="937"/>
                  <a:pt x="94" y="936"/>
                </a:cubicBezTo>
                <a:cubicBezTo>
                  <a:pt x="97" y="938"/>
                  <a:pt x="104" y="936"/>
                  <a:pt x="110" y="937"/>
                </a:cubicBezTo>
                <a:cubicBezTo>
                  <a:pt x="110" y="934"/>
                  <a:pt x="118" y="936"/>
                  <a:pt x="121" y="934"/>
                </a:cubicBezTo>
                <a:cubicBezTo>
                  <a:pt x="110" y="933"/>
                  <a:pt x="99" y="934"/>
                  <a:pt x="89" y="935"/>
                </a:cubicBezTo>
                <a:cubicBezTo>
                  <a:pt x="88" y="934"/>
                  <a:pt x="88" y="933"/>
                  <a:pt x="83" y="933"/>
                </a:cubicBezTo>
                <a:cubicBezTo>
                  <a:pt x="88" y="929"/>
                  <a:pt x="79" y="929"/>
                  <a:pt x="77" y="927"/>
                </a:cubicBezTo>
                <a:cubicBezTo>
                  <a:pt x="80" y="927"/>
                  <a:pt x="82" y="927"/>
                  <a:pt x="85" y="927"/>
                </a:cubicBezTo>
                <a:cubicBezTo>
                  <a:pt x="80" y="925"/>
                  <a:pt x="73" y="925"/>
                  <a:pt x="67" y="927"/>
                </a:cubicBezTo>
                <a:cubicBezTo>
                  <a:pt x="65" y="926"/>
                  <a:pt x="64" y="925"/>
                  <a:pt x="61" y="925"/>
                </a:cubicBezTo>
                <a:cubicBezTo>
                  <a:pt x="85" y="922"/>
                  <a:pt x="115" y="922"/>
                  <a:pt x="138" y="918"/>
                </a:cubicBezTo>
                <a:cubicBezTo>
                  <a:pt x="135" y="916"/>
                  <a:pt x="130" y="917"/>
                  <a:pt x="128" y="915"/>
                </a:cubicBezTo>
                <a:cubicBezTo>
                  <a:pt x="121" y="917"/>
                  <a:pt x="118" y="915"/>
                  <a:pt x="110" y="915"/>
                </a:cubicBezTo>
                <a:cubicBezTo>
                  <a:pt x="109" y="913"/>
                  <a:pt x="114" y="914"/>
                  <a:pt x="114" y="912"/>
                </a:cubicBezTo>
                <a:cubicBezTo>
                  <a:pt x="114" y="911"/>
                  <a:pt x="111" y="911"/>
                  <a:pt x="108" y="911"/>
                </a:cubicBezTo>
                <a:cubicBezTo>
                  <a:pt x="105" y="914"/>
                  <a:pt x="103" y="912"/>
                  <a:pt x="94" y="913"/>
                </a:cubicBezTo>
                <a:cubicBezTo>
                  <a:pt x="93" y="912"/>
                  <a:pt x="94" y="911"/>
                  <a:pt x="90" y="911"/>
                </a:cubicBezTo>
                <a:cubicBezTo>
                  <a:pt x="90" y="910"/>
                  <a:pt x="90" y="909"/>
                  <a:pt x="92" y="908"/>
                </a:cubicBezTo>
                <a:cubicBezTo>
                  <a:pt x="90" y="908"/>
                  <a:pt x="89" y="908"/>
                  <a:pt x="89" y="907"/>
                </a:cubicBezTo>
                <a:cubicBezTo>
                  <a:pt x="86" y="907"/>
                  <a:pt x="87" y="908"/>
                  <a:pt x="86" y="909"/>
                </a:cubicBezTo>
                <a:cubicBezTo>
                  <a:pt x="78" y="907"/>
                  <a:pt x="69" y="906"/>
                  <a:pt x="61" y="908"/>
                </a:cubicBezTo>
                <a:cubicBezTo>
                  <a:pt x="62" y="905"/>
                  <a:pt x="70" y="906"/>
                  <a:pt x="77" y="905"/>
                </a:cubicBezTo>
                <a:cubicBezTo>
                  <a:pt x="73" y="905"/>
                  <a:pt x="77" y="903"/>
                  <a:pt x="74" y="902"/>
                </a:cubicBezTo>
                <a:cubicBezTo>
                  <a:pt x="67" y="904"/>
                  <a:pt x="59" y="905"/>
                  <a:pt x="50" y="904"/>
                </a:cubicBezTo>
                <a:cubicBezTo>
                  <a:pt x="51" y="903"/>
                  <a:pt x="52" y="901"/>
                  <a:pt x="52" y="899"/>
                </a:cubicBezTo>
                <a:lnTo>
                  <a:pt x="55" y="899"/>
                </a:lnTo>
                <a:lnTo>
                  <a:pt x="55" y="898"/>
                </a:lnTo>
                <a:cubicBezTo>
                  <a:pt x="57" y="896"/>
                  <a:pt x="61" y="896"/>
                  <a:pt x="61" y="894"/>
                </a:cubicBezTo>
                <a:cubicBezTo>
                  <a:pt x="74" y="898"/>
                  <a:pt x="96" y="895"/>
                  <a:pt x="108" y="892"/>
                </a:cubicBezTo>
                <a:cubicBezTo>
                  <a:pt x="109" y="890"/>
                  <a:pt x="103" y="891"/>
                  <a:pt x="104" y="889"/>
                </a:cubicBezTo>
                <a:cubicBezTo>
                  <a:pt x="98" y="891"/>
                  <a:pt x="92" y="892"/>
                  <a:pt x="85" y="891"/>
                </a:cubicBezTo>
                <a:cubicBezTo>
                  <a:pt x="84" y="890"/>
                  <a:pt x="81" y="889"/>
                  <a:pt x="80" y="887"/>
                </a:cubicBezTo>
                <a:cubicBezTo>
                  <a:pt x="75" y="888"/>
                  <a:pt x="69" y="888"/>
                  <a:pt x="64" y="888"/>
                </a:cubicBezTo>
                <a:cubicBezTo>
                  <a:pt x="67" y="885"/>
                  <a:pt x="69" y="882"/>
                  <a:pt x="71" y="879"/>
                </a:cubicBezTo>
                <a:lnTo>
                  <a:pt x="71" y="877"/>
                </a:lnTo>
                <a:cubicBezTo>
                  <a:pt x="71" y="868"/>
                  <a:pt x="88" y="861"/>
                  <a:pt x="84" y="855"/>
                </a:cubicBezTo>
                <a:lnTo>
                  <a:pt x="84" y="852"/>
                </a:lnTo>
                <a:cubicBezTo>
                  <a:pt x="85" y="852"/>
                  <a:pt x="86" y="852"/>
                  <a:pt x="87" y="852"/>
                </a:cubicBezTo>
                <a:lnTo>
                  <a:pt x="87" y="850"/>
                </a:lnTo>
                <a:cubicBezTo>
                  <a:pt x="105" y="822"/>
                  <a:pt x="102" y="781"/>
                  <a:pt x="110" y="755"/>
                </a:cubicBezTo>
                <a:cubicBezTo>
                  <a:pt x="112" y="750"/>
                  <a:pt x="105" y="749"/>
                  <a:pt x="100" y="747"/>
                </a:cubicBezTo>
                <a:cubicBezTo>
                  <a:pt x="101" y="744"/>
                  <a:pt x="108" y="744"/>
                  <a:pt x="115" y="744"/>
                </a:cubicBezTo>
                <a:cubicBezTo>
                  <a:pt x="117" y="734"/>
                  <a:pt x="117" y="724"/>
                  <a:pt x="115" y="714"/>
                </a:cubicBezTo>
                <a:cubicBezTo>
                  <a:pt x="101" y="718"/>
                  <a:pt x="105" y="730"/>
                  <a:pt x="105" y="739"/>
                </a:cubicBezTo>
                <a:cubicBezTo>
                  <a:pt x="82" y="750"/>
                  <a:pt x="101" y="772"/>
                  <a:pt x="75" y="776"/>
                </a:cubicBezTo>
                <a:cubicBezTo>
                  <a:pt x="74" y="776"/>
                  <a:pt x="73" y="776"/>
                  <a:pt x="72" y="776"/>
                </a:cubicBezTo>
                <a:cubicBezTo>
                  <a:pt x="69" y="776"/>
                  <a:pt x="66" y="776"/>
                  <a:pt x="63" y="777"/>
                </a:cubicBezTo>
                <a:cubicBezTo>
                  <a:pt x="59" y="788"/>
                  <a:pt x="82" y="790"/>
                  <a:pt x="82" y="800"/>
                </a:cubicBezTo>
                <a:cubicBezTo>
                  <a:pt x="65" y="797"/>
                  <a:pt x="65" y="804"/>
                  <a:pt x="55" y="805"/>
                </a:cubicBezTo>
                <a:cubicBezTo>
                  <a:pt x="48" y="805"/>
                  <a:pt x="46" y="803"/>
                  <a:pt x="44" y="801"/>
                </a:cubicBezTo>
                <a:cubicBezTo>
                  <a:pt x="53" y="796"/>
                  <a:pt x="48" y="794"/>
                  <a:pt x="41" y="790"/>
                </a:cubicBezTo>
                <a:cubicBezTo>
                  <a:pt x="50" y="783"/>
                  <a:pt x="54" y="775"/>
                  <a:pt x="53" y="767"/>
                </a:cubicBezTo>
                <a:cubicBezTo>
                  <a:pt x="40" y="770"/>
                  <a:pt x="36" y="778"/>
                  <a:pt x="28" y="780"/>
                </a:cubicBezTo>
                <a:cubicBezTo>
                  <a:pt x="23" y="777"/>
                  <a:pt x="35" y="773"/>
                  <a:pt x="21" y="772"/>
                </a:cubicBezTo>
                <a:cubicBezTo>
                  <a:pt x="14" y="773"/>
                  <a:pt x="17" y="778"/>
                  <a:pt x="11" y="779"/>
                </a:cubicBezTo>
                <a:cubicBezTo>
                  <a:pt x="11" y="772"/>
                  <a:pt x="3" y="767"/>
                  <a:pt x="11" y="761"/>
                </a:cubicBezTo>
                <a:cubicBezTo>
                  <a:pt x="-8" y="759"/>
                  <a:pt x="1" y="741"/>
                  <a:pt x="20" y="742"/>
                </a:cubicBezTo>
                <a:cubicBezTo>
                  <a:pt x="22" y="734"/>
                  <a:pt x="25" y="724"/>
                  <a:pt x="19" y="719"/>
                </a:cubicBezTo>
                <a:cubicBezTo>
                  <a:pt x="18" y="719"/>
                  <a:pt x="17" y="719"/>
                  <a:pt x="16" y="719"/>
                </a:cubicBezTo>
                <a:cubicBezTo>
                  <a:pt x="11" y="719"/>
                  <a:pt x="6" y="718"/>
                  <a:pt x="2" y="718"/>
                </a:cubicBezTo>
                <a:cubicBezTo>
                  <a:pt x="-3" y="711"/>
                  <a:pt x="10" y="703"/>
                  <a:pt x="0" y="695"/>
                </a:cubicBezTo>
                <a:lnTo>
                  <a:pt x="2" y="687"/>
                </a:lnTo>
                <a:cubicBezTo>
                  <a:pt x="8" y="685"/>
                  <a:pt x="3" y="678"/>
                  <a:pt x="15" y="677"/>
                </a:cubicBezTo>
                <a:cubicBezTo>
                  <a:pt x="8" y="673"/>
                  <a:pt x="6" y="666"/>
                  <a:pt x="9" y="661"/>
                </a:cubicBezTo>
                <a:lnTo>
                  <a:pt x="9" y="659"/>
                </a:lnTo>
                <a:cubicBezTo>
                  <a:pt x="21" y="646"/>
                  <a:pt x="17" y="630"/>
                  <a:pt x="17" y="617"/>
                </a:cubicBezTo>
                <a:lnTo>
                  <a:pt x="17" y="616"/>
                </a:lnTo>
                <a:cubicBezTo>
                  <a:pt x="14" y="614"/>
                  <a:pt x="7" y="614"/>
                  <a:pt x="3" y="612"/>
                </a:cubicBezTo>
                <a:cubicBezTo>
                  <a:pt x="0" y="593"/>
                  <a:pt x="35" y="588"/>
                  <a:pt x="19" y="573"/>
                </a:cubicBezTo>
                <a:lnTo>
                  <a:pt x="19" y="572"/>
                </a:lnTo>
                <a:cubicBezTo>
                  <a:pt x="22" y="567"/>
                  <a:pt x="34" y="563"/>
                  <a:pt x="18" y="562"/>
                </a:cubicBezTo>
                <a:cubicBezTo>
                  <a:pt x="27" y="555"/>
                  <a:pt x="34" y="547"/>
                  <a:pt x="39" y="540"/>
                </a:cubicBezTo>
                <a:cubicBezTo>
                  <a:pt x="14" y="546"/>
                  <a:pt x="26" y="502"/>
                  <a:pt x="58" y="503"/>
                </a:cubicBezTo>
                <a:cubicBezTo>
                  <a:pt x="54" y="482"/>
                  <a:pt x="85" y="480"/>
                  <a:pt x="85" y="466"/>
                </a:cubicBezTo>
                <a:cubicBezTo>
                  <a:pt x="100" y="474"/>
                  <a:pt x="107" y="488"/>
                  <a:pt x="118" y="503"/>
                </a:cubicBezTo>
                <a:cubicBezTo>
                  <a:pt x="119" y="504"/>
                  <a:pt x="119" y="504"/>
                  <a:pt x="120" y="505"/>
                </a:cubicBezTo>
                <a:lnTo>
                  <a:pt x="123" y="509"/>
                </a:lnTo>
                <a:cubicBezTo>
                  <a:pt x="124" y="509"/>
                  <a:pt x="125" y="509"/>
                  <a:pt x="126" y="509"/>
                </a:cubicBezTo>
                <a:cubicBezTo>
                  <a:pt x="149" y="504"/>
                  <a:pt x="137" y="482"/>
                  <a:pt x="146" y="463"/>
                </a:cubicBezTo>
                <a:lnTo>
                  <a:pt x="146" y="461"/>
                </a:lnTo>
                <a:cubicBezTo>
                  <a:pt x="141" y="453"/>
                  <a:pt x="150" y="439"/>
                  <a:pt x="143" y="431"/>
                </a:cubicBezTo>
                <a:lnTo>
                  <a:pt x="145" y="419"/>
                </a:lnTo>
                <a:cubicBezTo>
                  <a:pt x="144" y="373"/>
                  <a:pt x="175" y="320"/>
                  <a:pt x="159" y="279"/>
                </a:cubicBezTo>
                <a:lnTo>
                  <a:pt x="159" y="278"/>
                </a:lnTo>
                <a:cubicBezTo>
                  <a:pt x="163" y="267"/>
                  <a:pt x="161" y="255"/>
                  <a:pt x="154" y="245"/>
                </a:cubicBezTo>
                <a:lnTo>
                  <a:pt x="154" y="243"/>
                </a:lnTo>
                <a:cubicBezTo>
                  <a:pt x="156" y="229"/>
                  <a:pt x="155" y="214"/>
                  <a:pt x="151" y="199"/>
                </a:cubicBezTo>
                <a:lnTo>
                  <a:pt x="152" y="194"/>
                </a:lnTo>
                <a:cubicBezTo>
                  <a:pt x="155" y="178"/>
                  <a:pt x="154" y="162"/>
                  <a:pt x="149" y="147"/>
                </a:cubicBezTo>
                <a:lnTo>
                  <a:pt x="149" y="145"/>
                </a:lnTo>
                <a:cubicBezTo>
                  <a:pt x="149" y="123"/>
                  <a:pt x="145" y="103"/>
                  <a:pt x="141" y="82"/>
                </a:cubicBezTo>
                <a:cubicBezTo>
                  <a:pt x="142" y="82"/>
                  <a:pt x="143" y="82"/>
                  <a:pt x="144" y="82"/>
                </a:cubicBezTo>
                <a:cubicBezTo>
                  <a:pt x="149" y="91"/>
                  <a:pt x="143" y="95"/>
                  <a:pt x="149" y="100"/>
                </a:cubicBezTo>
                <a:cubicBezTo>
                  <a:pt x="162" y="101"/>
                  <a:pt x="164" y="97"/>
                  <a:pt x="172" y="97"/>
                </a:cubicBezTo>
                <a:cubicBezTo>
                  <a:pt x="172" y="95"/>
                  <a:pt x="174" y="91"/>
                  <a:pt x="169" y="91"/>
                </a:cubicBezTo>
                <a:cubicBezTo>
                  <a:pt x="177" y="90"/>
                  <a:pt x="182" y="86"/>
                  <a:pt x="195" y="87"/>
                </a:cubicBezTo>
                <a:cubicBezTo>
                  <a:pt x="197" y="90"/>
                  <a:pt x="188" y="89"/>
                  <a:pt x="189" y="91"/>
                </a:cubicBezTo>
                <a:cubicBezTo>
                  <a:pt x="191" y="93"/>
                  <a:pt x="215" y="95"/>
                  <a:pt x="212" y="90"/>
                </a:cubicBezTo>
                <a:cubicBezTo>
                  <a:pt x="221" y="97"/>
                  <a:pt x="238" y="105"/>
                  <a:pt x="258" y="101"/>
                </a:cubicBezTo>
                <a:cubicBezTo>
                  <a:pt x="256" y="105"/>
                  <a:pt x="264" y="113"/>
                  <a:pt x="253" y="112"/>
                </a:cubicBezTo>
                <a:cubicBezTo>
                  <a:pt x="255" y="117"/>
                  <a:pt x="261" y="111"/>
                  <a:pt x="267" y="115"/>
                </a:cubicBezTo>
                <a:cubicBezTo>
                  <a:pt x="266" y="118"/>
                  <a:pt x="267" y="121"/>
                  <a:pt x="270" y="123"/>
                </a:cubicBezTo>
                <a:cubicBezTo>
                  <a:pt x="272" y="126"/>
                  <a:pt x="280" y="119"/>
                  <a:pt x="284" y="123"/>
                </a:cubicBezTo>
                <a:cubicBezTo>
                  <a:pt x="286" y="128"/>
                  <a:pt x="289" y="134"/>
                  <a:pt x="298" y="135"/>
                </a:cubicBezTo>
                <a:cubicBezTo>
                  <a:pt x="307" y="135"/>
                  <a:pt x="314" y="134"/>
                  <a:pt x="316" y="130"/>
                </a:cubicBezTo>
                <a:cubicBezTo>
                  <a:pt x="317" y="125"/>
                  <a:pt x="307" y="125"/>
                  <a:pt x="304" y="122"/>
                </a:cubicBezTo>
                <a:cubicBezTo>
                  <a:pt x="309" y="114"/>
                  <a:pt x="313" y="106"/>
                  <a:pt x="333" y="105"/>
                </a:cubicBezTo>
                <a:cubicBezTo>
                  <a:pt x="334" y="102"/>
                  <a:pt x="332" y="101"/>
                  <a:pt x="327" y="101"/>
                </a:cubicBezTo>
                <a:cubicBezTo>
                  <a:pt x="332" y="97"/>
                  <a:pt x="347" y="97"/>
                  <a:pt x="339" y="90"/>
                </a:cubicBezTo>
                <a:lnTo>
                  <a:pt x="353" y="90"/>
                </a:lnTo>
                <a:cubicBezTo>
                  <a:pt x="350" y="83"/>
                  <a:pt x="346" y="90"/>
                  <a:pt x="339" y="87"/>
                </a:cubicBezTo>
                <a:cubicBezTo>
                  <a:pt x="336" y="83"/>
                  <a:pt x="343" y="84"/>
                  <a:pt x="342" y="80"/>
                </a:cubicBezTo>
                <a:cubicBezTo>
                  <a:pt x="349" y="89"/>
                  <a:pt x="371" y="85"/>
                  <a:pt x="382" y="80"/>
                </a:cubicBezTo>
                <a:cubicBezTo>
                  <a:pt x="384" y="77"/>
                  <a:pt x="378" y="77"/>
                  <a:pt x="379" y="74"/>
                </a:cubicBezTo>
                <a:cubicBezTo>
                  <a:pt x="393" y="74"/>
                  <a:pt x="408" y="75"/>
                  <a:pt x="422" y="76"/>
                </a:cubicBezTo>
                <a:lnTo>
                  <a:pt x="422" y="85"/>
                </a:lnTo>
                <a:cubicBezTo>
                  <a:pt x="415" y="84"/>
                  <a:pt x="420" y="78"/>
                  <a:pt x="410" y="79"/>
                </a:cubicBezTo>
                <a:cubicBezTo>
                  <a:pt x="405" y="82"/>
                  <a:pt x="404" y="86"/>
                  <a:pt x="407" y="90"/>
                </a:cubicBezTo>
                <a:lnTo>
                  <a:pt x="451" y="90"/>
                </a:lnTo>
                <a:cubicBezTo>
                  <a:pt x="448" y="82"/>
                  <a:pt x="436" y="86"/>
                  <a:pt x="431" y="82"/>
                </a:cubicBezTo>
                <a:cubicBezTo>
                  <a:pt x="431" y="82"/>
                  <a:pt x="431" y="81"/>
                  <a:pt x="432" y="81"/>
                </a:cubicBezTo>
                <a:cubicBezTo>
                  <a:pt x="438" y="75"/>
                  <a:pt x="453" y="73"/>
                  <a:pt x="465" y="76"/>
                </a:cubicBezTo>
                <a:cubicBezTo>
                  <a:pt x="449" y="82"/>
                  <a:pt x="468" y="81"/>
                  <a:pt x="465" y="91"/>
                </a:cubicBezTo>
                <a:cubicBezTo>
                  <a:pt x="460" y="92"/>
                  <a:pt x="459" y="90"/>
                  <a:pt x="454" y="90"/>
                </a:cubicBezTo>
                <a:cubicBezTo>
                  <a:pt x="460" y="100"/>
                  <a:pt x="481" y="89"/>
                  <a:pt x="474" y="79"/>
                </a:cubicBezTo>
                <a:cubicBezTo>
                  <a:pt x="494" y="82"/>
                  <a:pt x="504" y="74"/>
                  <a:pt x="517" y="78"/>
                </a:cubicBezTo>
                <a:cubicBezTo>
                  <a:pt x="507" y="80"/>
                  <a:pt x="514" y="90"/>
                  <a:pt x="505" y="93"/>
                </a:cubicBezTo>
                <a:cubicBezTo>
                  <a:pt x="506" y="94"/>
                  <a:pt x="508" y="94"/>
                  <a:pt x="508" y="95"/>
                </a:cubicBezTo>
                <a:cubicBezTo>
                  <a:pt x="533" y="96"/>
                  <a:pt x="528" y="83"/>
                  <a:pt x="531" y="76"/>
                </a:cubicBezTo>
                <a:cubicBezTo>
                  <a:pt x="541" y="77"/>
                  <a:pt x="531" y="81"/>
                  <a:pt x="534" y="86"/>
                </a:cubicBezTo>
                <a:cubicBezTo>
                  <a:pt x="543" y="86"/>
                  <a:pt x="546" y="83"/>
                  <a:pt x="557" y="85"/>
                </a:cubicBezTo>
                <a:cubicBezTo>
                  <a:pt x="552" y="86"/>
                  <a:pt x="553" y="90"/>
                  <a:pt x="545" y="90"/>
                </a:cubicBezTo>
                <a:cubicBezTo>
                  <a:pt x="548" y="91"/>
                  <a:pt x="551" y="92"/>
                  <a:pt x="554" y="93"/>
                </a:cubicBezTo>
                <a:cubicBezTo>
                  <a:pt x="561" y="87"/>
                  <a:pt x="562" y="78"/>
                  <a:pt x="571" y="74"/>
                </a:cubicBezTo>
                <a:cubicBezTo>
                  <a:pt x="581" y="73"/>
                  <a:pt x="591" y="74"/>
                  <a:pt x="600" y="76"/>
                </a:cubicBezTo>
                <a:cubicBezTo>
                  <a:pt x="609" y="75"/>
                  <a:pt x="606" y="68"/>
                  <a:pt x="617" y="68"/>
                </a:cubicBezTo>
                <a:cubicBezTo>
                  <a:pt x="617" y="72"/>
                  <a:pt x="625" y="73"/>
                  <a:pt x="626" y="76"/>
                </a:cubicBezTo>
                <a:cubicBezTo>
                  <a:pt x="635" y="77"/>
                  <a:pt x="645" y="76"/>
                  <a:pt x="654" y="75"/>
                </a:cubicBezTo>
                <a:cubicBezTo>
                  <a:pt x="657" y="82"/>
                  <a:pt x="678" y="81"/>
                  <a:pt x="677" y="90"/>
                </a:cubicBezTo>
                <a:cubicBezTo>
                  <a:pt x="685" y="90"/>
                  <a:pt x="685" y="87"/>
                  <a:pt x="686" y="84"/>
                </a:cubicBezTo>
                <a:cubicBezTo>
                  <a:pt x="699" y="83"/>
                  <a:pt x="713" y="85"/>
                  <a:pt x="723" y="89"/>
                </a:cubicBezTo>
                <a:cubicBezTo>
                  <a:pt x="732" y="85"/>
                  <a:pt x="744" y="84"/>
                  <a:pt x="755" y="86"/>
                </a:cubicBezTo>
                <a:cubicBezTo>
                  <a:pt x="755" y="82"/>
                  <a:pt x="750" y="82"/>
                  <a:pt x="746" y="80"/>
                </a:cubicBezTo>
                <a:cubicBezTo>
                  <a:pt x="748" y="75"/>
                  <a:pt x="757" y="73"/>
                  <a:pt x="763" y="69"/>
                </a:cubicBezTo>
                <a:cubicBezTo>
                  <a:pt x="774" y="79"/>
                  <a:pt x="807" y="73"/>
                  <a:pt x="821" y="76"/>
                </a:cubicBezTo>
                <a:cubicBezTo>
                  <a:pt x="818" y="81"/>
                  <a:pt x="806" y="82"/>
                  <a:pt x="809" y="90"/>
                </a:cubicBezTo>
                <a:cubicBezTo>
                  <a:pt x="816" y="87"/>
                  <a:pt x="824" y="82"/>
                  <a:pt x="838" y="86"/>
                </a:cubicBezTo>
                <a:cubicBezTo>
                  <a:pt x="847" y="82"/>
                  <a:pt x="852" y="77"/>
                  <a:pt x="852" y="72"/>
                </a:cubicBezTo>
                <a:cubicBezTo>
                  <a:pt x="863" y="72"/>
                  <a:pt x="869" y="92"/>
                  <a:pt x="855" y="90"/>
                </a:cubicBezTo>
                <a:cubicBezTo>
                  <a:pt x="860" y="97"/>
                  <a:pt x="866" y="88"/>
                  <a:pt x="878" y="90"/>
                </a:cubicBezTo>
                <a:cubicBezTo>
                  <a:pt x="881" y="84"/>
                  <a:pt x="869" y="86"/>
                  <a:pt x="872" y="80"/>
                </a:cubicBezTo>
                <a:cubicBezTo>
                  <a:pt x="870" y="76"/>
                  <a:pt x="880" y="78"/>
                  <a:pt x="878" y="74"/>
                </a:cubicBezTo>
                <a:cubicBezTo>
                  <a:pt x="894" y="77"/>
                  <a:pt x="912" y="77"/>
                  <a:pt x="921" y="71"/>
                </a:cubicBezTo>
                <a:cubicBezTo>
                  <a:pt x="928" y="78"/>
                  <a:pt x="949" y="74"/>
                  <a:pt x="958" y="71"/>
                </a:cubicBezTo>
                <a:cubicBezTo>
                  <a:pt x="968" y="70"/>
                  <a:pt x="967" y="75"/>
                  <a:pt x="973" y="76"/>
                </a:cubicBezTo>
                <a:cubicBezTo>
                  <a:pt x="988" y="79"/>
                  <a:pt x="986" y="69"/>
                  <a:pt x="996" y="74"/>
                </a:cubicBezTo>
                <a:cubicBezTo>
                  <a:pt x="997" y="70"/>
                  <a:pt x="990" y="71"/>
                  <a:pt x="993" y="67"/>
                </a:cubicBezTo>
                <a:cubicBezTo>
                  <a:pt x="999" y="70"/>
                  <a:pt x="1012" y="70"/>
                  <a:pt x="1016" y="75"/>
                </a:cubicBezTo>
                <a:cubicBezTo>
                  <a:pt x="1030" y="72"/>
                  <a:pt x="1013" y="68"/>
                  <a:pt x="1016" y="63"/>
                </a:cubicBezTo>
                <a:cubicBezTo>
                  <a:pt x="1063" y="64"/>
                  <a:pt x="1048" y="45"/>
                  <a:pt x="1059" y="34"/>
                </a:cubicBezTo>
                <a:cubicBezTo>
                  <a:pt x="1076" y="40"/>
                  <a:pt x="1122" y="40"/>
                  <a:pt x="1134" y="32"/>
                </a:cubicBezTo>
                <a:cubicBezTo>
                  <a:pt x="1151" y="33"/>
                  <a:pt x="1155" y="41"/>
                  <a:pt x="1168" y="45"/>
                </a:cubicBezTo>
                <a:cubicBezTo>
                  <a:pt x="1166" y="49"/>
                  <a:pt x="1154" y="48"/>
                  <a:pt x="1154" y="53"/>
                </a:cubicBezTo>
                <a:cubicBezTo>
                  <a:pt x="1156" y="56"/>
                  <a:pt x="1166" y="52"/>
                  <a:pt x="1171" y="52"/>
                </a:cubicBezTo>
                <a:cubicBezTo>
                  <a:pt x="1174" y="49"/>
                  <a:pt x="1162" y="47"/>
                  <a:pt x="1171" y="46"/>
                </a:cubicBezTo>
                <a:cubicBezTo>
                  <a:pt x="1181" y="48"/>
                  <a:pt x="1186" y="53"/>
                  <a:pt x="1197" y="54"/>
                </a:cubicBezTo>
                <a:cubicBezTo>
                  <a:pt x="1212" y="51"/>
                  <a:pt x="1217" y="42"/>
                  <a:pt x="1234" y="39"/>
                </a:cubicBezTo>
                <a:cubicBezTo>
                  <a:pt x="1235" y="42"/>
                  <a:pt x="1242" y="42"/>
                  <a:pt x="1240" y="46"/>
                </a:cubicBezTo>
                <a:cubicBezTo>
                  <a:pt x="1235" y="47"/>
                  <a:pt x="1222" y="45"/>
                  <a:pt x="1222" y="48"/>
                </a:cubicBezTo>
                <a:cubicBezTo>
                  <a:pt x="1233" y="49"/>
                  <a:pt x="1233" y="57"/>
                  <a:pt x="1251" y="59"/>
                </a:cubicBezTo>
                <a:cubicBezTo>
                  <a:pt x="1250" y="57"/>
                  <a:pt x="1251" y="55"/>
                  <a:pt x="1254" y="49"/>
                </a:cubicBezTo>
                <a:cubicBezTo>
                  <a:pt x="1270" y="54"/>
                  <a:pt x="1290" y="43"/>
                  <a:pt x="1306" y="45"/>
                </a:cubicBezTo>
                <a:cubicBezTo>
                  <a:pt x="1292" y="48"/>
                  <a:pt x="1315" y="48"/>
                  <a:pt x="1323" y="49"/>
                </a:cubicBezTo>
                <a:cubicBezTo>
                  <a:pt x="1323" y="52"/>
                  <a:pt x="1328" y="53"/>
                  <a:pt x="1326" y="57"/>
                </a:cubicBezTo>
                <a:cubicBezTo>
                  <a:pt x="1344" y="58"/>
                  <a:pt x="1363" y="55"/>
                  <a:pt x="1378" y="50"/>
                </a:cubicBezTo>
                <a:cubicBezTo>
                  <a:pt x="1383" y="52"/>
                  <a:pt x="1385" y="57"/>
                  <a:pt x="1389" y="60"/>
                </a:cubicBezTo>
                <a:cubicBezTo>
                  <a:pt x="1404" y="55"/>
                  <a:pt x="1428" y="62"/>
                  <a:pt x="1444" y="57"/>
                </a:cubicBezTo>
                <a:lnTo>
                  <a:pt x="1444" y="50"/>
                </a:lnTo>
                <a:cubicBezTo>
                  <a:pt x="1457" y="48"/>
                  <a:pt x="1475" y="42"/>
                  <a:pt x="1489" y="45"/>
                </a:cubicBezTo>
                <a:cubicBezTo>
                  <a:pt x="1493" y="42"/>
                  <a:pt x="1493" y="37"/>
                  <a:pt x="1498" y="35"/>
                </a:cubicBezTo>
                <a:cubicBezTo>
                  <a:pt x="1507" y="36"/>
                  <a:pt x="1516" y="35"/>
                  <a:pt x="1524" y="32"/>
                </a:cubicBezTo>
                <a:cubicBezTo>
                  <a:pt x="1524" y="30"/>
                  <a:pt x="1521" y="30"/>
                  <a:pt x="1521" y="27"/>
                </a:cubicBezTo>
                <a:cubicBezTo>
                  <a:pt x="1532" y="27"/>
                  <a:pt x="1541" y="28"/>
                  <a:pt x="1544" y="31"/>
                </a:cubicBezTo>
                <a:cubicBezTo>
                  <a:pt x="1547" y="27"/>
                  <a:pt x="1564" y="29"/>
                  <a:pt x="1567" y="24"/>
                </a:cubicBezTo>
                <a:cubicBezTo>
                  <a:pt x="1576" y="28"/>
                  <a:pt x="1587" y="32"/>
                  <a:pt x="1598" y="34"/>
                </a:cubicBezTo>
                <a:cubicBezTo>
                  <a:pt x="1603" y="33"/>
                  <a:pt x="1603" y="29"/>
                  <a:pt x="1604" y="27"/>
                </a:cubicBezTo>
                <a:cubicBezTo>
                  <a:pt x="1613" y="28"/>
                  <a:pt x="1612" y="27"/>
                  <a:pt x="1619" y="28"/>
                </a:cubicBezTo>
                <a:cubicBezTo>
                  <a:pt x="1621" y="34"/>
                  <a:pt x="1608" y="33"/>
                  <a:pt x="1610" y="38"/>
                </a:cubicBezTo>
                <a:cubicBezTo>
                  <a:pt x="1618" y="42"/>
                  <a:pt x="1631" y="43"/>
                  <a:pt x="1633" y="50"/>
                </a:cubicBezTo>
                <a:cubicBezTo>
                  <a:pt x="1636" y="49"/>
                  <a:pt x="1638" y="46"/>
                  <a:pt x="1647" y="48"/>
                </a:cubicBezTo>
                <a:cubicBezTo>
                  <a:pt x="1638" y="45"/>
                  <a:pt x="1644" y="43"/>
                  <a:pt x="1644" y="38"/>
                </a:cubicBezTo>
                <a:cubicBezTo>
                  <a:pt x="1653" y="38"/>
                  <a:pt x="1652" y="43"/>
                  <a:pt x="1653" y="46"/>
                </a:cubicBezTo>
                <a:lnTo>
                  <a:pt x="1667" y="46"/>
                </a:lnTo>
                <a:cubicBezTo>
                  <a:pt x="1668" y="45"/>
                  <a:pt x="1669" y="45"/>
                  <a:pt x="1670" y="44"/>
                </a:cubicBezTo>
                <a:cubicBezTo>
                  <a:pt x="1681" y="37"/>
                  <a:pt x="1701" y="36"/>
                  <a:pt x="1716" y="41"/>
                </a:cubicBezTo>
                <a:cubicBezTo>
                  <a:pt x="1724" y="42"/>
                  <a:pt x="1714" y="34"/>
                  <a:pt x="1722" y="35"/>
                </a:cubicBezTo>
                <a:cubicBezTo>
                  <a:pt x="1737" y="36"/>
                  <a:pt x="1715" y="40"/>
                  <a:pt x="1725" y="42"/>
                </a:cubicBezTo>
                <a:cubicBezTo>
                  <a:pt x="1734" y="42"/>
                  <a:pt x="1734" y="36"/>
                  <a:pt x="1736" y="32"/>
                </a:cubicBezTo>
                <a:cubicBezTo>
                  <a:pt x="1748" y="31"/>
                  <a:pt x="1737" y="40"/>
                  <a:pt x="1748" y="39"/>
                </a:cubicBezTo>
                <a:cubicBezTo>
                  <a:pt x="1751" y="37"/>
                  <a:pt x="1753" y="34"/>
                  <a:pt x="1765" y="35"/>
                </a:cubicBezTo>
                <a:cubicBezTo>
                  <a:pt x="1757" y="42"/>
                  <a:pt x="1777" y="43"/>
                  <a:pt x="1788" y="45"/>
                </a:cubicBezTo>
                <a:cubicBezTo>
                  <a:pt x="1795" y="44"/>
                  <a:pt x="1798" y="41"/>
                  <a:pt x="1802" y="39"/>
                </a:cubicBezTo>
                <a:lnTo>
                  <a:pt x="1809" y="41"/>
                </a:lnTo>
                <a:cubicBezTo>
                  <a:pt x="1813" y="42"/>
                  <a:pt x="1817" y="43"/>
                  <a:pt x="1820" y="45"/>
                </a:cubicBezTo>
                <a:cubicBezTo>
                  <a:pt x="1825" y="44"/>
                  <a:pt x="1829" y="43"/>
                  <a:pt x="1834" y="43"/>
                </a:cubicBezTo>
                <a:cubicBezTo>
                  <a:pt x="1836" y="43"/>
                  <a:pt x="1839" y="43"/>
                  <a:pt x="1842" y="43"/>
                </a:cubicBezTo>
                <a:cubicBezTo>
                  <a:pt x="1845" y="42"/>
                  <a:pt x="1847" y="41"/>
                  <a:pt x="1848" y="40"/>
                </a:cubicBezTo>
                <a:cubicBezTo>
                  <a:pt x="1850" y="39"/>
                  <a:pt x="1853" y="39"/>
                  <a:pt x="1855" y="38"/>
                </a:cubicBezTo>
                <a:cubicBezTo>
                  <a:pt x="1857" y="42"/>
                  <a:pt x="1866" y="44"/>
                  <a:pt x="1876" y="43"/>
                </a:cubicBezTo>
                <a:cubicBezTo>
                  <a:pt x="1876" y="39"/>
                  <a:pt x="1866" y="39"/>
                  <a:pt x="1867" y="34"/>
                </a:cubicBezTo>
                <a:cubicBezTo>
                  <a:pt x="1874" y="34"/>
                  <a:pt x="1881" y="35"/>
                  <a:pt x="1888" y="37"/>
                </a:cubicBezTo>
                <a:cubicBezTo>
                  <a:pt x="1891" y="45"/>
                  <a:pt x="1879" y="45"/>
                  <a:pt x="1876" y="51"/>
                </a:cubicBezTo>
                <a:cubicBezTo>
                  <a:pt x="1862" y="49"/>
                  <a:pt x="1848" y="50"/>
                  <a:pt x="1836" y="53"/>
                </a:cubicBezTo>
                <a:cubicBezTo>
                  <a:pt x="1842" y="57"/>
                  <a:pt x="1846" y="55"/>
                  <a:pt x="1842" y="62"/>
                </a:cubicBezTo>
                <a:cubicBezTo>
                  <a:pt x="1848" y="65"/>
                  <a:pt x="1862" y="64"/>
                  <a:pt x="1862" y="70"/>
                </a:cubicBezTo>
                <a:cubicBezTo>
                  <a:pt x="1876" y="69"/>
                  <a:pt x="1867" y="57"/>
                  <a:pt x="1888" y="59"/>
                </a:cubicBezTo>
                <a:cubicBezTo>
                  <a:pt x="1889" y="54"/>
                  <a:pt x="1882" y="55"/>
                  <a:pt x="1888" y="52"/>
                </a:cubicBezTo>
                <a:cubicBezTo>
                  <a:pt x="1896" y="53"/>
                  <a:pt x="1890" y="54"/>
                  <a:pt x="1890" y="57"/>
                </a:cubicBezTo>
                <a:cubicBezTo>
                  <a:pt x="1918" y="51"/>
                  <a:pt x="1950" y="52"/>
                  <a:pt x="1977" y="59"/>
                </a:cubicBezTo>
                <a:cubicBezTo>
                  <a:pt x="1980" y="58"/>
                  <a:pt x="1980" y="55"/>
                  <a:pt x="1980" y="53"/>
                </a:cubicBezTo>
                <a:cubicBezTo>
                  <a:pt x="1987" y="53"/>
                  <a:pt x="1993" y="56"/>
                  <a:pt x="1988" y="59"/>
                </a:cubicBezTo>
                <a:cubicBezTo>
                  <a:pt x="1997" y="60"/>
                  <a:pt x="1993" y="55"/>
                  <a:pt x="2002" y="56"/>
                </a:cubicBezTo>
                <a:cubicBezTo>
                  <a:pt x="2000" y="62"/>
                  <a:pt x="2024" y="65"/>
                  <a:pt x="2023" y="57"/>
                </a:cubicBezTo>
                <a:cubicBezTo>
                  <a:pt x="2028" y="61"/>
                  <a:pt x="2040" y="61"/>
                  <a:pt x="2045" y="64"/>
                </a:cubicBezTo>
                <a:cubicBezTo>
                  <a:pt x="2057" y="59"/>
                  <a:pt x="2078" y="56"/>
                  <a:pt x="2091" y="62"/>
                </a:cubicBezTo>
                <a:cubicBezTo>
                  <a:pt x="2098" y="60"/>
                  <a:pt x="2092" y="53"/>
                  <a:pt x="2094" y="49"/>
                </a:cubicBezTo>
                <a:cubicBezTo>
                  <a:pt x="2116" y="51"/>
                  <a:pt x="2144" y="62"/>
                  <a:pt x="2172" y="56"/>
                </a:cubicBezTo>
                <a:cubicBezTo>
                  <a:pt x="2195" y="63"/>
                  <a:pt x="2182" y="73"/>
                  <a:pt x="2192" y="83"/>
                </a:cubicBezTo>
                <a:cubicBezTo>
                  <a:pt x="2199" y="84"/>
                  <a:pt x="2194" y="78"/>
                  <a:pt x="2203" y="79"/>
                </a:cubicBezTo>
                <a:cubicBezTo>
                  <a:pt x="2229" y="85"/>
                  <a:pt x="2254" y="105"/>
                  <a:pt x="2284" y="89"/>
                </a:cubicBezTo>
                <a:cubicBezTo>
                  <a:pt x="2301" y="90"/>
                  <a:pt x="2310" y="87"/>
                  <a:pt x="2327" y="88"/>
                </a:cubicBezTo>
                <a:cubicBezTo>
                  <a:pt x="2319" y="75"/>
                  <a:pt x="2295" y="71"/>
                  <a:pt x="2289" y="58"/>
                </a:cubicBezTo>
                <a:cubicBezTo>
                  <a:pt x="2237" y="65"/>
                  <a:pt x="2172" y="53"/>
                  <a:pt x="2134" y="41"/>
                </a:cubicBezTo>
                <a:cubicBezTo>
                  <a:pt x="2126" y="40"/>
                  <a:pt x="2126" y="44"/>
                  <a:pt x="2117" y="43"/>
                </a:cubicBezTo>
                <a:cubicBezTo>
                  <a:pt x="2102" y="43"/>
                  <a:pt x="2107" y="33"/>
                  <a:pt x="2091" y="34"/>
                </a:cubicBezTo>
                <a:cubicBezTo>
                  <a:pt x="2083" y="36"/>
                  <a:pt x="2089" y="39"/>
                  <a:pt x="2089" y="44"/>
                </a:cubicBezTo>
                <a:cubicBezTo>
                  <a:pt x="2062" y="53"/>
                  <a:pt x="2032" y="42"/>
                  <a:pt x="2002" y="44"/>
                </a:cubicBezTo>
                <a:lnTo>
                  <a:pt x="2002" y="49"/>
                </a:lnTo>
                <a:cubicBezTo>
                  <a:pt x="2002" y="42"/>
                  <a:pt x="1974" y="37"/>
                  <a:pt x="1988" y="26"/>
                </a:cubicBezTo>
                <a:cubicBezTo>
                  <a:pt x="1996" y="26"/>
                  <a:pt x="2004" y="26"/>
                  <a:pt x="2011" y="27"/>
                </a:cubicBezTo>
                <a:lnTo>
                  <a:pt x="2011" y="25"/>
                </a:lnTo>
                <a:cubicBezTo>
                  <a:pt x="2020" y="23"/>
                  <a:pt x="2015" y="16"/>
                  <a:pt x="2029" y="15"/>
                </a:cubicBezTo>
                <a:cubicBezTo>
                  <a:pt x="2034" y="19"/>
                  <a:pt x="2025" y="20"/>
                  <a:pt x="2037" y="22"/>
                </a:cubicBezTo>
                <a:cubicBezTo>
                  <a:pt x="2035" y="18"/>
                  <a:pt x="2048" y="15"/>
                  <a:pt x="2055" y="11"/>
                </a:cubicBezTo>
                <a:cubicBezTo>
                  <a:pt x="2058" y="13"/>
                  <a:pt x="2075" y="14"/>
                  <a:pt x="2076" y="12"/>
                </a:cubicBezTo>
                <a:cubicBezTo>
                  <a:pt x="2059" y="11"/>
                  <a:pt x="2079" y="9"/>
                  <a:pt x="2082" y="7"/>
                </a:cubicBezTo>
                <a:cubicBezTo>
                  <a:pt x="2082" y="8"/>
                  <a:pt x="2083" y="9"/>
                  <a:pt x="2087" y="9"/>
                </a:cubicBezTo>
                <a:cubicBezTo>
                  <a:pt x="2086" y="11"/>
                  <a:pt x="2070" y="13"/>
                  <a:pt x="2084" y="14"/>
                </a:cubicBezTo>
                <a:cubicBezTo>
                  <a:pt x="2098" y="16"/>
                  <a:pt x="2089" y="6"/>
                  <a:pt x="2108" y="8"/>
                </a:cubicBezTo>
                <a:cubicBezTo>
                  <a:pt x="2116" y="9"/>
                  <a:pt x="2106" y="16"/>
                  <a:pt x="2116" y="16"/>
                </a:cubicBezTo>
                <a:cubicBezTo>
                  <a:pt x="2119" y="16"/>
                  <a:pt x="2119" y="17"/>
                  <a:pt x="2121" y="18"/>
                </a:cubicBezTo>
                <a:cubicBezTo>
                  <a:pt x="2129" y="10"/>
                  <a:pt x="2173" y="6"/>
                  <a:pt x="2161" y="19"/>
                </a:cubicBezTo>
                <a:cubicBezTo>
                  <a:pt x="2170" y="20"/>
                  <a:pt x="2168" y="14"/>
                  <a:pt x="2178" y="15"/>
                </a:cubicBezTo>
                <a:cubicBezTo>
                  <a:pt x="2194" y="21"/>
                  <a:pt x="2215" y="24"/>
                  <a:pt x="2236" y="23"/>
                </a:cubicBezTo>
                <a:cubicBezTo>
                  <a:pt x="2239" y="17"/>
                  <a:pt x="2221" y="23"/>
                  <a:pt x="2223" y="18"/>
                </a:cubicBezTo>
                <a:cubicBezTo>
                  <a:pt x="2225" y="13"/>
                  <a:pt x="2228" y="7"/>
                  <a:pt x="2235" y="5"/>
                </a:cubicBezTo>
                <a:cubicBezTo>
                  <a:pt x="2242" y="9"/>
                  <a:pt x="2247" y="15"/>
                  <a:pt x="2235" y="19"/>
                </a:cubicBezTo>
                <a:cubicBezTo>
                  <a:pt x="2253" y="20"/>
                  <a:pt x="2237" y="23"/>
                  <a:pt x="2246" y="27"/>
                </a:cubicBezTo>
                <a:cubicBezTo>
                  <a:pt x="2257" y="26"/>
                  <a:pt x="2268" y="31"/>
                  <a:pt x="2276" y="25"/>
                </a:cubicBezTo>
                <a:cubicBezTo>
                  <a:pt x="2284" y="28"/>
                  <a:pt x="2284" y="27"/>
                  <a:pt x="2298" y="28"/>
                </a:cubicBezTo>
                <a:cubicBezTo>
                  <a:pt x="2299" y="29"/>
                  <a:pt x="2299" y="29"/>
                  <a:pt x="2300" y="29"/>
                </a:cubicBezTo>
                <a:cubicBezTo>
                  <a:pt x="2293" y="32"/>
                  <a:pt x="2290" y="35"/>
                  <a:pt x="2290" y="39"/>
                </a:cubicBezTo>
                <a:cubicBezTo>
                  <a:pt x="2286" y="37"/>
                  <a:pt x="2289" y="46"/>
                  <a:pt x="2284" y="50"/>
                </a:cubicBezTo>
                <a:cubicBezTo>
                  <a:pt x="2306" y="51"/>
                  <a:pt x="2322" y="63"/>
                  <a:pt x="2350" y="62"/>
                </a:cubicBezTo>
                <a:cubicBezTo>
                  <a:pt x="2355" y="60"/>
                  <a:pt x="2350" y="52"/>
                  <a:pt x="2364" y="54"/>
                </a:cubicBezTo>
                <a:cubicBezTo>
                  <a:pt x="2361" y="51"/>
                  <a:pt x="2359" y="44"/>
                  <a:pt x="2367" y="42"/>
                </a:cubicBezTo>
                <a:cubicBezTo>
                  <a:pt x="2376" y="45"/>
                  <a:pt x="2397" y="43"/>
                  <a:pt x="2405" y="47"/>
                </a:cubicBezTo>
                <a:cubicBezTo>
                  <a:pt x="2400" y="53"/>
                  <a:pt x="2387" y="54"/>
                  <a:pt x="2376" y="57"/>
                </a:cubicBezTo>
                <a:lnTo>
                  <a:pt x="2376" y="64"/>
                </a:lnTo>
                <a:cubicBezTo>
                  <a:pt x="2381" y="67"/>
                  <a:pt x="2402" y="63"/>
                  <a:pt x="2399" y="69"/>
                </a:cubicBezTo>
                <a:cubicBezTo>
                  <a:pt x="2397" y="73"/>
                  <a:pt x="2388" y="72"/>
                  <a:pt x="2382" y="73"/>
                </a:cubicBezTo>
                <a:cubicBezTo>
                  <a:pt x="2383" y="76"/>
                  <a:pt x="2383" y="79"/>
                  <a:pt x="2387" y="80"/>
                </a:cubicBezTo>
                <a:cubicBezTo>
                  <a:pt x="2406" y="73"/>
                  <a:pt x="2433" y="85"/>
                  <a:pt x="2459" y="78"/>
                </a:cubicBezTo>
                <a:cubicBezTo>
                  <a:pt x="2441" y="73"/>
                  <a:pt x="2414" y="76"/>
                  <a:pt x="2413" y="61"/>
                </a:cubicBezTo>
                <a:cubicBezTo>
                  <a:pt x="2417" y="61"/>
                  <a:pt x="2421" y="61"/>
                  <a:pt x="2425" y="60"/>
                </a:cubicBezTo>
                <a:cubicBezTo>
                  <a:pt x="2417" y="55"/>
                  <a:pt x="2418" y="46"/>
                  <a:pt x="2410" y="41"/>
                </a:cubicBezTo>
                <a:cubicBezTo>
                  <a:pt x="2405" y="41"/>
                  <a:pt x="2396" y="44"/>
                  <a:pt x="2393" y="41"/>
                </a:cubicBezTo>
                <a:lnTo>
                  <a:pt x="2395" y="39"/>
                </a:lnTo>
                <a:lnTo>
                  <a:pt x="2395" y="41"/>
                </a:lnTo>
                <a:cubicBezTo>
                  <a:pt x="2406" y="39"/>
                  <a:pt x="2410" y="32"/>
                  <a:pt x="2427" y="35"/>
                </a:cubicBezTo>
                <a:cubicBezTo>
                  <a:pt x="2423" y="39"/>
                  <a:pt x="2430" y="39"/>
                  <a:pt x="2427" y="42"/>
                </a:cubicBezTo>
                <a:cubicBezTo>
                  <a:pt x="2436" y="44"/>
                  <a:pt x="2438" y="40"/>
                  <a:pt x="2443" y="38"/>
                </a:cubicBezTo>
                <a:cubicBezTo>
                  <a:pt x="2445" y="40"/>
                  <a:pt x="2449" y="41"/>
                  <a:pt x="2453" y="41"/>
                </a:cubicBezTo>
                <a:cubicBezTo>
                  <a:pt x="2449" y="42"/>
                  <a:pt x="2445" y="42"/>
                  <a:pt x="2442" y="42"/>
                </a:cubicBezTo>
                <a:cubicBezTo>
                  <a:pt x="2440" y="46"/>
                  <a:pt x="2447" y="47"/>
                  <a:pt x="2445" y="52"/>
                </a:cubicBezTo>
                <a:cubicBezTo>
                  <a:pt x="2452" y="52"/>
                  <a:pt x="2457" y="51"/>
                  <a:pt x="2465" y="54"/>
                </a:cubicBezTo>
                <a:cubicBezTo>
                  <a:pt x="2471" y="50"/>
                  <a:pt x="2483" y="49"/>
                  <a:pt x="2491" y="45"/>
                </a:cubicBezTo>
                <a:cubicBezTo>
                  <a:pt x="2490" y="42"/>
                  <a:pt x="2490" y="39"/>
                  <a:pt x="2491" y="36"/>
                </a:cubicBezTo>
                <a:cubicBezTo>
                  <a:pt x="2494" y="33"/>
                  <a:pt x="2498" y="31"/>
                  <a:pt x="2503" y="29"/>
                </a:cubicBezTo>
                <a:cubicBezTo>
                  <a:pt x="2515" y="28"/>
                  <a:pt x="2510" y="33"/>
                  <a:pt x="2518" y="33"/>
                </a:cubicBezTo>
                <a:cubicBezTo>
                  <a:pt x="2523" y="31"/>
                  <a:pt x="2533" y="32"/>
                  <a:pt x="2533" y="26"/>
                </a:cubicBezTo>
                <a:cubicBezTo>
                  <a:pt x="2525" y="24"/>
                  <a:pt x="2519" y="31"/>
                  <a:pt x="2516" y="26"/>
                </a:cubicBezTo>
                <a:cubicBezTo>
                  <a:pt x="2523" y="26"/>
                  <a:pt x="2527" y="23"/>
                  <a:pt x="2537" y="24"/>
                </a:cubicBezTo>
                <a:cubicBezTo>
                  <a:pt x="2539" y="27"/>
                  <a:pt x="2546" y="28"/>
                  <a:pt x="2549" y="31"/>
                </a:cubicBezTo>
                <a:cubicBezTo>
                  <a:pt x="2559" y="30"/>
                  <a:pt x="2559" y="29"/>
                  <a:pt x="2562" y="34"/>
                </a:cubicBezTo>
                <a:cubicBezTo>
                  <a:pt x="2571" y="32"/>
                  <a:pt x="2575" y="26"/>
                  <a:pt x="2587" y="25"/>
                </a:cubicBezTo>
                <a:cubicBezTo>
                  <a:pt x="2593" y="28"/>
                  <a:pt x="2607" y="30"/>
                  <a:pt x="2602" y="36"/>
                </a:cubicBezTo>
                <a:cubicBezTo>
                  <a:pt x="2611" y="35"/>
                  <a:pt x="2618" y="27"/>
                  <a:pt x="2627" y="35"/>
                </a:cubicBezTo>
                <a:cubicBezTo>
                  <a:pt x="2629" y="30"/>
                  <a:pt x="2643" y="32"/>
                  <a:pt x="2645" y="27"/>
                </a:cubicBezTo>
                <a:cubicBezTo>
                  <a:pt x="2641" y="26"/>
                  <a:pt x="2634" y="26"/>
                  <a:pt x="2634" y="24"/>
                </a:cubicBezTo>
                <a:cubicBezTo>
                  <a:pt x="2643" y="24"/>
                  <a:pt x="2643" y="17"/>
                  <a:pt x="2652" y="16"/>
                </a:cubicBezTo>
                <a:cubicBezTo>
                  <a:pt x="2676" y="22"/>
                  <a:pt x="2692" y="9"/>
                  <a:pt x="2725" y="16"/>
                </a:cubicBezTo>
                <a:cubicBezTo>
                  <a:pt x="2732" y="12"/>
                  <a:pt x="2740" y="9"/>
                  <a:pt x="2750" y="7"/>
                </a:cubicBezTo>
                <a:cubicBezTo>
                  <a:pt x="2754" y="10"/>
                  <a:pt x="2753" y="13"/>
                  <a:pt x="2765" y="13"/>
                </a:cubicBezTo>
                <a:cubicBezTo>
                  <a:pt x="2772" y="10"/>
                  <a:pt x="2778" y="4"/>
                  <a:pt x="2788" y="8"/>
                </a:cubicBezTo>
                <a:cubicBezTo>
                  <a:pt x="2789" y="3"/>
                  <a:pt x="2793" y="0"/>
                  <a:pt x="2800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</p:pic>
      <p:pic>
        <p:nvPicPr>
          <p:cNvPr id="29" name="图片" descr="C:/Users/Administrator/Desktop/1b296becf8dc800d8d737503f8306b44.jpeg1b296becf8dc800d8d737503f8306b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480" r="3480"/>
          <a:stretch>
            <a:fillRect/>
          </a:stretch>
        </p:blipFill>
        <p:spPr>
          <a:xfrm>
            <a:off x="788819" y="3962342"/>
            <a:ext cx="2832323" cy="208297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32" h="2524">
                <a:moveTo>
                  <a:pt x="825" y="2498"/>
                </a:moveTo>
                <a:cubicBezTo>
                  <a:pt x="825" y="2499"/>
                  <a:pt x="824" y="2500"/>
                  <a:pt x="823" y="2501"/>
                </a:cubicBezTo>
                <a:cubicBezTo>
                  <a:pt x="824" y="2501"/>
                  <a:pt x="826" y="2501"/>
                  <a:pt x="827" y="2501"/>
                </a:cubicBezTo>
                <a:lnTo>
                  <a:pt x="827" y="2500"/>
                </a:lnTo>
                <a:lnTo>
                  <a:pt x="827" y="2500"/>
                </a:lnTo>
                <a:lnTo>
                  <a:pt x="827" y="2500"/>
                </a:lnTo>
                <a:lnTo>
                  <a:pt x="827" y="2500"/>
                </a:lnTo>
                <a:lnTo>
                  <a:pt x="826" y="2500"/>
                </a:lnTo>
                <a:cubicBezTo>
                  <a:pt x="826" y="2499"/>
                  <a:pt x="826" y="2498"/>
                  <a:pt x="825" y="2498"/>
                </a:cubicBezTo>
                <a:close/>
                <a:moveTo>
                  <a:pt x="895" y="2494"/>
                </a:moveTo>
                <a:cubicBezTo>
                  <a:pt x="896" y="2496"/>
                  <a:pt x="896" y="2497"/>
                  <a:pt x="896" y="2498"/>
                </a:cubicBezTo>
                <a:lnTo>
                  <a:pt x="896" y="2498"/>
                </a:lnTo>
                <a:lnTo>
                  <a:pt x="896" y="2497"/>
                </a:lnTo>
                <a:lnTo>
                  <a:pt x="895" y="2495"/>
                </a:lnTo>
                <a:lnTo>
                  <a:pt x="895" y="2494"/>
                </a:lnTo>
                <a:close/>
                <a:moveTo>
                  <a:pt x="874" y="2493"/>
                </a:moveTo>
                <a:cubicBezTo>
                  <a:pt x="870" y="2494"/>
                  <a:pt x="874" y="2502"/>
                  <a:pt x="869" y="2500"/>
                </a:cubicBezTo>
                <a:cubicBezTo>
                  <a:pt x="869" y="2503"/>
                  <a:pt x="871" y="2504"/>
                  <a:pt x="872" y="2506"/>
                </a:cubicBezTo>
                <a:lnTo>
                  <a:pt x="872" y="2506"/>
                </a:lnTo>
                <a:cubicBezTo>
                  <a:pt x="873" y="2502"/>
                  <a:pt x="875" y="2498"/>
                  <a:pt x="876" y="2494"/>
                </a:cubicBezTo>
                <a:cubicBezTo>
                  <a:pt x="875" y="2493"/>
                  <a:pt x="874" y="2493"/>
                  <a:pt x="874" y="2493"/>
                </a:cubicBezTo>
                <a:close/>
                <a:moveTo>
                  <a:pt x="871" y="2492"/>
                </a:moveTo>
                <a:cubicBezTo>
                  <a:pt x="870" y="2491"/>
                  <a:pt x="868" y="2492"/>
                  <a:pt x="868" y="2494"/>
                </a:cubicBezTo>
                <a:lnTo>
                  <a:pt x="868" y="2494"/>
                </a:lnTo>
                <a:cubicBezTo>
                  <a:pt x="869" y="2494"/>
                  <a:pt x="871" y="2494"/>
                  <a:pt x="871" y="2492"/>
                </a:cubicBezTo>
                <a:close/>
                <a:moveTo>
                  <a:pt x="510" y="2476"/>
                </a:moveTo>
                <a:cubicBezTo>
                  <a:pt x="509" y="2478"/>
                  <a:pt x="509" y="2480"/>
                  <a:pt x="511" y="2481"/>
                </a:cubicBezTo>
                <a:cubicBezTo>
                  <a:pt x="511" y="2478"/>
                  <a:pt x="513" y="2478"/>
                  <a:pt x="510" y="2476"/>
                </a:cubicBezTo>
                <a:close/>
                <a:moveTo>
                  <a:pt x="595" y="2474"/>
                </a:moveTo>
                <a:cubicBezTo>
                  <a:pt x="597" y="2478"/>
                  <a:pt x="595" y="2478"/>
                  <a:pt x="594" y="2482"/>
                </a:cubicBezTo>
                <a:lnTo>
                  <a:pt x="594" y="2482"/>
                </a:lnTo>
                <a:cubicBezTo>
                  <a:pt x="598" y="2484"/>
                  <a:pt x="599" y="2474"/>
                  <a:pt x="595" y="2474"/>
                </a:cubicBezTo>
                <a:close/>
                <a:moveTo>
                  <a:pt x="1243" y="2470"/>
                </a:moveTo>
                <a:cubicBezTo>
                  <a:pt x="1242" y="2470"/>
                  <a:pt x="1241" y="2471"/>
                  <a:pt x="1241" y="2472"/>
                </a:cubicBezTo>
                <a:cubicBezTo>
                  <a:pt x="1243" y="2471"/>
                  <a:pt x="1247" y="2473"/>
                  <a:pt x="1247" y="2471"/>
                </a:cubicBezTo>
                <a:cubicBezTo>
                  <a:pt x="1246" y="2470"/>
                  <a:pt x="1245" y="2470"/>
                  <a:pt x="1243" y="2470"/>
                </a:cubicBezTo>
                <a:close/>
                <a:moveTo>
                  <a:pt x="637" y="2470"/>
                </a:moveTo>
                <a:cubicBezTo>
                  <a:pt x="637" y="2470"/>
                  <a:pt x="636" y="2470"/>
                  <a:pt x="636" y="2470"/>
                </a:cubicBezTo>
                <a:cubicBezTo>
                  <a:pt x="636" y="2473"/>
                  <a:pt x="633" y="2476"/>
                  <a:pt x="636" y="2478"/>
                </a:cubicBezTo>
                <a:cubicBezTo>
                  <a:pt x="638" y="2479"/>
                  <a:pt x="638" y="2472"/>
                  <a:pt x="640" y="2477"/>
                </a:cubicBezTo>
                <a:cubicBezTo>
                  <a:pt x="640" y="2478"/>
                  <a:pt x="637" y="2477"/>
                  <a:pt x="638" y="2480"/>
                </a:cubicBezTo>
                <a:lnTo>
                  <a:pt x="638" y="2482"/>
                </a:lnTo>
                <a:cubicBezTo>
                  <a:pt x="640" y="2480"/>
                  <a:pt x="643" y="2479"/>
                  <a:pt x="644" y="2475"/>
                </a:cubicBezTo>
                <a:lnTo>
                  <a:pt x="644" y="2473"/>
                </a:lnTo>
                <a:lnTo>
                  <a:pt x="644" y="2473"/>
                </a:lnTo>
                <a:lnTo>
                  <a:pt x="644" y="2473"/>
                </a:lnTo>
                <a:lnTo>
                  <a:pt x="644" y="2473"/>
                </a:lnTo>
                <a:lnTo>
                  <a:pt x="642" y="2472"/>
                </a:lnTo>
                <a:cubicBezTo>
                  <a:pt x="641" y="2471"/>
                  <a:pt x="640" y="2470"/>
                  <a:pt x="637" y="2470"/>
                </a:cubicBezTo>
                <a:close/>
                <a:moveTo>
                  <a:pt x="575" y="2468"/>
                </a:moveTo>
                <a:cubicBezTo>
                  <a:pt x="575" y="2470"/>
                  <a:pt x="576" y="2471"/>
                  <a:pt x="578" y="2471"/>
                </a:cubicBezTo>
                <a:lnTo>
                  <a:pt x="578" y="2468"/>
                </a:lnTo>
                <a:cubicBezTo>
                  <a:pt x="577" y="2468"/>
                  <a:pt x="576" y="2468"/>
                  <a:pt x="575" y="2468"/>
                </a:cubicBezTo>
                <a:close/>
                <a:moveTo>
                  <a:pt x="568" y="2468"/>
                </a:moveTo>
                <a:cubicBezTo>
                  <a:pt x="566" y="2472"/>
                  <a:pt x="566" y="2477"/>
                  <a:pt x="572" y="2477"/>
                </a:cubicBezTo>
                <a:lnTo>
                  <a:pt x="572" y="2477"/>
                </a:lnTo>
                <a:cubicBezTo>
                  <a:pt x="572" y="2473"/>
                  <a:pt x="571" y="2469"/>
                  <a:pt x="568" y="2468"/>
                </a:cubicBezTo>
                <a:close/>
                <a:moveTo>
                  <a:pt x="654" y="2466"/>
                </a:moveTo>
                <a:cubicBezTo>
                  <a:pt x="653" y="2466"/>
                  <a:pt x="652" y="2467"/>
                  <a:pt x="652" y="2468"/>
                </a:cubicBezTo>
                <a:cubicBezTo>
                  <a:pt x="654" y="2469"/>
                  <a:pt x="657" y="2472"/>
                  <a:pt x="659" y="2470"/>
                </a:cubicBezTo>
                <a:lnTo>
                  <a:pt x="659" y="2468"/>
                </a:lnTo>
                <a:lnTo>
                  <a:pt x="659" y="2468"/>
                </a:lnTo>
                <a:lnTo>
                  <a:pt x="659" y="2468"/>
                </a:lnTo>
                <a:lnTo>
                  <a:pt x="659" y="2468"/>
                </a:lnTo>
                <a:lnTo>
                  <a:pt x="657" y="2467"/>
                </a:lnTo>
                <a:cubicBezTo>
                  <a:pt x="656" y="2467"/>
                  <a:pt x="655" y="2466"/>
                  <a:pt x="654" y="2466"/>
                </a:cubicBezTo>
                <a:close/>
                <a:moveTo>
                  <a:pt x="508" y="2465"/>
                </a:moveTo>
                <a:cubicBezTo>
                  <a:pt x="507" y="2465"/>
                  <a:pt x="508" y="2469"/>
                  <a:pt x="510" y="2467"/>
                </a:cubicBezTo>
                <a:cubicBezTo>
                  <a:pt x="509" y="2465"/>
                  <a:pt x="509" y="2465"/>
                  <a:pt x="508" y="2465"/>
                </a:cubicBezTo>
                <a:close/>
                <a:moveTo>
                  <a:pt x="622" y="2464"/>
                </a:moveTo>
                <a:cubicBezTo>
                  <a:pt x="620" y="2467"/>
                  <a:pt x="625" y="2467"/>
                  <a:pt x="627" y="2466"/>
                </a:cubicBezTo>
                <a:lnTo>
                  <a:pt x="627" y="2465"/>
                </a:lnTo>
                <a:lnTo>
                  <a:pt x="627" y="2465"/>
                </a:lnTo>
                <a:lnTo>
                  <a:pt x="627" y="2465"/>
                </a:lnTo>
                <a:lnTo>
                  <a:pt x="627" y="2465"/>
                </a:lnTo>
                <a:lnTo>
                  <a:pt x="624" y="2464"/>
                </a:lnTo>
                <a:cubicBezTo>
                  <a:pt x="624" y="2464"/>
                  <a:pt x="623" y="2464"/>
                  <a:pt x="622" y="2464"/>
                </a:cubicBezTo>
                <a:close/>
                <a:moveTo>
                  <a:pt x="553" y="2462"/>
                </a:moveTo>
                <a:cubicBezTo>
                  <a:pt x="553" y="2463"/>
                  <a:pt x="552" y="2464"/>
                  <a:pt x="552" y="2465"/>
                </a:cubicBezTo>
                <a:lnTo>
                  <a:pt x="552" y="2465"/>
                </a:lnTo>
                <a:cubicBezTo>
                  <a:pt x="553" y="2466"/>
                  <a:pt x="554" y="2466"/>
                  <a:pt x="555" y="2465"/>
                </a:cubicBezTo>
                <a:lnTo>
                  <a:pt x="555" y="2462"/>
                </a:lnTo>
                <a:cubicBezTo>
                  <a:pt x="554" y="2462"/>
                  <a:pt x="554" y="2462"/>
                  <a:pt x="553" y="2462"/>
                </a:cubicBezTo>
                <a:close/>
                <a:moveTo>
                  <a:pt x="586" y="2462"/>
                </a:moveTo>
                <a:cubicBezTo>
                  <a:pt x="585" y="2462"/>
                  <a:pt x="583" y="2463"/>
                  <a:pt x="584" y="2465"/>
                </a:cubicBezTo>
                <a:lnTo>
                  <a:pt x="584" y="2465"/>
                </a:lnTo>
                <a:cubicBezTo>
                  <a:pt x="587" y="2466"/>
                  <a:pt x="587" y="2464"/>
                  <a:pt x="589" y="2464"/>
                </a:cubicBezTo>
                <a:cubicBezTo>
                  <a:pt x="590" y="2462"/>
                  <a:pt x="588" y="2461"/>
                  <a:pt x="586" y="2462"/>
                </a:cubicBezTo>
                <a:close/>
                <a:moveTo>
                  <a:pt x="592" y="2461"/>
                </a:moveTo>
                <a:cubicBezTo>
                  <a:pt x="592" y="2464"/>
                  <a:pt x="590" y="2467"/>
                  <a:pt x="591" y="2471"/>
                </a:cubicBezTo>
                <a:cubicBezTo>
                  <a:pt x="593" y="2472"/>
                  <a:pt x="596" y="2473"/>
                  <a:pt x="599" y="2473"/>
                </a:cubicBezTo>
                <a:lnTo>
                  <a:pt x="599" y="2463"/>
                </a:lnTo>
                <a:lnTo>
                  <a:pt x="599" y="2463"/>
                </a:lnTo>
                <a:lnTo>
                  <a:pt x="599" y="2463"/>
                </a:lnTo>
                <a:lnTo>
                  <a:pt x="599" y="2463"/>
                </a:lnTo>
                <a:lnTo>
                  <a:pt x="592" y="2461"/>
                </a:lnTo>
                <a:close/>
                <a:moveTo>
                  <a:pt x="1215" y="2461"/>
                </a:moveTo>
                <a:cubicBezTo>
                  <a:pt x="1213" y="2463"/>
                  <a:pt x="1217" y="2464"/>
                  <a:pt x="1219" y="2463"/>
                </a:cubicBezTo>
                <a:lnTo>
                  <a:pt x="1219" y="2462"/>
                </a:lnTo>
                <a:lnTo>
                  <a:pt x="1219" y="2462"/>
                </a:lnTo>
                <a:lnTo>
                  <a:pt x="1219" y="2462"/>
                </a:lnTo>
                <a:lnTo>
                  <a:pt x="1219" y="2462"/>
                </a:lnTo>
                <a:lnTo>
                  <a:pt x="1217" y="2461"/>
                </a:lnTo>
                <a:cubicBezTo>
                  <a:pt x="1216" y="2461"/>
                  <a:pt x="1216" y="2461"/>
                  <a:pt x="1215" y="2461"/>
                </a:cubicBezTo>
                <a:close/>
                <a:moveTo>
                  <a:pt x="575" y="2459"/>
                </a:moveTo>
                <a:cubicBezTo>
                  <a:pt x="574" y="2462"/>
                  <a:pt x="574" y="2465"/>
                  <a:pt x="575" y="2467"/>
                </a:cubicBezTo>
                <a:cubicBezTo>
                  <a:pt x="579" y="2468"/>
                  <a:pt x="579" y="2465"/>
                  <a:pt x="580" y="2463"/>
                </a:cubicBezTo>
                <a:lnTo>
                  <a:pt x="581" y="2462"/>
                </a:lnTo>
                <a:lnTo>
                  <a:pt x="581" y="2462"/>
                </a:lnTo>
                <a:lnTo>
                  <a:pt x="581" y="2462"/>
                </a:lnTo>
                <a:lnTo>
                  <a:pt x="581" y="2462"/>
                </a:lnTo>
                <a:lnTo>
                  <a:pt x="580" y="2461"/>
                </a:lnTo>
                <a:cubicBezTo>
                  <a:pt x="579" y="2460"/>
                  <a:pt x="578" y="2459"/>
                  <a:pt x="575" y="2459"/>
                </a:cubicBezTo>
                <a:close/>
                <a:moveTo>
                  <a:pt x="568" y="2459"/>
                </a:moveTo>
                <a:cubicBezTo>
                  <a:pt x="567" y="2459"/>
                  <a:pt x="567" y="2460"/>
                  <a:pt x="566" y="2460"/>
                </a:cubicBezTo>
                <a:cubicBezTo>
                  <a:pt x="570" y="2460"/>
                  <a:pt x="568" y="2465"/>
                  <a:pt x="571" y="2465"/>
                </a:cubicBezTo>
                <a:lnTo>
                  <a:pt x="571" y="2465"/>
                </a:lnTo>
                <a:cubicBezTo>
                  <a:pt x="571" y="2463"/>
                  <a:pt x="570" y="2460"/>
                  <a:pt x="568" y="2459"/>
                </a:cubicBezTo>
                <a:close/>
                <a:moveTo>
                  <a:pt x="392" y="2457"/>
                </a:moveTo>
                <a:lnTo>
                  <a:pt x="392" y="2458"/>
                </a:lnTo>
                <a:cubicBezTo>
                  <a:pt x="392" y="2458"/>
                  <a:pt x="392" y="2458"/>
                  <a:pt x="392" y="2458"/>
                </a:cubicBezTo>
                <a:lnTo>
                  <a:pt x="391" y="2458"/>
                </a:lnTo>
                <a:lnTo>
                  <a:pt x="392" y="2457"/>
                </a:lnTo>
                <a:close/>
                <a:moveTo>
                  <a:pt x="430" y="2456"/>
                </a:moveTo>
                <a:cubicBezTo>
                  <a:pt x="427" y="2458"/>
                  <a:pt x="428" y="2465"/>
                  <a:pt x="427" y="2467"/>
                </a:cubicBezTo>
                <a:cubicBezTo>
                  <a:pt x="424" y="2468"/>
                  <a:pt x="423" y="2463"/>
                  <a:pt x="423" y="2468"/>
                </a:cubicBezTo>
                <a:cubicBezTo>
                  <a:pt x="424" y="2470"/>
                  <a:pt x="428" y="2466"/>
                  <a:pt x="432" y="2468"/>
                </a:cubicBezTo>
                <a:lnTo>
                  <a:pt x="432" y="2468"/>
                </a:lnTo>
                <a:cubicBezTo>
                  <a:pt x="435" y="2465"/>
                  <a:pt x="435" y="2457"/>
                  <a:pt x="430" y="2456"/>
                </a:cubicBezTo>
                <a:close/>
                <a:moveTo>
                  <a:pt x="475" y="2454"/>
                </a:moveTo>
                <a:cubicBezTo>
                  <a:pt x="473" y="2454"/>
                  <a:pt x="470" y="2455"/>
                  <a:pt x="470" y="2457"/>
                </a:cubicBezTo>
                <a:lnTo>
                  <a:pt x="470" y="2457"/>
                </a:lnTo>
                <a:cubicBezTo>
                  <a:pt x="473" y="2457"/>
                  <a:pt x="475" y="2457"/>
                  <a:pt x="477" y="2456"/>
                </a:cubicBezTo>
                <a:cubicBezTo>
                  <a:pt x="477" y="2454"/>
                  <a:pt x="476" y="2454"/>
                  <a:pt x="475" y="2454"/>
                </a:cubicBezTo>
                <a:close/>
                <a:moveTo>
                  <a:pt x="1388" y="2454"/>
                </a:moveTo>
                <a:lnTo>
                  <a:pt x="1388" y="2456"/>
                </a:lnTo>
                <a:lnTo>
                  <a:pt x="1390" y="2456"/>
                </a:lnTo>
                <a:lnTo>
                  <a:pt x="1390" y="2454"/>
                </a:lnTo>
                <a:cubicBezTo>
                  <a:pt x="1389" y="2454"/>
                  <a:pt x="1388" y="2454"/>
                  <a:pt x="1388" y="2454"/>
                </a:cubicBezTo>
                <a:close/>
                <a:moveTo>
                  <a:pt x="493" y="2452"/>
                </a:moveTo>
                <a:cubicBezTo>
                  <a:pt x="491" y="2456"/>
                  <a:pt x="495" y="2455"/>
                  <a:pt x="494" y="2458"/>
                </a:cubicBezTo>
                <a:cubicBezTo>
                  <a:pt x="497" y="2458"/>
                  <a:pt x="498" y="2456"/>
                  <a:pt x="499" y="2454"/>
                </a:cubicBezTo>
                <a:lnTo>
                  <a:pt x="500" y="2453"/>
                </a:lnTo>
                <a:lnTo>
                  <a:pt x="500" y="2453"/>
                </a:lnTo>
                <a:lnTo>
                  <a:pt x="500" y="2453"/>
                </a:lnTo>
                <a:lnTo>
                  <a:pt x="500" y="2453"/>
                </a:lnTo>
                <a:lnTo>
                  <a:pt x="496" y="2453"/>
                </a:lnTo>
                <a:cubicBezTo>
                  <a:pt x="494" y="2453"/>
                  <a:pt x="493" y="2453"/>
                  <a:pt x="493" y="2452"/>
                </a:cubicBezTo>
                <a:close/>
                <a:moveTo>
                  <a:pt x="479" y="2451"/>
                </a:moveTo>
                <a:lnTo>
                  <a:pt x="479" y="2454"/>
                </a:lnTo>
                <a:cubicBezTo>
                  <a:pt x="480" y="2454"/>
                  <a:pt x="481" y="2454"/>
                  <a:pt x="482" y="2454"/>
                </a:cubicBezTo>
                <a:lnTo>
                  <a:pt x="482" y="2452"/>
                </a:lnTo>
                <a:lnTo>
                  <a:pt x="482" y="2452"/>
                </a:lnTo>
                <a:lnTo>
                  <a:pt x="482" y="2451"/>
                </a:lnTo>
                <a:lnTo>
                  <a:pt x="482" y="2452"/>
                </a:lnTo>
                <a:lnTo>
                  <a:pt x="479" y="2451"/>
                </a:lnTo>
                <a:close/>
                <a:moveTo>
                  <a:pt x="1057" y="2449"/>
                </a:moveTo>
                <a:cubicBezTo>
                  <a:pt x="1057" y="2449"/>
                  <a:pt x="1057" y="2449"/>
                  <a:pt x="1056" y="2449"/>
                </a:cubicBezTo>
                <a:lnTo>
                  <a:pt x="1056" y="2453"/>
                </a:lnTo>
                <a:cubicBezTo>
                  <a:pt x="1059" y="2453"/>
                  <a:pt x="1060" y="2449"/>
                  <a:pt x="1057" y="2449"/>
                </a:cubicBezTo>
                <a:close/>
                <a:moveTo>
                  <a:pt x="406" y="2448"/>
                </a:moveTo>
                <a:lnTo>
                  <a:pt x="406" y="2449"/>
                </a:lnTo>
                <a:cubicBezTo>
                  <a:pt x="406" y="2452"/>
                  <a:pt x="410" y="2451"/>
                  <a:pt x="412" y="2453"/>
                </a:cubicBezTo>
                <a:cubicBezTo>
                  <a:pt x="413" y="2448"/>
                  <a:pt x="409" y="2448"/>
                  <a:pt x="406" y="2448"/>
                </a:cubicBezTo>
                <a:close/>
                <a:moveTo>
                  <a:pt x="350" y="2447"/>
                </a:moveTo>
                <a:cubicBezTo>
                  <a:pt x="350" y="2449"/>
                  <a:pt x="350" y="2451"/>
                  <a:pt x="352" y="2451"/>
                </a:cubicBezTo>
                <a:cubicBezTo>
                  <a:pt x="352" y="2450"/>
                  <a:pt x="353" y="2449"/>
                  <a:pt x="353" y="2448"/>
                </a:cubicBezTo>
                <a:lnTo>
                  <a:pt x="353" y="2447"/>
                </a:lnTo>
                <a:lnTo>
                  <a:pt x="353" y="2447"/>
                </a:lnTo>
                <a:lnTo>
                  <a:pt x="353" y="2447"/>
                </a:lnTo>
                <a:lnTo>
                  <a:pt x="353" y="2447"/>
                </a:lnTo>
                <a:lnTo>
                  <a:pt x="350" y="2447"/>
                </a:lnTo>
                <a:close/>
                <a:moveTo>
                  <a:pt x="433" y="2445"/>
                </a:moveTo>
                <a:cubicBezTo>
                  <a:pt x="428" y="2446"/>
                  <a:pt x="423" y="2446"/>
                  <a:pt x="422" y="2452"/>
                </a:cubicBezTo>
                <a:cubicBezTo>
                  <a:pt x="427" y="2451"/>
                  <a:pt x="427" y="2454"/>
                  <a:pt x="431" y="2454"/>
                </a:cubicBezTo>
                <a:lnTo>
                  <a:pt x="431" y="2455"/>
                </a:lnTo>
                <a:cubicBezTo>
                  <a:pt x="432" y="2452"/>
                  <a:pt x="436" y="2448"/>
                  <a:pt x="433" y="2445"/>
                </a:cubicBezTo>
                <a:close/>
                <a:moveTo>
                  <a:pt x="414" y="2444"/>
                </a:moveTo>
                <a:lnTo>
                  <a:pt x="414" y="2444"/>
                </a:lnTo>
                <a:cubicBezTo>
                  <a:pt x="413" y="2446"/>
                  <a:pt x="414" y="2450"/>
                  <a:pt x="417" y="2450"/>
                </a:cubicBezTo>
                <a:cubicBezTo>
                  <a:pt x="418" y="2447"/>
                  <a:pt x="418" y="2445"/>
                  <a:pt x="414" y="2444"/>
                </a:cubicBezTo>
                <a:close/>
                <a:moveTo>
                  <a:pt x="866" y="2443"/>
                </a:moveTo>
                <a:lnTo>
                  <a:pt x="866" y="2443"/>
                </a:lnTo>
                <a:lnTo>
                  <a:pt x="866" y="2443"/>
                </a:lnTo>
                <a:lnTo>
                  <a:pt x="866" y="2443"/>
                </a:lnTo>
                <a:lnTo>
                  <a:pt x="866" y="2443"/>
                </a:lnTo>
                <a:close/>
                <a:moveTo>
                  <a:pt x="1025" y="2439"/>
                </a:moveTo>
                <a:cubicBezTo>
                  <a:pt x="1025" y="2439"/>
                  <a:pt x="1024" y="2439"/>
                  <a:pt x="1024" y="2439"/>
                </a:cubicBezTo>
                <a:lnTo>
                  <a:pt x="1024" y="2444"/>
                </a:lnTo>
                <a:cubicBezTo>
                  <a:pt x="1026" y="2445"/>
                  <a:pt x="1026" y="2442"/>
                  <a:pt x="1027" y="2440"/>
                </a:cubicBezTo>
                <a:lnTo>
                  <a:pt x="1027" y="2440"/>
                </a:lnTo>
                <a:cubicBezTo>
                  <a:pt x="1026" y="2440"/>
                  <a:pt x="1026" y="2439"/>
                  <a:pt x="1025" y="2439"/>
                </a:cubicBezTo>
                <a:close/>
                <a:moveTo>
                  <a:pt x="1372" y="2438"/>
                </a:moveTo>
                <a:cubicBezTo>
                  <a:pt x="1370" y="2438"/>
                  <a:pt x="1368" y="2439"/>
                  <a:pt x="1368" y="2441"/>
                </a:cubicBezTo>
                <a:cubicBezTo>
                  <a:pt x="1369" y="2442"/>
                  <a:pt x="1378" y="2443"/>
                  <a:pt x="1377" y="2440"/>
                </a:cubicBezTo>
                <a:cubicBezTo>
                  <a:pt x="1376" y="2439"/>
                  <a:pt x="1374" y="2438"/>
                  <a:pt x="1372" y="2438"/>
                </a:cubicBezTo>
                <a:close/>
                <a:moveTo>
                  <a:pt x="1142" y="2437"/>
                </a:moveTo>
                <a:cubicBezTo>
                  <a:pt x="1144" y="2442"/>
                  <a:pt x="1139" y="2454"/>
                  <a:pt x="1145" y="2454"/>
                </a:cubicBezTo>
                <a:lnTo>
                  <a:pt x="1145" y="2454"/>
                </a:lnTo>
                <a:cubicBezTo>
                  <a:pt x="1145" y="2450"/>
                  <a:pt x="1142" y="2443"/>
                  <a:pt x="1145" y="2437"/>
                </a:cubicBezTo>
                <a:cubicBezTo>
                  <a:pt x="1144" y="2437"/>
                  <a:pt x="1143" y="2437"/>
                  <a:pt x="1142" y="2437"/>
                </a:cubicBezTo>
                <a:close/>
                <a:moveTo>
                  <a:pt x="345" y="2436"/>
                </a:moveTo>
                <a:cubicBezTo>
                  <a:pt x="344" y="2445"/>
                  <a:pt x="337" y="2442"/>
                  <a:pt x="334" y="2450"/>
                </a:cubicBezTo>
                <a:cubicBezTo>
                  <a:pt x="336" y="2452"/>
                  <a:pt x="342" y="2450"/>
                  <a:pt x="345" y="2452"/>
                </a:cubicBezTo>
                <a:cubicBezTo>
                  <a:pt x="344" y="2443"/>
                  <a:pt x="349" y="2446"/>
                  <a:pt x="352" y="2444"/>
                </a:cubicBezTo>
                <a:lnTo>
                  <a:pt x="352" y="2444"/>
                </a:lnTo>
                <a:cubicBezTo>
                  <a:pt x="352" y="2439"/>
                  <a:pt x="346" y="2440"/>
                  <a:pt x="345" y="2436"/>
                </a:cubicBezTo>
                <a:close/>
                <a:moveTo>
                  <a:pt x="1343" y="2434"/>
                </a:moveTo>
                <a:cubicBezTo>
                  <a:pt x="1343" y="2435"/>
                  <a:pt x="1342" y="2436"/>
                  <a:pt x="1342" y="2438"/>
                </a:cubicBezTo>
                <a:cubicBezTo>
                  <a:pt x="1345" y="2440"/>
                  <a:pt x="1345" y="2434"/>
                  <a:pt x="1343" y="2434"/>
                </a:cubicBezTo>
                <a:close/>
                <a:moveTo>
                  <a:pt x="333" y="2433"/>
                </a:moveTo>
                <a:cubicBezTo>
                  <a:pt x="332" y="2433"/>
                  <a:pt x="332" y="2434"/>
                  <a:pt x="331" y="2435"/>
                </a:cubicBezTo>
                <a:lnTo>
                  <a:pt x="331" y="2436"/>
                </a:lnTo>
                <a:cubicBezTo>
                  <a:pt x="335" y="2434"/>
                  <a:pt x="332" y="2439"/>
                  <a:pt x="335" y="2438"/>
                </a:cubicBezTo>
                <a:cubicBezTo>
                  <a:pt x="336" y="2435"/>
                  <a:pt x="335" y="2433"/>
                  <a:pt x="333" y="2433"/>
                </a:cubicBezTo>
                <a:close/>
                <a:moveTo>
                  <a:pt x="1262" y="2431"/>
                </a:moveTo>
                <a:cubicBezTo>
                  <a:pt x="1262" y="2432"/>
                  <a:pt x="1261" y="2432"/>
                  <a:pt x="1261" y="2433"/>
                </a:cubicBezTo>
                <a:cubicBezTo>
                  <a:pt x="1262" y="2433"/>
                  <a:pt x="1263" y="2434"/>
                  <a:pt x="1264" y="2434"/>
                </a:cubicBezTo>
                <a:lnTo>
                  <a:pt x="1264" y="2431"/>
                </a:lnTo>
                <a:lnTo>
                  <a:pt x="1262" y="2431"/>
                </a:lnTo>
                <a:close/>
                <a:moveTo>
                  <a:pt x="1110" y="2431"/>
                </a:moveTo>
                <a:cubicBezTo>
                  <a:pt x="1109" y="2437"/>
                  <a:pt x="1114" y="2432"/>
                  <a:pt x="1110" y="2431"/>
                </a:cubicBezTo>
                <a:close/>
                <a:moveTo>
                  <a:pt x="1236" y="2429"/>
                </a:moveTo>
                <a:cubicBezTo>
                  <a:pt x="1235" y="2428"/>
                  <a:pt x="1234" y="2429"/>
                  <a:pt x="1234" y="2430"/>
                </a:cubicBezTo>
                <a:cubicBezTo>
                  <a:pt x="1237" y="2432"/>
                  <a:pt x="1239" y="2436"/>
                  <a:pt x="1241" y="2437"/>
                </a:cubicBezTo>
                <a:cubicBezTo>
                  <a:pt x="1241" y="2434"/>
                  <a:pt x="1239" y="2433"/>
                  <a:pt x="1240" y="2429"/>
                </a:cubicBezTo>
                <a:lnTo>
                  <a:pt x="1239" y="2429"/>
                </a:lnTo>
                <a:cubicBezTo>
                  <a:pt x="1239" y="2429"/>
                  <a:pt x="1237" y="2429"/>
                  <a:pt x="1236" y="2429"/>
                </a:cubicBezTo>
                <a:close/>
                <a:moveTo>
                  <a:pt x="1092" y="2428"/>
                </a:moveTo>
                <a:cubicBezTo>
                  <a:pt x="1088" y="2427"/>
                  <a:pt x="1090" y="2434"/>
                  <a:pt x="1090" y="2436"/>
                </a:cubicBezTo>
                <a:lnTo>
                  <a:pt x="1092" y="2436"/>
                </a:lnTo>
                <a:lnTo>
                  <a:pt x="1092" y="2428"/>
                </a:lnTo>
                <a:close/>
                <a:moveTo>
                  <a:pt x="1343" y="2427"/>
                </a:moveTo>
                <a:cubicBezTo>
                  <a:pt x="1341" y="2427"/>
                  <a:pt x="1340" y="2427"/>
                  <a:pt x="1340" y="2429"/>
                </a:cubicBezTo>
                <a:lnTo>
                  <a:pt x="1340" y="2430"/>
                </a:lnTo>
                <a:cubicBezTo>
                  <a:pt x="1343" y="2429"/>
                  <a:pt x="1349" y="2432"/>
                  <a:pt x="1348" y="2427"/>
                </a:cubicBezTo>
                <a:cubicBezTo>
                  <a:pt x="1347" y="2428"/>
                  <a:pt x="1345" y="2427"/>
                  <a:pt x="1343" y="2427"/>
                </a:cubicBezTo>
                <a:close/>
                <a:moveTo>
                  <a:pt x="283" y="2426"/>
                </a:moveTo>
                <a:cubicBezTo>
                  <a:pt x="283" y="2438"/>
                  <a:pt x="295" y="2426"/>
                  <a:pt x="283" y="2426"/>
                </a:cubicBezTo>
                <a:close/>
                <a:moveTo>
                  <a:pt x="272" y="2425"/>
                </a:moveTo>
                <a:cubicBezTo>
                  <a:pt x="271" y="2425"/>
                  <a:pt x="270" y="2426"/>
                  <a:pt x="270" y="2427"/>
                </a:cubicBezTo>
                <a:lnTo>
                  <a:pt x="270" y="2427"/>
                </a:lnTo>
                <a:cubicBezTo>
                  <a:pt x="272" y="2428"/>
                  <a:pt x="272" y="2430"/>
                  <a:pt x="276" y="2430"/>
                </a:cubicBezTo>
                <a:cubicBezTo>
                  <a:pt x="277" y="2427"/>
                  <a:pt x="274" y="2425"/>
                  <a:pt x="272" y="2425"/>
                </a:cubicBezTo>
                <a:close/>
                <a:moveTo>
                  <a:pt x="227" y="2425"/>
                </a:moveTo>
                <a:cubicBezTo>
                  <a:pt x="223" y="2425"/>
                  <a:pt x="224" y="2432"/>
                  <a:pt x="227" y="2432"/>
                </a:cubicBezTo>
                <a:cubicBezTo>
                  <a:pt x="227" y="2428"/>
                  <a:pt x="230" y="2427"/>
                  <a:pt x="227" y="2425"/>
                </a:cubicBezTo>
                <a:close/>
                <a:moveTo>
                  <a:pt x="895" y="2423"/>
                </a:moveTo>
                <a:cubicBezTo>
                  <a:pt x="894" y="2426"/>
                  <a:pt x="898" y="2426"/>
                  <a:pt x="898" y="2425"/>
                </a:cubicBezTo>
                <a:lnTo>
                  <a:pt x="898" y="2425"/>
                </a:lnTo>
                <a:lnTo>
                  <a:pt x="899" y="2425"/>
                </a:lnTo>
                <a:lnTo>
                  <a:pt x="898" y="2424"/>
                </a:lnTo>
                <a:lnTo>
                  <a:pt x="898" y="2425"/>
                </a:lnTo>
                <a:lnTo>
                  <a:pt x="898" y="2424"/>
                </a:lnTo>
                <a:cubicBezTo>
                  <a:pt x="897" y="2424"/>
                  <a:pt x="897" y="2423"/>
                  <a:pt x="895" y="2423"/>
                </a:cubicBezTo>
                <a:close/>
                <a:moveTo>
                  <a:pt x="1287" y="2421"/>
                </a:moveTo>
                <a:cubicBezTo>
                  <a:pt x="1287" y="2421"/>
                  <a:pt x="1287" y="2421"/>
                  <a:pt x="1286" y="2421"/>
                </a:cubicBezTo>
                <a:lnTo>
                  <a:pt x="1287" y="2421"/>
                </a:lnTo>
                <a:cubicBezTo>
                  <a:pt x="1289" y="2427"/>
                  <a:pt x="1283" y="2429"/>
                  <a:pt x="1285" y="2432"/>
                </a:cubicBezTo>
                <a:cubicBezTo>
                  <a:pt x="1289" y="2433"/>
                  <a:pt x="1288" y="2420"/>
                  <a:pt x="1287" y="2421"/>
                </a:cubicBezTo>
                <a:close/>
                <a:moveTo>
                  <a:pt x="1321" y="2420"/>
                </a:moveTo>
                <a:lnTo>
                  <a:pt x="1321" y="2421"/>
                </a:lnTo>
                <a:cubicBezTo>
                  <a:pt x="1322" y="2423"/>
                  <a:pt x="1322" y="2426"/>
                  <a:pt x="1325" y="2426"/>
                </a:cubicBezTo>
                <a:cubicBezTo>
                  <a:pt x="1324" y="2422"/>
                  <a:pt x="1328" y="2424"/>
                  <a:pt x="1327" y="2420"/>
                </a:cubicBezTo>
                <a:lnTo>
                  <a:pt x="1321" y="2420"/>
                </a:lnTo>
                <a:close/>
                <a:moveTo>
                  <a:pt x="188" y="2417"/>
                </a:moveTo>
                <a:cubicBezTo>
                  <a:pt x="188" y="2419"/>
                  <a:pt x="185" y="2426"/>
                  <a:pt x="187" y="2424"/>
                </a:cubicBezTo>
                <a:cubicBezTo>
                  <a:pt x="190" y="2420"/>
                  <a:pt x="193" y="2425"/>
                  <a:pt x="197" y="2423"/>
                </a:cubicBezTo>
                <a:lnTo>
                  <a:pt x="197" y="2423"/>
                </a:lnTo>
                <a:cubicBezTo>
                  <a:pt x="197" y="2419"/>
                  <a:pt x="192" y="2419"/>
                  <a:pt x="188" y="2417"/>
                </a:cubicBezTo>
                <a:close/>
                <a:moveTo>
                  <a:pt x="1183" y="2416"/>
                </a:moveTo>
                <a:cubicBezTo>
                  <a:pt x="1182" y="2423"/>
                  <a:pt x="1188" y="2417"/>
                  <a:pt x="1183" y="2416"/>
                </a:cubicBezTo>
                <a:close/>
                <a:moveTo>
                  <a:pt x="1253" y="2411"/>
                </a:moveTo>
                <a:cubicBezTo>
                  <a:pt x="1252" y="2411"/>
                  <a:pt x="1251" y="2411"/>
                  <a:pt x="1251" y="2411"/>
                </a:cubicBezTo>
                <a:cubicBezTo>
                  <a:pt x="1252" y="2414"/>
                  <a:pt x="1249" y="2421"/>
                  <a:pt x="1253" y="2420"/>
                </a:cubicBezTo>
                <a:cubicBezTo>
                  <a:pt x="1257" y="2421"/>
                  <a:pt x="1254" y="2414"/>
                  <a:pt x="1255" y="2412"/>
                </a:cubicBezTo>
                <a:lnTo>
                  <a:pt x="1255" y="2411"/>
                </a:lnTo>
                <a:cubicBezTo>
                  <a:pt x="1254" y="2411"/>
                  <a:pt x="1253" y="2411"/>
                  <a:pt x="1253" y="2411"/>
                </a:cubicBezTo>
                <a:close/>
                <a:moveTo>
                  <a:pt x="1198" y="2411"/>
                </a:moveTo>
                <a:cubicBezTo>
                  <a:pt x="1193" y="2411"/>
                  <a:pt x="1194" y="2417"/>
                  <a:pt x="1192" y="2420"/>
                </a:cubicBezTo>
                <a:cubicBezTo>
                  <a:pt x="1197" y="2419"/>
                  <a:pt x="1196" y="2414"/>
                  <a:pt x="1198" y="2411"/>
                </a:cubicBezTo>
                <a:lnTo>
                  <a:pt x="1198" y="2411"/>
                </a:lnTo>
                <a:close/>
                <a:moveTo>
                  <a:pt x="1153" y="2410"/>
                </a:moveTo>
                <a:lnTo>
                  <a:pt x="1153" y="2419"/>
                </a:lnTo>
                <a:cubicBezTo>
                  <a:pt x="1156" y="2420"/>
                  <a:pt x="1161" y="2418"/>
                  <a:pt x="1161" y="2420"/>
                </a:cubicBezTo>
                <a:cubicBezTo>
                  <a:pt x="1159" y="2422"/>
                  <a:pt x="1155" y="2421"/>
                  <a:pt x="1152" y="2422"/>
                </a:cubicBezTo>
                <a:cubicBezTo>
                  <a:pt x="1152" y="2428"/>
                  <a:pt x="1161" y="2423"/>
                  <a:pt x="1161" y="2428"/>
                </a:cubicBezTo>
                <a:cubicBezTo>
                  <a:pt x="1159" y="2427"/>
                  <a:pt x="1158" y="2428"/>
                  <a:pt x="1158" y="2431"/>
                </a:cubicBezTo>
                <a:cubicBezTo>
                  <a:pt x="1161" y="2430"/>
                  <a:pt x="1167" y="2433"/>
                  <a:pt x="1166" y="2429"/>
                </a:cubicBezTo>
                <a:cubicBezTo>
                  <a:pt x="1161" y="2426"/>
                  <a:pt x="1166" y="2427"/>
                  <a:pt x="1166" y="2422"/>
                </a:cubicBezTo>
                <a:cubicBezTo>
                  <a:pt x="1163" y="2421"/>
                  <a:pt x="1163" y="2416"/>
                  <a:pt x="1163" y="2410"/>
                </a:cubicBezTo>
                <a:cubicBezTo>
                  <a:pt x="1160" y="2410"/>
                  <a:pt x="1157" y="2410"/>
                  <a:pt x="1153" y="2410"/>
                </a:cubicBezTo>
                <a:close/>
                <a:moveTo>
                  <a:pt x="1135" y="2410"/>
                </a:moveTo>
                <a:cubicBezTo>
                  <a:pt x="1136" y="2417"/>
                  <a:pt x="1142" y="2419"/>
                  <a:pt x="1140" y="2428"/>
                </a:cubicBezTo>
                <a:cubicBezTo>
                  <a:pt x="1143" y="2425"/>
                  <a:pt x="1149" y="2425"/>
                  <a:pt x="1148" y="2418"/>
                </a:cubicBezTo>
                <a:cubicBezTo>
                  <a:pt x="1144" y="2417"/>
                  <a:pt x="1140" y="2416"/>
                  <a:pt x="1139" y="2410"/>
                </a:cubicBezTo>
                <a:cubicBezTo>
                  <a:pt x="1138" y="2410"/>
                  <a:pt x="1137" y="2410"/>
                  <a:pt x="1135" y="2410"/>
                </a:cubicBezTo>
                <a:close/>
                <a:moveTo>
                  <a:pt x="2048" y="2409"/>
                </a:moveTo>
                <a:lnTo>
                  <a:pt x="2048" y="2410"/>
                </a:lnTo>
                <a:cubicBezTo>
                  <a:pt x="2046" y="2415"/>
                  <a:pt x="2054" y="2414"/>
                  <a:pt x="2053" y="2409"/>
                </a:cubicBezTo>
                <a:cubicBezTo>
                  <a:pt x="2051" y="2409"/>
                  <a:pt x="2049" y="2409"/>
                  <a:pt x="2048" y="2409"/>
                </a:cubicBezTo>
                <a:close/>
                <a:moveTo>
                  <a:pt x="1233" y="2409"/>
                </a:moveTo>
                <a:cubicBezTo>
                  <a:pt x="1232" y="2409"/>
                  <a:pt x="1232" y="2409"/>
                  <a:pt x="1232" y="2409"/>
                </a:cubicBezTo>
                <a:cubicBezTo>
                  <a:pt x="1230" y="2412"/>
                  <a:pt x="1236" y="2412"/>
                  <a:pt x="1236" y="2410"/>
                </a:cubicBezTo>
                <a:lnTo>
                  <a:pt x="1235" y="2410"/>
                </a:lnTo>
                <a:cubicBezTo>
                  <a:pt x="1234" y="2410"/>
                  <a:pt x="1234" y="2409"/>
                  <a:pt x="1233" y="2409"/>
                </a:cubicBezTo>
                <a:close/>
                <a:moveTo>
                  <a:pt x="1175" y="2409"/>
                </a:moveTo>
                <a:cubicBezTo>
                  <a:pt x="1172" y="2408"/>
                  <a:pt x="1171" y="2411"/>
                  <a:pt x="1167" y="2410"/>
                </a:cubicBezTo>
                <a:cubicBezTo>
                  <a:pt x="1167" y="2413"/>
                  <a:pt x="1167" y="2416"/>
                  <a:pt x="1167" y="2417"/>
                </a:cubicBezTo>
                <a:cubicBezTo>
                  <a:pt x="1167" y="2414"/>
                  <a:pt x="1168" y="2408"/>
                  <a:pt x="1174" y="2411"/>
                </a:cubicBezTo>
                <a:cubicBezTo>
                  <a:pt x="1172" y="2419"/>
                  <a:pt x="1177" y="2420"/>
                  <a:pt x="1175" y="2428"/>
                </a:cubicBezTo>
                <a:lnTo>
                  <a:pt x="1172" y="2428"/>
                </a:lnTo>
                <a:lnTo>
                  <a:pt x="1172" y="2437"/>
                </a:lnTo>
                <a:cubicBezTo>
                  <a:pt x="1174" y="2437"/>
                  <a:pt x="1176" y="2437"/>
                  <a:pt x="1178" y="2437"/>
                </a:cubicBezTo>
                <a:cubicBezTo>
                  <a:pt x="1178" y="2433"/>
                  <a:pt x="1176" y="2426"/>
                  <a:pt x="1182" y="2428"/>
                </a:cubicBezTo>
                <a:lnTo>
                  <a:pt x="1182" y="2428"/>
                </a:lnTo>
                <a:cubicBezTo>
                  <a:pt x="1184" y="2416"/>
                  <a:pt x="1174" y="2418"/>
                  <a:pt x="1175" y="2409"/>
                </a:cubicBezTo>
                <a:close/>
                <a:moveTo>
                  <a:pt x="915" y="2408"/>
                </a:moveTo>
                <a:cubicBezTo>
                  <a:pt x="914" y="2408"/>
                  <a:pt x="914" y="2408"/>
                  <a:pt x="914" y="2408"/>
                </a:cubicBezTo>
                <a:lnTo>
                  <a:pt x="914" y="2411"/>
                </a:lnTo>
                <a:lnTo>
                  <a:pt x="914" y="2412"/>
                </a:lnTo>
                <a:cubicBezTo>
                  <a:pt x="917" y="2413"/>
                  <a:pt x="917" y="2408"/>
                  <a:pt x="915" y="2408"/>
                </a:cubicBezTo>
                <a:close/>
                <a:moveTo>
                  <a:pt x="105" y="2408"/>
                </a:moveTo>
                <a:lnTo>
                  <a:pt x="106" y="2408"/>
                </a:lnTo>
                <a:cubicBezTo>
                  <a:pt x="104" y="2415"/>
                  <a:pt x="112" y="2418"/>
                  <a:pt x="113" y="2411"/>
                </a:cubicBezTo>
                <a:cubicBezTo>
                  <a:pt x="111" y="2409"/>
                  <a:pt x="108" y="2407"/>
                  <a:pt x="105" y="2408"/>
                </a:cubicBezTo>
                <a:close/>
                <a:moveTo>
                  <a:pt x="2061" y="2407"/>
                </a:moveTo>
                <a:cubicBezTo>
                  <a:pt x="2060" y="2410"/>
                  <a:pt x="2063" y="2410"/>
                  <a:pt x="2064" y="2409"/>
                </a:cubicBezTo>
                <a:lnTo>
                  <a:pt x="2064" y="2409"/>
                </a:lnTo>
                <a:lnTo>
                  <a:pt x="2064" y="2409"/>
                </a:lnTo>
                <a:lnTo>
                  <a:pt x="2064" y="2408"/>
                </a:lnTo>
                <a:lnTo>
                  <a:pt x="2064" y="2409"/>
                </a:lnTo>
                <a:lnTo>
                  <a:pt x="2063" y="2408"/>
                </a:lnTo>
                <a:cubicBezTo>
                  <a:pt x="2063" y="2408"/>
                  <a:pt x="2062" y="2407"/>
                  <a:pt x="2061" y="2407"/>
                </a:cubicBezTo>
                <a:close/>
                <a:moveTo>
                  <a:pt x="1922" y="2406"/>
                </a:moveTo>
                <a:cubicBezTo>
                  <a:pt x="1920" y="2407"/>
                  <a:pt x="1921" y="2410"/>
                  <a:pt x="1923" y="2407"/>
                </a:cubicBezTo>
                <a:cubicBezTo>
                  <a:pt x="1923" y="2406"/>
                  <a:pt x="1922" y="2406"/>
                  <a:pt x="1922" y="2406"/>
                </a:cubicBezTo>
                <a:close/>
                <a:moveTo>
                  <a:pt x="1943" y="2406"/>
                </a:moveTo>
                <a:cubicBezTo>
                  <a:pt x="1941" y="2409"/>
                  <a:pt x="1946" y="2409"/>
                  <a:pt x="1947" y="2408"/>
                </a:cubicBezTo>
                <a:lnTo>
                  <a:pt x="1947" y="2408"/>
                </a:lnTo>
                <a:lnTo>
                  <a:pt x="1947" y="2408"/>
                </a:lnTo>
                <a:lnTo>
                  <a:pt x="1947" y="2407"/>
                </a:lnTo>
                <a:lnTo>
                  <a:pt x="1947" y="2408"/>
                </a:lnTo>
                <a:lnTo>
                  <a:pt x="1945" y="2407"/>
                </a:lnTo>
                <a:cubicBezTo>
                  <a:pt x="1944" y="2406"/>
                  <a:pt x="1944" y="2406"/>
                  <a:pt x="1943" y="2406"/>
                </a:cubicBezTo>
                <a:close/>
                <a:moveTo>
                  <a:pt x="1671" y="2406"/>
                </a:moveTo>
                <a:cubicBezTo>
                  <a:pt x="1669" y="2406"/>
                  <a:pt x="1667" y="2406"/>
                  <a:pt x="1668" y="2408"/>
                </a:cubicBezTo>
                <a:lnTo>
                  <a:pt x="1668" y="2408"/>
                </a:lnTo>
                <a:cubicBezTo>
                  <a:pt x="1669" y="2409"/>
                  <a:pt x="1671" y="2408"/>
                  <a:pt x="1671" y="2406"/>
                </a:cubicBezTo>
                <a:close/>
                <a:moveTo>
                  <a:pt x="1780" y="2406"/>
                </a:moveTo>
                <a:cubicBezTo>
                  <a:pt x="1780" y="2406"/>
                  <a:pt x="1780" y="2406"/>
                  <a:pt x="1780" y="2407"/>
                </a:cubicBezTo>
                <a:cubicBezTo>
                  <a:pt x="1782" y="2407"/>
                  <a:pt x="1780" y="2411"/>
                  <a:pt x="1781" y="2412"/>
                </a:cubicBezTo>
                <a:lnTo>
                  <a:pt x="1781" y="2413"/>
                </a:lnTo>
                <a:cubicBezTo>
                  <a:pt x="1784" y="2413"/>
                  <a:pt x="1784" y="2410"/>
                  <a:pt x="1784" y="2407"/>
                </a:cubicBezTo>
                <a:cubicBezTo>
                  <a:pt x="1782" y="2408"/>
                  <a:pt x="1781" y="2406"/>
                  <a:pt x="1780" y="2406"/>
                </a:cubicBezTo>
                <a:close/>
                <a:moveTo>
                  <a:pt x="122" y="2405"/>
                </a:moveTo>
                <a:cubicBezTo>
                  <a:pt x="122" y="2405"/>
                  <a:pt x="121" y="2405"/>
                  <a:pt x="121" y="2406"/>
                </a:cubicBezTo>
                <a:cubicBezTo>
                  <a:pt x="120" y="2410"/>
                  <a:pt x="126" y="2410"/>
                  <a:pt x="126" y="2407"/>
                </a:cubicBezTo>
                <a:cubicBezTo>
                  <a:pt x="124" y="2407"/>
                  <a:pt x="123" y="2405"/>
                  <a:pt x="122" y="2405"/>
                </a:cubicBezTo>
                <a:close/>
                <a:moveTo>
                  <a:pt x="1894" y="2405"/>
                </a:moveTo>
                <a:cubicBezTo>
                  <a:pt x="1895" y="2406"/>
                  <a:pt x="1893" y="2410"/>
                  <a:pt x="1895" y="2410"/>
                </a:cubicBezTo>
                <a:lnTo>
                  <a:pt x="1895" y="2410"/>
                </a:lnTo>
                <a:cubicBezTo>
                  <a:pt x="1897" y="2408"/>
                  <a:pt x="1897" y="2406"/>
                  <a:pt x="1894" y="2405"/>
                </a:cubicBezTo>
                <a:close/>
                <a:moveTo>
                  <a:pt x="1874" y="2405"/>
                </a:moveTo>
                <a:cubicBezTo>
                  <a:pt x="1874" y="2405"/>
                  <a:pt x="1874" y="2405"/>
                  <a:pt x="1873" y="2405"/>
                </a:cubicBezTo>
                <a:cubicBezTo>
                  <a:pt x="1872" y="2405"/>
                  <a:pt x="1872" y="2407"/>
                  <a:pt x="1872" y="2408"/>
                </a:cubicBezTo>
                <a:lnTo>
                  <a:pt x="1876" y="2408"/>
                </a:lnTo>
                <a:lnTo>
                  <a:pt x="1876" y="2408"/>
                </a:lnTo>
                <a:cubicBezTo>
                  <a:pt x="1876" y="2408"/>
                  <a:pt x="1876" y="2407"/>
                  <a:pt x="1876" y="2406"/>
                </a:cubicBezTo>
                <a:cubicBezTo>
                  <a:pt x="1876" y="2405"/>
                  <a:pt x="1875" y="2405"/>
                  <a:pt x="1874" y="2405"/>
                </a:cubicBezTo>
                <a:close/>
                <a:moveTo>
                  <a:pt x="1187" y="2402"/>
                </a:moveTo>
                <a:cubicBezTo>
                  <a:pt x="1187" y="2402"/>
                  <a:pt x="1186" y="2402"/>
                  <a:pt x="1186" y="2402"/>
                </a:cubicBezTo>
                <a:lnTo>
                  <a:pt x="1186" y="2405"/>
                </a:lnTo>
                <a:lnTo>
                  <a:pt x="1186" y="2405"/>
                </a:lnTo>
                <a:lnTo>
                  <a:pt x="1186" y="2405"/>
                </a:lnTo>
                <a:lnTo>
                  <a:pt x="1186" y="2405"/>
                </a:lnTo>
                <a:lnTo>
                  <a:pt x="1187" y="2406"/>
                </a:lnTo>
                <a:cubicBezTo>
                  <a:pt x="1188" y="2406"/>
                  <a:pt x="1188" y="2402"/>
                  <a:pt x="1187" y="2402"/>
                </a:cubicBezTo>
                <a:close/>
                <a:moveTo>
                  <a:pt x="939" y="2391"/>
                </a:moveTo>
                <a:cubicBezTo>
                  <a:pt x="938" y="2391"/>
                  <a:pt x="936" y="2391"/>
                  <a:pt x="936" y="2393"/>
                </a:cubicBezTo>
                <a:cubicBezTo>
                  <a:pt x="938" y="2393"/>
                  <a:pt x="938" y="2394"/>
                  <a:pt x="940" y="2394"/>
                </a:cubicBezTo>
                <a:lnTo>
                  <a:pt x="940" y="2393"/>
                </a:lnTo>
                <a:cubicBezTo>
                  <a:pt x="941" y="2392"/>
                  <a:pt x="940" y="2391"/>
                  <a:pt x="939" y="2391"/>
                </a:cubicBezTo>
                <a:close/>
                <a:moveTo>
                  <a:pt x="2035" y="2390"/>
                </a:moveTo>
                <a:cubicBezTo>
                  <a:pt x="2035" y="2390"/>
                  <a:pt x="2034" y="2390"/>
                  <a:pt x="2034" y="2392"/>
                </a:cubicBezTo>
                <a:cubicBezTo>
                  <a:pt x="2035" y="2393"/>
                  <a:pt x="2037" y="2395"/>
                  <a:pt x="2038" y="2393"/>
                </a:cubicBezTo>
                <a:lnTo>
                  <a:pt x="2039" y="2392"/>
                </a:lnTo>
                <a:lnTo>
                  <a:pt x="2039" y="2392"/>
                </a:lnTo>
                <a:lnTo>
                  <a:pt x="2039" y="2392"/>
                </a:lnTo>
                <a:lnTo>
                  <a:pt x="2039" y="2392"/>
                </a:lnTo>
                <a:lnTo>
                  <a:pt x="2038" y="2391"/>
                </a:lnTo>
                <a:cubicBezTo>
                  <a:pt x="2037" y="2390"/>
                  <a:pt x="2036" y="2390"/>
                  <a:pt x="2035" y="2390"/>
                </a:cubicBezTo>
                <a:close/>
                <a:moveTo>
                  <a:pt x="2138" y="2390"/>
                </a:moveTo>
                <a:cubicBezTo>
                  <a:pt x="2138" y="2390"/>
                  <a:pt x="2138" y="2390"/>
                  <a:pt x="2137" y="2390"/>
                </a:cubicBezTo>
                <a:cubicBezTo>
                  <a:pt x="2136" y="2390"/>
                  <a:pt x="2135" y="2392"/>
                  <a:pt x="2136" y="2393"/>
                </a:cubicBezTo>
                <a:lnTo>
                  <a:pt x="2140" y="2393"/>
                </a:lnTo>
                <a:lnTo>
                  <a:pt x="2140" y="2393"/>
                </a:lnTo>
                <a:cubicBezTo>
                  <a:pt x="2140" y="2392"/>
                  <a:pt x="2140" y="2392"/>
                  <a:pt x="2140" y="2391"/>
                </a:cubicBezTo>
                <a:cubicBezTo>
                  <a:pt x="2140" y="2391"/>
                  <a:pt x="2139" y="2390"/>
                  <a:pt x="2138" y="2390"/>
                </a:cubicBezTo>
                <a:close/>
                <a:moveTo>
                  <a:pt x="1959" y="2389"/>
                </a:moveTo>
                <a:cubicBezTo>
                  <a:pt x="1957" y="2390"/>
                  <a:pt x="1959" y="2393"/>
                  <a:pt x="1961" y="2390"/>
                </a:cubicBezTo>
                <a:cubicBezTo>
                  <a:pt x="1960" y="2389"/>
                  <a:pt x="1959" y="2389"/>
                  <a:pt x="1959" y="2389"/>
                </a:cubicBezTo>
                <a:close/>
                <a:moveTo>
                  <a:pt x="927" y="2389"/>
                </a:moveTo>
                <a:cubicBezTo>
                  <a:pt x="927" y="2389"/>
                  <a:pt x="927" y="2389"/>
                  <a:pt x="926" y="2389"/>
                </a:cubicBezTo>
                <a:lnTo>
                  <a:pt x="926" y="2391"/>
                </a:lnTo>
                <a:lnTo>
                  <a:pt x="928" y="2391"/>
                </a:lnTo>
                <a:lnTo>
                  <a:pt x="928" y="2389"/>
                </a:lnTo>
                <a:lnTo>
                  <a:pt x="928" y="2389"/>
                </a:lnTo>
                <a:cubicBezTo>
                  <a:pt x="928" y="2389"/>
                  <a:pt x="928" y="2389"/>
                  <a:pt x="927" y="2389"/>
                </a:cubicBezTo>
                <a:close/>
                <a:moveTo>
                  <a:pt x="1522" y="2385"/>
                </a:moveTo>
                <a:lnTo>
                  <a:pt x="1522" y="2385"/>
                </a:lnTo>
                <a:cubicBezTo>
                  <a:pt x="1523" y="2388"/>
                  <a:pt x="1521" y="2393"/>
                  <a:pt x="1524" y="2392"/>
                </a:cubicBezTo>
                <a:cubicBezTo>
                  <a:pt x="1524" y="2389"/>
                  <a:pt x="1525" y="2385"/>
                  <a:pt x="1522" y="2385"/>
                </a:cubicBezTo>
                <a:close/>
                <a:moveTo>
                  <a:pt x="1202" y="2385"/>
                </a:moveTo>
                <a:cubicBezTo>
                  <a:pt x="1200" y="2385"/>
                  <a:pt x="1199" y="2385"/>
                  <a:pt x="1199" y="2387"/>
                </a:cubicBezTo>
                <a:cubicBezTo>
                  <a:pt x="1201" y="2388"/>
                  <a:pt x="1202" y="2387"/>
                  <a:pt x="1202" y="2385"/>
                </a:cubicBezTo>
                <a:lnTo>
                  <a:pt x="1202" y="2385"/>
                </a:lnTo>
                <a:close/>
                <a:moveTo>
                  <a:pt x="1443" y="2384"/>
                </a:moveTo>
                <a:cubicBezTo>
                  <a:pt x="1443" y="2384"/>
                  <a:pt x="1442" y="2384"/>
                  <a:pt x="1442" y="2384"/>
                </a:cubicBezTo>
                <a:lnTo>
                  <a:pt x="1442" y="2385"/>
                </a:lnTo>
                <a:cubicBezTo>
                  <a:pt x="1440" y="2388"/>
                  <a:pt x="1446" y="2388"/>
                  <a:pt x="1446" y="2386"/>
                </a:cubicBezTo>
                <a:cubicBezTo>
                  <a:pt x="1445" y="2385"/>
                  <a:pt x="1444" y="2385"/>
                  <a:pt x="1443" y="2384"/>
                </a:cubicBezTo>
                <a:close/>
                <a:moveTo>
                  <a:pt x="1231" y="2383"/>
                </a:moveTo>
                <a:cubicBezTo>
                  <a:pt x="1230" y="2386"/>
                  <a:pt x="1228" y="2389"/>
                  <a:pt x="1232" y="2390"/>
                </a:cubicBezTo>
                <a:lnTo>
                  <a:pt x="1231" y="2389"/>
                </a:lnTo>
                <a:cubicBezTo>
                  <a:pt x="1231" y="2388"/>
                  <a:pt x="1233" y="2383"/>
                  <a:pt x="1231" y="2383"/>
                </a:cubicBezTo>
                <a:close/>
                <a:moveTo>
                  <a:pt x="1191" y="2383"/>
                </a:moveTo>
                <a:cubicBezTo>
                  <a:pt x="1192" y="2386"/>
                  <a:pt x="1189" y="2394"/>
                  <a:pt x="1193" y="2394"/>
                </a:cubicBezTo>
                <a:lnTo>
                  <a:pt x="1193" y="2393"/>
                </a:lnTo>
                <a:cubicBezTo>
                  <a:pt x="1192" y="2390"/>
                  <a:pt x="1195" y="2382"/>
                  <a:pt x="1191" y="2383"/>
                </a:cubicBezTo>
                <a:close/>
                <a:moveTo>
                  <a:pt x="1976" y="2383"/>
                </a:moveTo>
                <a:cubicBezTo>
                  <a:pt x="1976" y="2383"/>
                  <a:pt x="1976" y="2383"/>
                  <a:pt x="1975" y="2383"/>
                </a:cubicBezTo>
                <a:cubicBezTo>
                  <a:pt x="1976" y="2385"/>
                  <a:pt x="1975" y="2393"/>
                  <a:pt x="1976" y="2390"/>
                </a:cubicBezTo>
                <a:lnTo>
                  <a:pt x="1976" y="2390"/>
                </a:lnTo>
                <a:cubicBezTo>
                  <a:pt x="1976" y="2389"/>
                  <a:pt x="1977" y="2383"/>
                  <a:pt x="1976" y="2383"/>
                </a:cubicBezTo>
                <a:close/>
                <a:moveTo>
                  <a:pt x="1167" y="2382"/>
                </a:moveTo>
                <a:cubicBezTo>
                  <a:pt x="1167" y="2384"/>
                  <a:pt x="1165" y="2389"/>
                  <a:pt x="1169" y="2388"/>
                </a:cubicBezTo>
                <a:cubicBezTo>
                  <a:pt x="1169" y="2386"/>
                  <a:pt x="1169" y="2384"/>
                  <a:pt x="1167" y="2382"/>
                </a:cubicBezTo>
                <a:lnTo>
                  <a:pt x="1167" y="2382"/>
                </a:lnTo>
                <a:close/>
                <a:moveTo>
                  <a:pt x="1955" y="2382"/>
                </a:moveTo>
                <a:cubicBezTo>
                  <a:pt x="1954" y="2382"/>
                  <a:pt x="1953" y="2383"/>
                  <a:pt x="1953" y="2383"/>
                </a:cubicBezTo>
                <a:cubicBezTo>
                  <a:pt x="1952" y="2388"/>
                  <a:pt x="1958" y="2385"/>
                  <a:pt x="1956" y="2382"/>
                </a:cubicBezTo>
                <a:cubicBezTo>
                  <a:pt x="1956" y="2382"/>
                  <a:pt x="1956" y="2382"/>
                  <a:pt x="1955" y="2382"/>
                </a:cubicBezTo>
                <a:close/>
                <a:moveTo>
                  <a:pt x="2144" y="2382"/>
                </a:moveTo>
                <a:cubicBezTo>
                  <a:pt x="2144" y="2382"/>
                  <a:pt x="2143" y="2382"/>
                  <a:pt x="2143" y="2382"/>
                </a:cubicBezTo>
                <a:cubicBezTo>
                  <a:pt x="2142" y="2383"/>
                  <a:pt x="2142" y="2387"/>
                  <a:pt x="2144" y="2387"/>
                </a:cubicBezTo>
                <a:lnTo>
                  <a:pt x="2145" y="2387"/>
                </a:lnTo>
                <a:lnTo>
                  <a:pt x="2145" y="2388"/>
                </a:lnTo>
                <a:lnTo>
                  <a:pt x="2145" y="2387"/>
                </a:lnTo>
                <a:lnTo>
                  <a:pt x="2145" y="2387"/>
                </a:lnTo>
                <a:lnTo>
                  <a:pt x="2145" y="2386"/>
                </a:lnTo>
                <a:cubicBezTo>
                  <a:pt x="2145" y="2384"/>
                  <a:pt x="2145" y="2382"/>
                  <a:pt x="2144" y="2382"/>
                </a:cubicBezTo>
                <a:close/>
                <a:moveTo>
                  <a:pt x="2023" y="2381"/>
                </a:moveTo>
                <a:cubicBezTo>
                  <a:pt x="2023" y="2382"/>
                  <a:pt x="2021" y="2390"/>
                  <a:pt x="2023" y="2382"/>
                </a:cubicBezTo>
                <a:cubicBezTo>
                  <a:pt x="2023" y="2382"/>
                  <a:pt x="2023" y="2381"/>
                  <a:pt x="2023" y="2381"/>
                </a:cubicBezTo>
                <a:close/>
                <a:moveTo>
                  <a:pt x="1180" y="2381"/>
                </a:moveTo>
                <a:cubicBezTo>
                  <a:pt x="1181" y="2388"/>
                  <a:pt x="1177" y="2383"/>
                  <a:pt x="1174" y="2383"/>
                </a:cubicBezTo>
                <a:cubicBezTo>
                  <a:pt x="1174" y="2385"/>
                  <a:pt x="1176" y="2385"/>
                  <a:pt x="1175" y="2388"/>
                </a:cubicBezTo>
                <a:cubicBezTo>
                  <a:pt x="1178" y="2388"/>
                  <a:pt x="1180" y="2388"/>
                  <a:pt x="1183" y="2388"/>
                </a:cubicBezTo>
                <a:cubicBezTo>
                  <a:pt x="1182" y="2392"/>
                  <a:pt x="1186" y="2390"/>
                  <a:pt x="1185" y="2394"/>
                </a:cubicBezTo>
                <a:cubicBezTo>
                  <a:pt x="1183" y="2394"/>
                  <a:pt x="1180" y="2393"/>
                  <a:pt x="1180" y="2395"/>
                </a:cubicBezTo>
                <a:lnTo>
                  <a:pt x="1180" y="2396"/>
                </a:lnTo>
                <a:lnTo>
                  <a:pt x="1180" y="2396"/>
                </a:lnTo>
                <a:lnTo>
                  <a:pt x="1180" y="2396"/>
                </a:lnTo>
                <a:lnTo>
                  <a:pt x="1180" y="2396"/>
                </a:lnTo>
                <a:lnTo>
                  <a:pt x="1183" y="2396"/>
                </a:lnTo>
                <a:cubicBezTo>
                  <a:pt x="1187" y="2396"/>
                  <a:pt x="1190" y="2396"/>
                  <a:pt x="1190" y="2392"/>
                </a:cubicBezTo>
                <a:cubicBezTo>
                  <a:pt x="1185" y="2390"/>
                  <a:pt x="1188" y="2380"/>
                  <a:pt x="1180" y="2381"/>
                </a:cubicBezTo>
                <a:close/>
                <a:moveTo>
                  <a:pt x="1943" y="2379"/>
                </a:moveTo>
                <a:lnTo>
                  <a:pt x="1943" y="2382"/>
                </a:lnTo>
                <a:lnTo>
                  <a:pt x="1945" y="2382"/>
                </a:lnTo>
                <a:cubicBezTo>
                  <a:pt x="1945" y="2382"/>
                  <a:pt x="1946" y="2382"/>
                  <a:pt x="1946" y="2382"/>
                </a:cubicBezTo>
                <a:lnTo>
                  <a:pt x="1946" y="2382"/>
                </a:lnTo>
                <a:lnTo>
                  <a:pt x="1946" y="2382"/>
                </a:lnTo>
                <a:lnTo>
                  <a:pt x="1946" y="2381"/>
                </a:lnTo>
                <a:lnTo>
                  <a:pt x="1946" y="2382"/>
                </a:lnTo>
                <a:lnTo>
                  <a:pt x="1945" y="2381"/>
                </a:lnTo>
                <a:cubicBezTo>
                  <a:pt x="1944" y="2381"/>
                  <a:pt x="1944" y="2380"/>
                  <a:pt x="1943" y="2379"/>
                </a:cubicBezTo>
                <a:close/>
                <a:moveTo>
                  <a:pt x="1197" y="2379"/>
                </a:moveTo>
                <a:lnTo>
                  <a:pt x="1197" y="2383"/>
                </a:lnTo>
                <a:lnTo>
                  <a:pt x="1199" y="2383"/>
                </a:lnTo>
                <a:lnTo>
                  <a:pt x="1199" y="2379"/>
                </a:lnTo>
                <a:lnTo>
                  <a:pt x="1197" y="2379"/>
                </a:lnTo>
                <a:close/>
                <a:moveTo>
                  <a:pt x="1370" y="2378"/>
                </a:moveTo>
                <a:cubicBezTo>
                  <a:pt x="1370" y="2378"/>
                  <a:pt x="1370" y="2378"/>
                  <a:pt x="1369" y="2378"/>
                </a:cubicBezTo>
                <a:cubicBezTo>
                  <a:pt x="1369" y="2381"/>
                  <a:pt x="1369" y="2384"/>
                  <a:pt x="1372" y="2383"/>
                </a:cubicBezTo>
                <a:lnTo>
                  <a:pt x="1372" y="2382"/>
                </a:lnTo>
                <a:cubicBezTo>
                  <a:pt x="1372" y="2380"/>
                  <a:pt x="1372" y="2379"/>
                  <a:pt x="1370" y="2378"/>
                </a:cubicBezTo>
                <a:close/>
                <a:moveTo>
                  <a:pt x="1288" y="2377"/>
                </a:moveTo>
                <a:lnTo>
                  <a:pt x="1288" y="2380"/>
                </a:lnTo>
                <a:cubicBezTo>
                  <a:pt x="1291" y="2381"/>
                  <a:pt x="1290" y="2378"/>
                  <a:pt x="1291" y="2377"/>
                </a:cubicBezTo>
                <a:cubicBezTo>
                  <a:pt x="1290" y="2377"/>
                  <a:pt x="1289" y="2377"/>
                  <a:pt x="1288" y="2377"/>
                </a:cubicBezTo>
                <a:close/>
                <a:moveTo>
                  <a:pt x="2347" y="2373"/>
                </a:moveTo>
                <a:cubicBezTo>
                  <a:pt x="2345" y="2373"/>
                  <a:pt x="2344" y="2375"/>
                  <a:pt x="2344" y="2377"/>
                </a:cubicBezTo>
                <a:lnTo>
                  <a:pt x="2349" y="2377"/>
                </a:lnTo>
                <a:lnTo>
                  <a:pt x="2349" y="2377"/>
                </a:lnTo>
                <a:lnTo>
                  <a:pt x="2350" y="2377"/>
                </a:lnTo>
                <a:lnTo>
                  <a:pt x="2349" y="2377"/>
                </a:lnTo>
                <a:lnTo>
                  <a:pt x="2349" y="2375"/>
                </a:lnTo>
                <a:cubicBezTo>
                  <a:pt x="2349" y="2374"/>
                  <a:pt x="2348" y="2373"/>
                  <a:pt x="2347" y="2373"/>
                </a:cubicBezTo>
                <a:close/>
                <a:moveTo>
                  <a:pt x="1179" y="2373"/>
                </a:moveTo>
                <a:cubicBezTo>
                  <a:pt x="1178" y="2373"/>
                  <a:pt x="1178" y="2373"/>
                  <a:pt x="1177" y="2374"/>
                </a:cubicBezTo>
                <a:lnTo>
                  <a:pt x="1177" y="2374"/>
                </a:lnTo>
                <a:cubicBezTo>
                  <a:pt x="1177" y="2377"/>
                  <a:pt x="1179" y="2377"/>
                  <a:pt x="1180" y="2378"/>
                </a:cubicBezTo>
                <a:cubicBezTo>
                  <a:pt x="1180" y="2376"/>
                  <a:pt x="1181" y="2376"/>
                  <a:pt x="1181" y="2374"/>
                </a:cubicBezTo>
                <a:cubicBezTo>
                  <a:pt x="1181" y="2374"/>
                  <a:pt x="1181" y="2374"/>
                  <a:pt x="1181" y="2374"/>
                </a:cubicBezTo>
                <a:cubicBezTo>
                  <a:pt x="1180" y="2373"/>
                  <a:pt x="1180" y="2373"/>
                  <a:pt x="1179" y="2373"/>
                </a:cubicBezTo>
                <a:close/>
                <a:moveTo>
                  <a:pt x="1989" y="2368"/>
                </a:moveTo>
                <a:cubicBezTo>
                  <a:pt x="1988" y="2369"/>
                  <a:pt x="1988" y="2369"/>
                  <a:pt x="1987" y="2369"/>
                </a:cubicBezTo>
                <a:lnTo>
                  <a:pt x="1986" y="2369"/>
                </a:lnTo>
                <a:cubicBezTo>
                  <a:pt x="1986" y="2372"/>
                  <a:pt x="1988" y="2374"/>
                  <a:pt x="1991" y="2375"/>
                </a:cubicBezTo>
                <a:cubicBezTo>
                  <a:pt x="1993" y="2372"/>
                  <a:pt x="1990" y="2370"/>
                  <a:pt x="1989" y="2368"/>
                </a:cubicBezTo>
                <a:close/>
                <a:moveTo>
                  <a:pt x="1176" y="2367"/>
                </a:moveTo>
                <a:cubicBezTo>
                  <a:pt x="1175" y="2367"/>
                  <a:pt x="1174" y="2368"/>
                  <a:pt x="1174" y="2368"/>
                </a:cubicBezTo>
                <a:cubicBezTo>
                  <a:pt x="1173" y="2372"/>
                  <a:pt x="1179" y="2369"/>
                  <a:pt x="1177" y="2367"/>
                </a:cubicBezTo>
                <a:lnTo>
                  <a:pt x="1177" y="2367"/>
                </a:lnTo>
                <a:cubicBezTo>
                  <a:pt x="1177" y="2367"/>
                  <a:pt x="1176" y="2367"/>
                  <a:pt x="1176" y="2367"/>
                </a:cubicBezTo>
                <a:close/>
                <a:moveTo>
                  <a:pt x="1165" y="2365"/>
                </a:moveTo>
                <a:lnTo>
                  <a:pt x="1165" y="2369"/>
                </a:lnTo>
                <a:cubicBezTo>
                  <a:pt x="1166" y="2369"/>
                  <a:pt x="1166" y="2369"/>
                  <a:pt x="1167" y="2369"/>
                </a:cubicBezTo>
                <a:lnTo>
                  <a:pt x="1167" y="2365"/>
                </a:lnTo>
                <a:lnTo>
                  <a:pt x="1165" y="2365"/>
                </a:lnTo>
                <a:close/>
                <a:moveTo>
                  <a:pt x="1186" y="2364"/>
                </a:moveTo>
                <a:cubicBezTo>
                  <a:pt x="1184" y="2364"/>
                  <a:pt x="1183" y="2365"/>
                  <a:pt x="1181" y="2365"/>
                </a:cubicBezTo>
                <a:cubicBezTo>
                  <a:pt x="1180" y="2374"/>
                  <a:pt x="1190" y="2371"/>
                  <a:pt x="1189" y="2379"/>
                </a:cubicBezTo>
                <a:cubicBezTo>
                  <a:pt x="1195" y="2376"/>
                  <a:pt x="1201" y="2375"/>
                  <a:pt x="1207" y="2376"/>
                </a:cubicBezTo>
                <a:lnTo>
                  <a:pt x="1207" y="2383"/>
                </a:lnTo>
                <a:cubicBezTo>
                  <a:pt x="1216" y="2381"/>
                  <a:pt x="1216" y="2387"/>
                  <a:pt x="1220" y="2389"/>
                </a:cubicBezTo>
                <a:cubicBezTo>
                  <a:pt x="1221" y="2385"/>
                  <a:pt x="1225" y="2387"/>
                  <a:pt x="1225" y="2383"/>
                </a:cubicBezTo>
                <a:cubicBezTo>
                  <a:pt x="1224" y="2383"/>
                  <a:pt x="1224" y="2381"/>
                  <a:pt x="1224" y="2380"/>
                </a:cubicBezTo>
                <a:lnTo>
                  <a:pt x="1223" y="2380"/>
                </a:lnTo>
                <a:cubicBezTo>
                  <a:pt x="1212" y="2379"/>
                  <a:pt x="1206" y="2372"/>
                  <a:pt x="1191" y="2374"/>
                </a:cubicBezTo>
                <a:lnTo>
                  <a:pt x="1191" y="2364"/>
                </a:lnTo>
                <a:cubicBezTo>
                  <a:pt x="1190" y="2364"/>
                  <a:pt x="1188" y="2364"/>
                  <a:pt x="1186" y="2364"/>
                </a:cubicBezTo>
                <a:close/>
                <a:moveTo>
                  <a:pt x="1207" y="2364"/>
                </a:moveTo>
                <a:cubicBezTo>
                  <a:pt x="1208" y="2368"/>
                  <a:pt x="1207" y="2364"/>
                  <a:pt x="1204" y="2365"/>
                </a:cubicBezTo>
                <a:cubicBezTo>
                  <a:pt x="1203" y="2369"/>
                  <a:pt x="1207" y="2368"/>
                  <a:pt x="1209" y="2368"/>
                </a:cubicBezTo>
                <a:lnTo>
                  <a:pt x="1209" y="2368"/>
                </a:lnTo>
                <a:cubicBezTo>
                  <a:pt x="1210" y="2365"/>
                  <a:pt x="1209" y="2363"/>
                  <a:pt x="1207" y="2364"/>
                </a:cubicBezTo>
                <a:close/>
                <a:moveTo>
                  <a:pt x="2048" y="2363"/>
                </a:moveTo>
                <a:lnTo>
                  <a:pt x="2048" y="2370"/>
                </a:lnTo>
                <a:cubicBezTo>
                  <a:pt x="2054" y="2369"/>
                  <a:pt x="2052" y="2376"/>
                  <a:pt x="2056" y="2377"/>
                </a:cubicBezTo>
                <a:cubicBezTo>
                  <a:pt x="2056" y="2372"/>
                  <a:pt x="2062" y="2373"/>
                  <a:pt x="2062" y="2368"/>
                </a:cubicBezTo>
                <a:cubicBezTo>
                  <a:pt x="2059" y="2367"/>
                  <a:pt x="2049" y="2372"/>
                  <a:pt x="2048" y="2363"/>
                </a:cubicBezTo>
                <a:close/>
                <a:moveTo>
                  <a:pt x="1135" y="2362"/>
                </a:moveTo>
                <a:cubicBezTo>
                  <a:pt x="1134" y="2362"/>
                  <a:pt x="1132" y="2363"/>
                  <a:pt x="1132" y="2367"/>
                </a:cubicBezTo>
                <a:lnTo>
                  <a:pt x="1132" y="2367"/>
                </a:lnTo>
                <a:cubicBezTo>
                  <a:pt x="1138" y="2366"/>
                  <a:pt x="1135" y="2369"/>
                  <a:pt x="1137" y="2372"/>
                </a:cubicBezTo>
                <a:cubicBezTo>
                  <a:pt x="1138" y="2373"/>
                  <a:pt x="1140" y="2372"/>
                  <a:pt x="1142" y="2371"/>
                </a:cubicBezTo>
                <a:cubicBezTo>
                  <a:pt x="1142" y="2367"/>
                  <a:pt x="1138" y="2363"/>
                  <a:pt x="1135" y="2362"/>
                </a:cubicBezTo>
                <a:close/>
                <a:moveTo>
                  <a:pt x="2279" y="2359"/>
                </a:moveTo>
                <a:lnTo>
                  <a:pt x="2279" y="2359"/>
                </a:lnTo>
                <a:cubicBezTo>
                  <a:pt x="2279" y="2363"/>
                  <a:pt x="2281" y="2364"/>
                  <a:pt x="2280" y="2368"/>
                </a:cubicBezTo>
                <a:cubicBezTo>
                  <a:pt x="2283" y="2367"/>
                  <a:pt x="2283" y="2370"/>
                  <a:pt x="2286" y="2369"/>
                </a:cubicBezTo>
                <a:cubicBezTo>
                  <a:pt x="2288" y="2366"/>
                  <a:pt x="2284" y="2364"/>
                  <a:pt x="2285" y="2359"/>
                </a:cubicBezTo>
                <a:lnTo>
                  <a:pt x="2279" y="2359"/>
                </a:lnTo>
                <a:close/>
                <a:moveTo>
                  <a:pt x="2170" y="2358"/>
                </a:moveTo>
                <a:lnTo>
                  <a:pt x="2170" y="2364"/>
                </a:lnTo>
                <a:cubicBezTo>
                  <a:pt x="2172" y="2363"/>
                  <a:pt x="2173" y="2364"/>
                  <a:pt x="2173" y="2367"/>
                </a:cubicBezTo>
                <a:cubicBezTo>
                  <a:pt x="2174" y="2367"/>
                  <a:pt x="2176" y="2367"/>
                  <a:pt x="2178" y="2367"/>
                </a:cubicBezTo>
                <a:lnTo>
                  <a:pt x="2178" y="2362"/>
                </a:lnTo>
                <a:cubicBezTo>
                  <a:pt x="2175" y="2362"/>
                  <a:pt x="2174" y="2361"/>
                  <a:pt x="2175" y="2358"/>
                </a:cubicBezTo>
                <a:lnTo>
                  <a:pt x="2170" y="2358"/>
                </a:lnTo>
                <a:close/>
                <a:moveTo>
                  <a:pt x="2257" y="2357"/>
                </a:moveTo>
                <a:cubicBezTo>
                  <a:pt x="2256" y="2357"/>
                  <a:pt x="2254" y="2358"/>
                  <a:pt x="2254" y="2359"/>
                </a:cubicBezTo>
                <a:lnTo>
                  <a:pt x="2253" y="2359"/>
                </a:lnTo>
                <a:cubicBezTo>
                  <a:pt x="2255" y="2359"/>
                  <a:pt x="2259" y="2361"/>
                  <a:pt x="2259" y="2357"/>
                </a:cubicBezTo>
                <a:cubicBezTo>
                  <a:pt x="2258" y="2357"/>
                  <a:pt x="2258" y="2357"/>
                  <a:pt x="2257" y="2357"/>
                </a:cubicBezTo>
                <a:close/>
                <a:moveTo>
                  <a:pt x="2809" y="2357"/>
                </a:moveTo>
                <a:lnTo>
                  <a:pt x="2809" y="2359"/>
                </a:lnTo>
                <a:lnTo>
                  <a:pt x="2812" y="2359"/>
                </a:lnTo>
                <a:lnTo>
                  <a:pt x="2812" y="2357"/>
                </a:lnTo>
                <a:cubicBezTo>
                  <a:pt x="2811" y="2357"/>
                  <a:pt x="2810" y="2357"/>
                  <a:pt x="2809" y="2357"/>
                </a:cubicBezTo>
                <a:close/>
                <a:moveTo>
                  <a:pt x="2684" y="2356"/>
                </a:moveTo>
                <a:lnTo>
                  <a:pt x="2685" y="2356"/>
                </a:lnTo>
                <a:lnTo>
                  <a:pt x="2684" y="2357"/>
                </a:lnTo>
                <a:lnTo>
                  <a:pt x="2684" y="2356"/>
                </a:lnTo>
                <a:close/>
                <a:moveTo>
                  <a:pt x="2073" y="2355"/>
                </a:moveTo>
                <a:cubicBezTo>
                  <a:pt x="2071" y="2355"/>
                  <a:pt x="2070" y="2356"/>
                  <a:pt x="2069" y="2358"/>
                </a:cubicBezTo>
                <a:lnTo>
                  <a:pt x="2068" y="2358"/>
                </a:lnTo>
                <a:cubicBezTo>
                  <a:pt x="2070" y="2357"/>
                  <a:pt x="2073" y="2359"/>
                  <a:pt x="2073" y="2355"/>
                </a:cubicBezTo>
                <a:close/>
                <a:moveTo>
                  <a:pt x="2692" y="2352"/>
                </a:moveTo>
                <a:cubicBezTo>
                  <a:pt x="2690" y="2352"/>
                  <a:pt x="2690" y="2356"/>
                  <a:pt x="2692" y="2355"/>
                </a:cubicBezTo>
                <a:lnTo>
                  <a:pt x="2692" y="2352"/>
                </a:lnTo>
                <a:cubicBezTo>
                  <a:pt x="2692" y="2352"/>
                  <a:pt x="2692" y="2352"/>
                  <a:pt x="2692" y="2352"/>
                </a:cubicBezTo>
                <a:close/>
                <a:moveTo>
                  <a:pt x="2888" y="2351"/>
                </a:moveTo>
                <a:cubicBezTo>
                  <a:pt x="2888" y="2351"/>
                  <a:pt x="2887" y="2352"/>
                  <a:pt x="2889" y="2354"/>
                </a:cubicBezTo>
                <a:cubicBezTo>
                  <a:pt x="2890" y="2352"/>
                  <a:pt x="2889" y="2351"/>
                  <a:pt x="2888" y="2351"/>
                </a:cubicBezTo>
                <a:close/>
                <a:moveTo>
                  <a:pt x="1690" y="2350"/>
                </a:moveTo>
                <a:lnTo>
                  <a:pt x="1690" y="2354"/>
                </a:lnTo>
                <a:lnTo>
                  <a:pt x="1694" y="2354"/>
                </a:lnTo>
                <a:cubicBezTo>
                  <a:pt x="1695" y="2350"/>
                  <a:pt x="1691" y="2351"/>
                  <a:pt x="1690" y="2350"/>
                </a:cubicBezTo>
                <a:close/>
                <a:moveTo>
                  <a:pt x="2372" y="2348"/>
                </a:moveTo>
                <a:lnTo>
                  <a:pt x="2372" y="2355"/>
                </a:lnTo>
                <a:cubicBezTo>
                  <a:pt x="2377" y="2355"/>
                  <a:pt x="2375" y="2348"/>
                  <a:pt x="2372" y="2348"/>
                </a:cubicBezTo>
                <a:close/>
                <a:moveTo>
                  <a:pt x="2689" y="2346"/>
                </a:moveTo>
                <a:cubicBezTo>
                  <a:pt x="2684" y="2346"/>
                  <a:pt x="2687" y="2357"/>
                  <a:pt x="2680" y="2353"/>
                </a:cubicBezTo>
                <a:cubicBezTo>
                  <a:pt x="2682" y="2359"/>
                  <a:pt x="2681" y="2365"/>
                  <a:pt x="2678" y="2367"/>
                </a:cubicBezTo>
                <a:cubicBezTo>
                  <a:pt x="2679" y="2367"/>
                  <a:pt x="2679" y="2368"/>
                  <a:pt x="2680" y="2368"/>
                </a:cubicBezTo>
                <a:cubicBezTo>
                  <a:pt x="2682" y="2368"/>
                  <a:pt x="2684" y="2367"/>
                  <a:pt x="2684" y="2365"/>
                </a:cubicBezTo>
                <a:cubicBezTo>
                  <a:pt x="2681" y="2366"/>
                  <a:pt x="2683" y="2360"/>
                  <a:pt x="2684" y="2360"/>
                </a:cubicBezTo>
                <a:cubicBezTo>
                  <a:pt x="2686" y="2361"/>
                  <a:pt x="2685" y="2368"/>
                  <a:pt x="2686" y="2365"/>
                </a:cubicBezTo>
                <a:cubicBezTo>
                  <a:pt x="2686" y="2365"/>
                  <a:pt x="2686" y="2364"/>
                  <a:pt x="2686" y="2364"/>
                </a:cubicBezTo>
                <a:cubicBezTo>
                  <a:pt x="2686" y="2362"/>
                  <a:pt x="2688" y="2360"/>
                  <a:pt x="2690" y="2361"/>
                </a:cubicBezTo>
                <a:cubicBezTo>
                  <a:pt x="2691" y="2362"/>
                  <a:pt x="2691" y="2365"/>
                  <a:pt x="2693" y="2364"/>
                </a:cubicBezTo>
                <a:cubicBezTo>
                  <a:pt x="2693" y="2358"/>
                  <a:pt x="2695" y="2363"/>
                  <a:pt x="2697" y="2361"/>
                </a:cubicBezTo>
                <a:cubicBezTo>
                  <a:pt x="2698" y="2357"/>
                  <a:pt x="2694" y="2358"/>
                  <a:pt x="2693" y="2355"/>
                </a:cubicBezTo>
                <a:cubicBezTo>
                  <a:pt x="2694" y="2358"/>
                  <a:pt x="2693" y="2359"/>
                  <a:pt x="2691" y="2359"/>
                </a:cubicBezTo>
                <a:cubicBezTo>
                  <a:pt x="2690" y="2356"/>
                  <a:pt x="2687" y="2359"/>
                  <a:pt x="2685" y="2357"/>
                </a:cubicBezTo>
                <a:lnTo>
                  <a:pt x="2685" y="2356"/>
                </a:lnTo>
                <a:lnTo>
                  <a:pt x="2685" y="2356"/>
                </a:lnTo>
                <a:cubicBezTo>
                  <a:pt x="2687" y="2354"/>
                  <a:pt x="2686" y="2348"/>
                  <a:pt x="2689" y="2346"/>
                </a:cubicBezTo>
                <a:close/>
                <a:moveTo>
                  <a:pt x="2194" y="2344"/>
                </a:moveTo>
                <a:cubicBezTo>
                  <a:pt x="2193" y="2346"/>
                  <a:pt x="2195" y="2350"/>
                  <a:pt x="2193" y="2350"/>
                </a:cubicBezTo>
                <a:cubicBezTo>
                  <a:pt x="2191" y="2350"/>
                  <a:pt x="2188" y="2350"/>
                  <a:pt x="2186" y="2350"/>
                </a:cubicBezTo>
                <a:lnTo>
                  <a:pt x="2186" y="2347"/>
                </a:lnTo>
                <a:cubicBezTo>
                  <a:pt x="2183" y="2347"/>
                  <a:pt x="2177" y="2344"/>
                  <a:pt x="2178" y="2349"/>
                </a:cubicBezTo>
                <a:cubicBezTo>
                  <a:pt x="2178" y="2352"/>
                  <a:pt x="2185" y="2348"/>
                  <a:pt x="2186" y="2351"/>
                </a:cubicBezTo>
                <a:lnTo>
                  <a:pt x="2186" y="2358"/>
                </a:lnTo>
                <a:cubicBezTo>
                  <a:pt x="2190" y="2359"/>
                  <a:pt x="2189" y="2364"/>
                  <a:pt x="2194" y="2364"/>
                </a:cubicBezTo>
                <a:cubicBezTo>
                  <a:pt x="2193" y="2360"/>
                  <a:pt x="2198" y="2363"/>
                  <a:pt x="2199" y="2361"/>
                </a:cubicBezTo>
                <a:lnTo>
                  <a:pt x="2199" y="2350"/>
                </a:lnTo>
                <a:cubicBezTo>
                  <a:pt x="2194" y="2351"/>
                  <a:pt x="2196" y="2346"/>
                  <a:pt x="2194" y="2344"/>
                </a:cubicBezTo>
                <a:close/>
                <a:moveTo>
                  <a:pt x="1681" y="2343"/>
                </a:moveTo>
                <a:cubicBezTo>
                  <a:pt x="1681" y="2343"/>
                  <a:pt x="1680" y="2343"/>
                  <a:pt x="1679" y="2343"/>
                </a:cubicBezTo>
                <a:cubicBezTo>
                  <a:pt x="1681" y="2346"/>
                  <a:pt x="1689" y="2348"/>
                  <a:pt x="1690" y="2348"/>
                </a:cubicBezTo>
                <a:cubicBezTo>
                  <a:pt x="1689" y="2348"/>
                  <a:pt x="1688" y="2347"/>
                  <a:pt x="1689" y="2347"/>
                </a:cubicBezTo>
                <a:cubicBezTo>
                  <a:pt x="1689" y="2347"/>
                  <a:pt x="1690" y="2347"/>
                  <a:pt x="1690" y="2346"/>
                </a:cubicBezTo>
                <a:lnTo>
                  <a:pt x="1690" y="2346"/>
                </a:lnTo>
                <a:cubicBezTo>
                  <a:pt x="1685" y="2347"/>
                  <a:pt x="1685" y="2343"/>
                  <a:pt x="1681" y="2343"/>
                </a:cubicBezTo>
                <a:close/>
                <a:moveTo>
                  <a:pt x="2835" y="2343"/>
                </a:moveTo>
                <a:cubicBezTo>
                  <a:pt x="2833" y="2344"/>
                  <a:pt x="2833" y="2346"/>
                  <a:pt x="2833" y="2348"/>
                </a:cubicBezTo>
                <a:cubicBezTo>
                  <a:pt x="2840" y="2350"/>
                  <a:pt x="2831" y="2355"/>
                  <a:pt x="2834" y="2357"/>
                </a:cubicBezTo>
                <a:cubicBezTo>
                  <a:pt x="2835" y="2357"/>
                  <a:pt x="2836" y="2357"/>
                  <a:pt x="2837" y="2357"/>
                </a:cubicBezTo>
                <a:lnTo>
                  <a:pt x="2837" y="2357"/>
                </a:lnTo>
                <a:cubicBezTo>
                  <a:pt x="2834" y="2352"/>
                  <a:pt x="2842" y="2349"/>
                  <a:pt x="2839" y="2344"/>
                </a:cubicBezTo>
                <a:cubicBezTo>
                  <a:pt x="2840" y="2348"/>
                  <a:pt x="2835" y="2346"/>
                  <a:pt x="2837" y="2343"/>
                </a:cubicBezTo>
                <a:cubicBezTo>
                  <a:pt x="2836" y="2343"/>
                  <a:pt x="2835" y="2343"/>
                  <a:pt x="2835" y="2343"/>
                </a:cubicBezTo>
                <a:close/>
                <a:moveTo>
                  <a:pt x="2380" y="2343"/>
                </a:moveTo>
                <a:cubicBezTo>
                  <a:pt x="2379" y="2343"/>
                  <a:pt x="2377" y="2342"/>
                  <a:pt x="2377" y="2344"/>
                </a:cubicBezTo>
                <a:lnTo>
                  <a:pt x="2377" y="2344"/>
                </a:lnTo>
                <a:cubicBezTo>
                  <a:pt x="2378" y="2344"/>
                  <a:pt x="2378" y="2346"/>
                  <a:pt x="2380" y="2346"/>
                </a:cubicBezTo>
                <a:lnTo>
                  <a:pt x="2380" y="2343"/>
                </a:lnTo>
                <a:close/>
                <a:moveTo>
                  <a:pt x="2845" y="2342"/>
                </a:moveTo>
                <a:cubicBezTo>
                  <a:pt x="2844" y="2342"/>
                  <a:pt x="2843" y="2343"/>
                  <a:pt x="2843" y="2345"/>
                </a:cubicBezTo>
                <a:cubicBezTo>
                  <a:pt x="2844" y="2345"/>
                  <a:pt x="2844" y="2347"/>
                  <a:pt x="2846" y="2347"/>
                </a:cubicBezTo>
                <a:lnTo>
                  <a:pt x="2846" y="2346"/>
                </a:lnTo>
                <a:cubicBezTo>
                  <a:pt x="2846" y="2345"/>
                  <a:pt x="2847" y="2344"/>
                  <a:pt x="2847" y="2342"/>
                </a:cubicBezTo>
                <a:cubicBezTo>
                  <a:pt x="2846" y="2342"/>
                  <a:pt x="2846" y="2342"/>
                  <a:pt x="2845" y="2342"/>
                </a:cubicBezTo>
                <a:close/>
                <a:moveTo>
                  <a:pt x="2692" y="2341"/>
                </a:moveTo>
                <a:cubicBezTo>
                  <a:pt x="2691" y="2341"/>
                  <a:pt x="2690" y="2341"/>
                  <a:pt x="2690" y="2342"/>
                </a:cubicBezTo>
                <a:lnTo>
                  <a:pt x="2689" y="2342"/>
                </a:lnTo>
                <a:cubicBezTo>
                  <a:pt x="2691" y="2342"/>
                  <a:pt x="2691" y="2344"/>
                  <a:pt x="2693" y="2343"/>
                </a:cubicBezTo>
                <a:cubicBezTo>
                  <a:pt x="2694" y="2342"/>
                  <a:pt x="2693" y="2341"/>
                  <a:pt x="2692" y="2341"/>
                </a:cubicBezTo>
                <a:close/>
                <a:moveTo>
                  <a:pt x="2698" y="2340"/>
                </a:moveTo>
                <a:lnTo>
                  <a:pt x="2698" y="2343"/>
                </a:lnTo>
                <a:lnTo>
                  <a:pt x="2700" y="2343"/>
                </a:lnTo>
                <a:lnTo>
                  <a:pt x="2700" y="2340"/>
                </a:lnTo>
                <a:lnTo>
                  <a:pt x="2698" y="2340"/>
                </a:lnTo>
                <a:close/>
                <a:moveTo>
                  <a:pt x="2070" y="2340"/>
                </a:moveTo>
                <a:cubicBezTo>
                  <a:pt x="2068" y="2340"/>
                  <a:pt x="2067" y="2341"/>
                  <a:pt x="2067" y="2344"/>
                </a:cubicBezTo>
                <a:cubicBezTo>
                  <a:pt x="2069" y="2345"/>
                  <a:pt x="2072" y="2345"/>
                  <a:pt x="2072" y="2349"/>
                </a:cubicBezTo>
                <a:cubicBezTo>
                  <a:pt x="2072" y="2351"/>
                  <a:pt x="2068" y="2350"/>
                  <a:pt x="2069" y="2352"/>
                </a:cubicBezTo>
                <a:cubicBezTo>
                  <a:pt x="2071" y="2353"/>
                  <a:pt x="2071" y="2354"/>
                  <a:pt x="2074" y="2354"/>
                </a:cubicBezTo>
                <a:cubicBezTo>
                  <a:pt x="2076" y="2349"/>
                  <a:pt x="2072" y="2348"/>
                  <a:pt x="2076" y="2343"/>
                </a:cubicBezTo>
                <a:lnTo>
                  <a:pt x="2076" y="2343"/>
                </a:lnTo>
                <a:cubicBezTo>
                  <a:pt x="2075" y="2342"/>
                  <a:pt x="2072" y="2341"/>
                  <a:pt x="2070" y="2340"/>
                </a:cubicBezTo>
                <a:close/>
                <a:moveTo>
                  <a:pt x="2769" y="2340"/>
                </a:moveTo>
                <a:lnTo>
                  <a:pt x="2769" y="2346"/>
                </a:lnTo>
                <a:cubicBezTo>
                  <a:pt x="2770" y="2346"/>
                  <a:pt x="2772" y="2346"/>
                  <a:pt x="2772" y="2345"/>
                </a:cubicBezTo>
                <a:cubicBezTo>
                  <a:pt x="2770" y="2344"/>
                  <a:pt x="2771" y="2341"/>
                  <a:pt x="2769" y="2340"/>
                </a:cubicBezTo>
                <a:close/>
                <a:moveTo>
                  <a:pt x="2108" y="2340"/>
                </a:moveTo>
                <a:cubicBezTo>
                  <a:pt x="2108" y="2340"/>
                  <a:pt x="2108" y="2340"/>
                  <a:pt x="2107" y="2341"/>
                </a:cubicBezTo>
                <a:cubicBezTo>
                  <a:pt x="2107" y="2347"/>
                  <a:pt x="2111" y="2349"/>
                  <a:pt x="2116" y="2349"/>
                </a:cubicBezTo>
                <a:cubicBezTo>
                  <a:pt x="2116" y="2346"/>
                  <a:pt x="2115" y="2343"/>
                  <a:pt x="2113" y="2341"/>
                </a:cubicBezTo>
                <a:lnTo>
                  <a:pt x="2113" y="2341"/>
                </a:lnTo>
                <a:cubicBezTo>
                  <a:pt x="2112" y="2343"/>
                  <a:pt x="2110" y="2340"/>
                  <a:pt x="2108" y="2340"/>
                </a:cubicBezTo>
                <a:close/>
                <a:moveTo>
                  <a:pt x="2429" y="2340"/>
                </a:moveTo>
                <a:cubicBezTo>
                  <a:pt x="2427" y="2343"/>
                  <a:pt x="2426" y="2348"/>
                  <a:pt x="2426" y="2352"/>
                </a:cubicBezTo>
                <a:lnTo>
                  <a:pt x="2430" y="2352"/>
                </a:lnTo>
                <a:lnTo>
                  <a:pt x="2430" y="2352"/>
                </a:lnTo>
                <a:lnTo>
                  <a:pt x="2431" y="2352"/>
                </a:lnTo>
                <a:lnTo>
                  <a:pt x="2430" y="2352"/>
                </a:lnTo>
                <a:lnTo>
                  <a:pt x="2430" y="2350"/>
                </a:lnTo>
                <a:cubicBezTo>
                  <a:pt x="2430" y="2345"/>
                  <a:pt x="2432" y="2341"/>
                  <a:pt x="2429" y="2340"/>
                </a:cubicBezTo>
                <a:close/>
                <a:moveTo>
                  <a:pt x="2782" y="2338"/>
                </a:moveTo>
                <a:cubicBezTo>
                  <a:pt x="2782" y="2342"/>
                  <a:pt x="2780" y="2343"/>
                  <a:pt x="2780" y="2346"/>
                </a:cubicBezTo>
                <a:cubicBezTo>
                  <a:pt x="2782" y="2346"/>
                  <a:pt x="2784" y="2346"/>
                  <a:pt x="2783" y="2348"/>
                </a:cubicBezTo>
                <a:cubicBezTo>
                  <a:pt x="2779" y="2347"/>
                  <a:pt x="2779" y="2351"/>
                  <a:pt x="2777" y="2352"/>
                </a:cubicBezTo>
                <a:cubicBezTo>
                  <a:pt x="2777" y="2351"/>
                  <a:pt x="2777" y="2349"/>
                  <a:pt x="2776" y="2347"/>
                </a:cubicBezTo>
                <a:cubicBezTo>
                  <a:pt x="2769" y="2349"/>
                  <a:pt x="2761" y="2350"/>
                  <a:pt x="2754" y="2348"/>
                </a:cubicBezTo>
                <a:cubicBezTo>
                  <a:pt x="2755" y="2349"/>
                  <a:pt x="2758" y="2348"/>
                  <a:pt x="2757" y="2351"/>
                </a:cubicBezTo>
                <a:cubicBezTo>
                  <a:pt x="2755" y="2350"/>
                  <a:pt x="2752" y="2350"/>
                  <a:pt x="2753" y="2346"/>
                </a:cubicBezTo>
                <a:cubicBezTo>
                  <a:pt x="2748" y="2348"/>
                  <a:pt x="2752" y="2358"/>
                  <a:pt x="2755" y="2359"/>
                </a:cubicBezTo>
                <a:cubicBezTo>
                  <a:pt x="2757" y="2358"/>
                  <a:pt x="2753" y="2355"/>
                  <a:pt x="2757" y="2354"/>
                </a:cubicBezTo>
                <a:lnTo>
                  <a:pt x="2757" y="2358"/>
                </a:lnTo>
                <a:cubicBezTo>
                  <a:pt x="2765" y="2358"/>
                  <a:pt x="2770" y="2354"/>
                  <a:pt x="2775" y="2359"/>
                </a:cubicBezTo>
                <a:cubicBezTo>
                  <a:pt x="2776" y="2355"/>
                  <a:pt x="2779" y="2354"/>
                  <a:pt x="2781" y="2353"/>
                </a:cubicBezTo>
                <a:cubicBezTo>
                  <a:pt x="2782" y="2354"/>
                  <a:pt x="2783" y="2356"/>
                  <a:pt x="2784" y="2357"/>
                </a:cubicBezTo>
                <a:cubicBezTo>
                  <a:pt x="2788" y="2356"/>
                  <a:pt x="2788" y="2351"/>
                  <a:pt x="2790" y="2348"/>
                </a:cubicBezTo>
                <a:lnTo>
                  <a:pt x="2790" y="2348"/>
                </a:lnTo>
                <a:cubicBezTo>
                  <a:pt x="2785" y="2348"/>
                  <a:pt x="2787" y="2340"/>
                  <a:pt x="2782" y="2338"/>
                </a:cubicBezTo>
                <a:close/>
                <a:moveTo>
                  <a:pt x="1617" y="2338"/>
                </a:moveTo>
                <a:cubicBezTo>
                  <a:pt x="1617" y="2338"/>
                  <a:pt x="1616" y="2338"/>
                  <a:pt x="1615" y="2340"/>
                </a:cubicBezTo>
                <a:cubicBezTo>
                  <a:pt x="1614" y="2340"/>
                  <a:pt x="1614" y="2339"/>
                  <a:pt x="1614" y="2341"/>
                </a:cubicBezTo>
                <a:lnTo>
                  <a:pt x="1614" y="2341"/>
                </a:lnTo>
                <a:cubicBezTo>
                  <a:pt x="1614" y="2344"/>
                  <a:pt x="1617" y="2339"/>
                  <a:pt x="1617" y="2338"/>
                </a:cubicBezTo>
                <a:close/>
                <a:moveTo>
                  <a:pt x="2952" y="2338"/>
                </a:moveTo>
                <a:cubicBezTo>
                  <a:pt x="2951" y="2340"/>
                  <a:pt x="2949" y="2341"/>
                  <a:pt x="2949" y="2345"/>
                </a:cubicBezTo>
                <a:cubicBezTo>
                  <a:pt x="2951" y="2345"/>
                  <a:pt x="2953" y="2345"/>
                  <a:pt x="2954" y="2345"/>
                </a:cubicBezTo>
                <a:lnTo>
                  <a:pt x="2954" y="2345"/>
                </a:lnTo>
                <a:cubicBezTo>
                  <a:pt x="2954" y="2342"/>
                  <a:pt x="2954" y="2339"/>
                  <a:pt x="2952" y="2338"/>
                </a:cubicBezTo>
                <a:close/>
                <a:moveTo>
                  <a:pt x="2732" y="2338"/>
                </a:moveTo>
                <a:cubicBezTo>
                  <a:pt x="2730" y="2338"/>
                  <a:pt x="2730" y="2342"/>
                  <a:pt x="2731" y="2339"/>
                </a:cubicBezTo>
                <a:cubicBezTo>
                  <a:pt x="2732" y="2339"/>
                  <a:pt x="2735" y="2339"/>
                  <a:pt x="2733" y="2338"/>
                </a:cubicBezTo>
                <a:lnTo>
                  <a:pt x="2733" y="2338"/>
                </a:lnTo>
                <a:cubicBezTo>
                  <a:pt x="2733" y="2338"/>
                  <a:pt x="2732" y="2338"/>
                  <a:pt x="2732" y="2338"/>
                </a:cubicBezTo>
                <a:close/>
                <a:moveTo>
                  <a:pt x="2604" y="2337"/>
                </a:moveTo>
                <a:cubicBezTo>
                  <a:pt x="2603" y="2337"/>
                  <a:pt x="2602" y="2337"/>
                  <a:pt x="2601" y="2339"/>
                </a:cubicBezTo>
                <a:lnTo>
                  <a:pt x="2602" y="2339"/>
                </a:lnTo>
                <a:cubicBezTo>
                  <a:pt x="2605" y="2338"/>
                  <a:pt x="2607" y="2342"/>
                  <a:pt x="2608" y="2338"/>
                </a:cubicBezTo>
                <a:cubicBezTo>
                  <a:pt x="2606" y="2338"/>
                  <a:pt x="2605" y="2337"/>
                  <a:pt x="2604" y="2337"/>
                </a:cubicBezTo>
                <a:close/>
                <a:moveTo>
                  <a:pt x="2619" y="2336"/>
                </a:moveTo>
                <a:lnTo>
                  <a:pt x="2619" y="2339"/>
                </a:lnTo>
                <a:lnTo>
                  <a:pt x="2621" y="2339"/>
                </a:lnTo>
                <a:lnTo>
                  <a:pt x="2621" y="2336"/>
                </a:lnTo>
                <a:cubicBezTo>
                  <a:pt x="2620" y="2336"/>
                  <a:pt x="2619" y="2336"/>
                  <a:pt x="2619" y="2336"/>
                </a:cubicBezTo>
                <a:close/>
                <a:moveTo>
                  <a:pt x="2625" y="2336"/>
                </a:moveTo>
                <a:cubicBezTo>
                  <a:pt x="2624" y="2336"/>
                  <a:pt x="2623" y="2336"/>
                  <a:pt x="2623" y="2338"/>
                </a:cubicBezTo>
                <a:cubicBezTo>
                  <a:pt x="2624" y="2338"/>
                  <a:pt x="2624" y="2339"/>
                  <a:pt x="2626" y="2339"/>
                </a:cubicBezTo>
                <a:lnTo>
                  <a:pt x="2626" y="2339"/>
                </a:lnTo>
                <a:cubicBezTo>
                  <a:pt x="2627" y="2337"/>
                  <a:pt x="2626" y="2337"/>
                  <a:pt x="2625" y="2336"/>
                </a:cubicBezTo>
                <a:close/>
                <a:moveTo>
                  <a:pt x="1600" y="2336"/>
                </a:moveTo>
                <a:cubicBezTo>
                  <a:pt x="1599" y="2336"/>
                  <a:pt x="1599" y="2336"/>
                  <a:pt x="1599" y="2336"/>
                </a:cubicBezTo>
                <a:lnTo>
                  <a:pt x="1599" y="2340"/>
                </a:lnTo>
                <a:cubicBezTo>
                  <a:pt x="1601" y="2341"/>
                  <a:pt x="1602" y="2336"/>
                  <a:pt x="1600" y="2336"/>
                </a:cubicBezTo>
                <a:close/>
                <a:moveTo>
                  <a:pt x="1571" y="2336"/>
                </a:moveTo>
                <a:cubicBezTo>
                  <a:pt x="1571" y="2336"/>
                  <a:pt x="1570" y="2336"/>
                  <a:pt x="1569" y="2336"/>
                </a:cubicBezTo>
                <a:lnTo>
                  <a:pt x="1569" y="2336"/>
                </a:lnTo>
                <a:cubicBezTo>
                  <a:pt x="1569" y="2339"/>
                  <a:pt x="1571" y="2339"/>
                  <a:pt x="1573" y="2339"/>
                </a:cubicBezTo>
                <a:cubicBezTo>
                  <a:pt x="1574" y="2337"/>
                  <a:pt x="1573" y="2336"/>
                  <a:pt x="1571" y="2336"/>
                </a:cubicBezTo>
                <a:close/>
                <a:moveTo>
                  <a:pt x="2130" y="2336"/>
                </a:moveTo>
                <a:cubicBezTo>
                  <a:pt x="2125" y="2336"/>
                  <a:pt x="2125" y="2339"/>
                  <a:pt x="2123" y="2342"/>
                </a:cubicBezTo>
                <a:cubicBezTo>
                  <a:pt x="2123" y="2346"/>
                  <a:pt x="2126" y="2346"/>
                  <a:pt x="2125" y="2349"/>
                </a:cubicBezTo>
                <a:cubicBezTo>
                  <a:pt x="2121" y="2347"/>
                  <a:pt x="2125" y="2354"/>
                  <a:pt x="2122" y="2353"/>
                </a:cubicBezTo>
                <a:cubicBezTo>
                  <a:pt x="2120" y="2352"/>
                  <a:pt x="2120" y="2354"/>
                  <a:pt x="2118" y="2352"/>
                </a:cubicBezTo>
                <a:cubicBezTo>
                  <a:pt x="2117" y="2359"/>
                  <a:pt x="2118" y="2359"/>
                  <a:pt x="2120" y="2363"/>
                </a:cubicBezTo>
                <a:cubicBezTo>
                  <a:pt x="2117" y="2367"/>
                  <a:pt x="2115" y="2365"/>
                  <a:pt x="2111" y="2366"/>
                </a:cubicBezTo>
                <a:cubicBezTo>
                  <a:pt x="2113" y="2362"/>
                  <a:pt x="2108" y="2359"/>
                  <a:pt x="2113" y="2356"/>
                </a:cubicBezTo>
                <a:cubicBezTo>
                  <a:pt x="2110" y="2355"/>
                  <a:pt x="2104" y="2358"/>
                  <a:pt x="2105" y="2352"/>
                </a:cubicBezTo>
                <a:cubicBezTo>
                  <a:pt x="2102" y="2353"/>
                  <a:pt x="2100" y="2355"/>
                  <a:pt x="2099" y="2358"/>
                </a:cubicBezTo>
                <a:lnTo>
                  <a:pt x="2092" y="2358"/>
                </a:lnTo>
                <a:cubicBezTo>
                  <a:pt x="2091" y="2365"/>
                  <a:pt x="2078" y="2359"/>
                  <a:pt x="2073" y="2361"/>
                </a:cubicBezTo>
                <a:lnTo>
                  <a:pt x="2073" y="2365"/>
                </a:lnTo>
                <a:cubicBezTo>
                  <a:pt x="2075" y="2366"/>
                  <a:pt x="2080" y="2364"/>
                  <a:pt x="2081" y="2366"/>
                </a:cubicBezTo>
                <a:cubicBezTo>
                  <a:pt x="2078" y="2366"/>
                  <a:pt x="2075" y="2366"/>
                  <a:pt x="2073" y="2366"/>
                </a:cubicBezTo>
                <a:cubicBezTo>
                  <a:pt x="2077" y="2369"/>
                  <a:pt x="2089" y="2370"/>
                  <a:pt x="2090" y="2366"/>
                </a:cubicBezTo>
                <a:cubicBezTo>
                  <a:pt x="2092" y="2367"/>
                  <a:pt x="2092" y="2370"/>
                  <a:pt x="2093" y="2372"/>
                </a:cubicBezTo>
                <a:cubicBezTo>
                  <a:pt x="2097" y="2371"/>
                  <a:pt x="2099" y="2367"/>
                  <a:pt x="2101" y="2364"/>
                </a:cubicBezTo>
                <a:cubicBezTo>
                  <a:pt x="2102" y="2367"/>
                  <a:pt x="2106" y="2366"/>
                  <a:pt x="2105" y="2371"/>
                </a:cubicBezTo>
                <a:cubicBezTo>
                  <a:pt x="2108" y="2371"/>
                  <a:pt x="2112" y="2369"/>
                  <a:pt x="2114" y="2367"/>
                </a:cubicBezTo>
                <a:cubicBezTo>
                  <a:pt x="2114" y="2370"/>
                  <a:pt x="2117" y="2372"/>
                  <a:pt x="2117" y="2375"/>
                </a:cubicBezTo>
                <a:cubicBezTo>
                  <a:pt x="2121" y="2373"/>
                  <a:pt x="2122" y="2369"/>
                  <a:pt x="2126" y="2373"/>
                </a:cubicBezTo>
                <a:cubicBezTo>
                  <a:pt x="2128" y="2368"/>
                  <a:pt x="2133" y="2366"/>
                  <a:pt x="2137" y="2364"/>
                </a:cubicBezTo>
                <a:cubicBezTo>
                  <a:pt x="2138" y="2367"/>
                  <a:pt x="2146" y="2371"/>
                  <a:pt x="2148" y="2367"/>
                </a:cubicBezTo>
                <a:cubicBezTo>
                  <a:pt x="2147" y="2367"/>
                  <a:pt x="2144" y="2367"/>
                  <a:pt x="2144" y="2366"/>
                </a:cubicBezTo>
                <a:cubicBezTo>
                  <a:pt x="2150" y="2363"/>
                  <a:pt x="2156" y="2361"/>
                  <a:pt x="2162" y="2362"/>
                </a:cubicBezTo>
                <a:cubicBezTo>
                  <a:pt x="2162" y="2364"/>
                  <a:pt x="2160" y="2368"/>
                  <a:pt x="2164" y="2367"/>
                </a:cubicBezTo>
                <a:cubicBezTo>
                  <a:pt x="2164" y="2364"/>
                  <a:pt x="2162" y="2357"/>
                  <a:pt x="2167" y="2358"/>
                </a:cubicBezTo>
                <a:cubicBezTo>
                  <a:pt x="2163" y="2354"/>
                  <a:pt x="2161" y="2349"/>
                  <a:pt x="2161" y="2343"/>
                </a:cubicBezTo>
                <a:cubicBezTo>
                  <a:pt x="2158" y="2343"/>
                  <a:pt x="2156" y="2346"/>
                  <a:pt x="2156" y="2349"/>
                </a:cubicBezTo>
                <a:cubicBezTo>
                  <a:pt x="2156" y="2352"/>
                  <a:pt x="2159" y="2354"/>
                  <a:pt x="2162" y="2354"/>
                </a:cubicBezTo>
                <a:cubicBezTo>
                  <a:pt x="2162" y="2356"/>
                  <a:pt x="2162" y="2358"/>
                  <a:pt x="2161" y="2358"/>
                </a:cubicBezTo>
                <a:cubicBezTo>
                  <a:pt x="2159" y="2355"/>
                  <a:pt x="2155" y="2357"/>
                  <a:pt x="2153" y="2358"/>
                </a:cubicBezTo>
                <a:cubicBezTo>
                  <a:pt x="2152" y="2356"/>
                  <a:pt x="2152" y="2353"/>
                  <a:pt x="2149" y="2353"/>
                </a:cubicBezTo>
                <a:cubicBezTo>
                  <a:pt x="2147" y="2354"/>
                  <a:pt x="2147" y="2357"/>
                  <a:pt x="2145" y="2358"/>
                </a:cubicBezTo>
                <a:cubicBezTo>
                  <a:pt x="2144" y="2357"/>
                  <a:pt x="2142" y="2356"/>
                  <a:pt x="2142" y="2353"/>
                </a:cubicBezTo>
                <a:cubicBezTo>
                  <a:pt x="2139" y="2353"/>
                  <a:pt x="2140" y="2357"/>
                  <a:pt x="2137" y="2358"/>
                </a:cubicBezTo>
                <a:lnTo>
                  <a:pt x="2137" y="2353"/>
                </a:lnTo>
                <a:cubicBezTo>
                  <a:pt x="2132" y="2352"/>
                  <a:pt x="2126" y="2354"/>
                  <a:pt x="2121" y="2358"/>
                </a:cubicBezTo>
                <a:cubicBezTo>
                  <a:pt x="2122" y="2355"/>
                  <a:pt x="2124" y="2352"/>
                  <a:pt x="2129" y="2353"/>
                </a:cubicBezTo>
                <a:cubicBezTo>
                  <a:pt x="2128" y="2349"/>
                  <a:pt x="2132" y="2351"/>
                  <a:pt x="2131" y="2347"/>
                </a:cubicBezTo>
                <a:cubicBezTo>
                  <a:pt x="2128" y="2344"/>
                  <a:pt x="2128" y="2342"/>
                  <a:pt x="2130" y="2336"/>
                </a:cubicBezTo>
                <a:close/>
                <a:moveTo>
                  <a:pt x="2711" y="2335"/>
                </a:moveTo>
                <a:lnTo>
                  <a:pt x="2711" y="2338"/>
                </a:lnTo>
                <a:lnTo>
                  <a:pt x="2711" y="2338"/>
                </a:lnTo>
                <a:lnTo>
                  <a:pt x="2711" y="2338"/>
                </a:lnTo>
                <a:lnTo>
                  <a:pt x="2711" y="2335"/>
                </a:lnTo>
                <a:close/>
                <a:moveTo>
                  <a:pt x="2757" y="2335"/>
                </a:moveTo>
                <a:lnTo>
                  <a:pt x="2757" y="2336"/>
                </a:lnTo>
                <a:lnTo>
                  <a:pt x="2759" y="2336"/>
                </a:lnTo>
                <a:lnTo>
                  <a:pt x="2759" y="2335"/>
                </a:lnTo>
                <a:lnTo>
                  <a:pt x="2757" y="2335"/>
                </a:lnTo>
                <a:close/>
                <a:moveTo>
                  <a:pt x="2170" y="2334"/>
                </a:moveTo>
                <a:lnTo>
                  <a:pt x="2170" y="2341"/>
                </a:lnTo>
                <a:lnTo>
                  <a:pt x="2170" y="2341"/>
                </a:lnTo>
                <a:lnTo>
                  <a:pt x="2170" y="2341"/>
                </a:lnTo>
                <a:lnTo>
                  <a:pt x="2170" y="2341"/>
                </a:lnTo>
                <a:lnTo>
                  <a:pt x="2172" y="2340"/>
                </a:lnTo>
                <a:cubicBezTo>
                  <a:pt x="2177" y="2338"/>
                  <a:pt x="2186" y="2340"/>
                  <a:pt x="2189" y="2334"/>
                </a:cubicBezTo>
                <a:cubicBezTo>
                  <a:pt x="2183" y="2337"/>
                  <a:pt x="2177" y="2334"/>
                  <a:pt x="2170" y="2334"/>
                </a:cubicBezTo>
                <a:close/>
                <a:moveTo>
                  <a:pt x="2888" y="2334"/>
                </a:moveTo>
                <a:cubicBezTo>
                  <a:pt x="2887" y="2335"/>
                  <a:pt x="2886" y="2336"/>
                  <a:pt x="2885" y="2336"/>
                </a:cubicBezTo>
                <a:lnTo>
                  <a:pt x="2885" y="2336"/>
                </a:lnTo>
                <a:cubicBezTo>
                  <a:pt x="2884" y="2341"/>
                  <a:pt x="2886" y="2342"/>
                  <a:pt x="2889" y="2344"/>
                </a:cubicBezTo>
                <a:cubicBezTo>
                  <a:pt x="2891" y="2340"/>
                  <a:pt x="2893" y="2338"/>
                  <a:pt x="2890" y="2334"/>
                </a:cubicBezTo>
                <a:cubicBezTo>
                  <a:pt x="2889" y="2334"/>
                  <a:pt x="2889" y="2334"/>
                  <a:pt x="2888" y="2334"/>
                </a:cubicBezTo>
                <a:close/>
                <a:moveTo>
                  <a:pt x="1596" y="2334"/>
                </a:moveTo>
                <a:lnTo>
                  <a:pt x="1596" y="2336"/>
                </a:lnTo>
                <a:lnTo>
                  <a:pt x="1598" y="2336"/>
                </a:lnTo>
                <a:lnTo>
                  <a:pt x="1598" y="2334"/>
                </a:lnTo>
                <a:lnTo>
                  <a:pt x="1596" y="2334"/>
                </a:lnTo>
                <a:close/>
                <a:moveTo>
                  <a:pt x="2105" y="2334"/>
                </a:moveTo>
                <a:cubicBezTo>
                  <a:pt x="2102" y="2335"/>
                  <a:pt x="2099" y="2335"/>
                  <a:pt x="2095" y="2335"/>
                </a:cubicBezTo>
                <a:cubicBezTo>
                  <a:pt x="2095" y="2341"/>
                  <a:pt x="2096" y="2344"/>
                  <a:pt x="2100" y="2345"/>
                </a:cubicBezTo>
                <a:lnTo>
                  <a:pt x="2102" y="2345"/>
                </a:lnTo>
                <a:lnTo>
                  <a:pt x="2102" y="2345"/>
                </a:lnTo>
                <a:lnTo>
                  <a:pt x="2102" y="2345"/>
                </a:lnTo>
                <a:lnTo>
                  <a:pt x="2102" y="2345"/>
                </a:lnTo>
                <a:lnTo>
                  <a:pt x="2103" y="2339"/>
                </a:lnTo>
                <a:cubicBezTo>
                  <a:pt x="2104" y="2338"/>
                  <a:pt x="2105" y="2336"/>
                  <a:pt x="2105" y="2334"/>
                </a:cubicBezTo>
                <a:close/>
                <a:moveTo>
                  <a:pt x="2848" y="2333"/>
                </a:moveTo>
                <a:cubicBezTo>
                  <a:pt x="2847" y="2333"/>
                  <a:pt x="2847" y="2333"/>
                  <a:pt x="2846" y="2333"/>
                </a:cubicBezTo>
                <a:cubicBezTo>
                  <a:pt x="2847" y="2337"/>
                  <a:pt x="2847" y="2340"/>
                  <a:pt x="2849" y="2341"/>
                </a:cubicBezTo>
                <a:lnTo>
                  <a:pt x="2849" y="2341"/>
                </a:lnTo>
                <a:cubicBezTo>
                  <a:pt x="2851" y="2339"/>
                  <a:pt x="2851" y="2334"/>
                  <a:pt x="2848" y="2333"/>
                </a:cubicBezTo>
                <a:close/>
                <a:moveTo>
                  <a:pt x="2776" y="2333"/>
                </a:moveTo>
                <a:cubicBezTo>
                  <a:pt x="2776" y="2335"/>
                  <a:pt x="2774" y="2339"/>
                  <a:pt x="2776" y="2339"/>
                </a:cubicBezTo>
                <a:lnTo>
                  <a:pt x="2776" y="2339"/>
                </a:lnTo>
                <a:cubicBezTo>
                  <a:pt x="2776" y="2335"/>
                  <a:pt x="2779" y="2334"/>
                  <a:pt x="2776" y="2333"/>
                </a:cubicBezTo>
                <a:close/>
                <a:moveTo>
                  <a:pt x="2901" y="2332"/>
                </a:moveTo>
                <a:cubicBezTo>
                  <a:pt x="2901" y="2335"/>
                  <a:pt x="2903" y="2337"/>
                  <a:pt x="2900" y="2338"/>
                </a:cubicBezTo>
                <a:cubicBezTo>
                  <a:pt x="2900" y="2336"/>
                  <a:pt x="2898" y="2336"/>
                  <a:pt x="2896" y="2336"/>
                </a:cubicBezTo>
                <a:cubicBezTo>
                  <a:pt x="2895" y="2340"/>
                  <a:pt x="2895" y="2344"/>
                  <a:pt x="2895" y="2348"/>
                </a:cubicBezTo>
                <a:lnTo>
                  <a:pt x="2895" y="2347"/>
                </a:lnTo>
                <a:cubicBezTo>
                  <a:pt x="2904" y="2353"/>
                  <a:pt x="2908" y="2336"/>
                  <a:pt x="2901" y="2332"/>
                </a:cubicBezTo>
                <a:close/>
                <a:moveTo>
                  <a:pt x="2956" y="2332"/>
                </a:moveTo>
                <a:cubicBezTo>
                  <a:pt x="2953" y="2332"/>
                  <a:pt x="2951" y="2335"/>
                  <a:pt x="2954" y="2336"/>
                </a:cubicBezTo>
                <a:cubicBezTo>
                  <a:pt x="2954" y="2335"/>
                  <a:pt x="2954" y="2335"/>
                  <a:pt x="2955" y="2335"/>
                </a:cubicBezTo>
                <a:cubicBezTo>
                  <a:pt x="2955" y="2337"/>
                  <a:pt x="2955" y="2339"/>
                  <a:pt x="2957" y="2338"/>
                </a:cubicBezTo>
                <a:lnTo>
                  <a:pt x="2957" y="2333"/>
                </a:lnTo>
                <a:lnTo>
                  <a:pt x="2957" y="2333"/>
                </a:lnTo>
                <a:cubicBezTo>
                  <a:pt x="2956" y="2333"/>
                  <a:pt x="2956" y="2332"/>
                  <a:pt x="2956" y="2332"/>
                </a:cubicBezTo>
                <a:close/>
                <a:moveTo>
                  <a:pt x="2421" y="2331"/>
                </a:moveTo>
                <a:cubicBezTo>
                  <a:pt x="2421" y="2333"/>
                  <a:pt x="2419" y="2333"/>
                  <a:pt x="2419" y="2334"/>
                </a:cubicBezTo>
                <a:cubicBezTo>
                  <a:pt x="2420" y="2334"/>
                  <a:pt x="2421" y="2335"/>
                  <a:pt x="2422" y="2335"/>
                </a:cubicBezTo>
                <a:cubicBezTo>
                  <a:pt x="2422" y="2335"/>
                  <a:pt x="2422" y="2335"/>
                  <a:pt x="2422" y="2335"/>
                </a:cubicBezTo>
                <a:lnTo>
                  <a:pt x="2422" y="2334"/>
                </a:lnTo>
                <a:lnTo>
                  <a:pt x="2422" y="2335"/>
                </a:lnTo>
                <a:lnTo>
                  <a:pt x="2423" y="2334"/>
                </a:lnTo>
                <a:lnTo>
                  <a:pt x="2422" y="2334"/>
                </a:lnTo>
                <a:lnTo>
                  <a:pt x="2422" y="2333"/>
                </a:lnTo>
                <a:cubicBezTo>
                  <a:pt x="2422" y="2332"/>
                  <a:pt x="2422" y="2331"/>
                  <a:pt x="2421" y="2331"/>
                </a:cubicBezTo>
                <a:close/>
                <a:moveTo>
                  <a:pt x="2178" y="2330"/>
                </a:moveTo>
                <a:cubicBezTo>
                  <a:pt x="2176" y="2333"/>
                  <a:pt x="2181" y="2333"/>
                  <a:pt x="2181" y="2331"/>
                </a:cubicBezTo>
                <a:cubicBezTo>
                  <a:pt x="2180" y="2331"/>
                  <a:pt x="2180" y="2330"/>
                  <a:pt x="2178" y="2330"/>
                </a:cubicBezTo>
                <a:lnTo>
                  <a:pt x="2178" y="2330"/>
                </a:lnTo>
                <a:close/>
                <a:moveTo>
                  <a:pt x="2698" y="2330"/>
                </a:moveTo>
                <a:cubicBezTo>
                  <a:pt x="2698" y="2333"/>
                  <a:pt x="2698" y="2336"/>
                  <a:pt x="2702" y="2335"/>
                </a:cubicBezTo>
                <a:cubicBezTo>
                  <a:pt x="2702" y="2332"/>
                  <a:pt x="2701" y="2330"/>
                  <a:pt x="2698" y="2330"/>
                </a:cubicBezTo>
                <a:close/>
                <a:moveTo>
                  <a:pt x="2653" y="2329"/>
                </a:moveTo>
                <a:cubicBezTo>
                  <a:pt x="2652" y="2329"/>
                  <a:pt x="2651" y="2329"/>
                  <a:pt x="2650" y="2331"/>
                </a:cubicBezTo>
                <a:cubicBezTo>
                  <a:pt x="2652" y="2332"/>
                  <a:pt x="2656" y="2331"/>
                  <a:pt x="2655" y="2335"/>
                </a:cubicBezTo>
                <a:cubicBezTo>
                  <a:pt x="2654" y="2334"/>
                  <a:pt x="2650" y="2333"/>
                  <a:pt x="2650" y="2336"/>
                </a:cubicBezTo>
                <a:cubicBezTo>
                  <a:pt x="2651" y="2337"/>
                  <a:pt x="2652" y="2337"/>
                  <a:pt x="2652" y="2338"/>
                </a:cubicBezTo>
                <a:lnTo>
                  <a:pt x="2652" y="2341"/>
                </a:lnTo>
                <a:lnTo>
                  <a:pt x="2654" y="2341"/>
                </a:lnTo>
                <a:lnTo>
                  <a:pt x="2654" y="2339"/>
                </a:lnTo>
                <a:cubicBezTo>
                  <a:pt x="2656" y="2340"/>
                  <a:pt x="2657" y="2340"/>
                  <a:pt x="2658" y="2340"/>
                </a:cubicBezTo>
                <a:cubicBezTo>
                  <a:pt x="2658" y="2339"/>
                  <a:pt x="2658" y="2338"/>
                  <a:pt x="2659" y="2338"/>
                </a:cubicBezTo>
                <a:lnTo>
                  <a:pt x="2659" y="2337"/>
                </a:lnTo>
                <a:cubicBezTo>
                  <a:pt x="2658" y="2334"/>
                  <a:pt x="2657" y="2331"/>
                  <a:pt x="2659" y="2330"/>
                </a:cubicBezTo>
                <a:cubicBezTo>
                  <a:pt x="2656" y="2331"/>
                  <a:pt x="2655" y="2329"/>
                  <a:pt x="2653" y="2329"/>
                </a:cubicBezTo>
                <a:close/>
                <a:moveTo>
                  <a:pt x="1122" y="2329"/>
                </a:moveTo>
                <a:cubicBezTo>
                  <a:pt x="1120" y="2330"/>
                  <a:pt x="1120" y="2333"/>
                  <a:pt x="1124" y="2332"/>
                </a:cubicBezTo>
                <a:lnTo>
                  <a:pt x="1124" y="2332"/>
                </a:lnTo>
                <a:cubicBezTo>
                  <a:pt x="1124" y="2331"/>
                  <a:pt x="1123" y="2329"/>
                  <a:pt x="1122" y="2329"/>
                </a:cubicBezTo>
                <a:close/>
                <a:moveTo>
                  <a:pt x="2828" y="2329"/>
                </a:moveTo>
                <a:cubicBezTo>
                  <a:pt x="2826" y="2335"/>
                  <a:pt x="2828" y="2343"/>
                  <a:pt x="2827" y="2348"/>
                </a:cubicBezTo>
                <a:cubicBezTo>
                  <a:pt x="2822" y="2346"/>
                  <a:pt x="2824" y="2342"/>
                  <a:pt x="2823" y="2337"/>
                </a:cubicBezTo>
                <a:cubicBezTo>
                  <a:pt x="2820" y="2337"/>
                  <a:pt x="2820" y="2340"/>
                  <a:pt x="2818" y="2340"/>
                </a:cubicBezTo>
                <a:cubicBezTo>
                  <a:pt x="2820" y="2345"/>
                  <a:pt x="2819" y="2347"/>
                  <a:pt x="2820" y="2352"/>
                </a:cubicBezTo>
                <a:cubicBezTo>
                  <a:pt x="2822" y="2353"/>
                  <a:pt x="2827" y="2351"/>
                  <a:pt x="2827" y="2354"/>
                </a:cubicBezTo>
                <a:cubicBezTo>
                  <a:pt x="2827" y="2358"/>
                  <a:pt x="2825" y="2365"/>
                  <a:pt x="2831" y="2364"/>
                </a:cubicBezTo>
                <a:cubicBezTo>
                  <a:pt x="2832" y="2361"/>
                  <a:pt x="2828" y="2356"/>
                  <a:pt x="2829" y="2352"/>
                </a:cubicBezTo>
                <a:cubicBezTo>
                  <a:pt x="2831" y="2352"/>
                  <a:pt x="2833" y="2354"/>
                  <a:pt x="2834" y="2351"/>
                </a:cubicBezTo>
                <a:lnTo>
                  <a:pt x="2834" y="2350"/>
                </a:lnTo>
                <a:cubicBezTo>
                  <a:pt x="2831" y="2349"/>
                  <a:pt x="2833" y="2342"/>
                  <a:pt x="2829" y="2342"/>
                </a:cubicBezTo>
                <a:cubicBezTo>
                  <a:pt x="2832" y="2339"/>
                  <a:pt x="2829" y="2333"/>
                  <a:pt x="2828" y="2329"/>
                </a:cubicBezTo>
                <a:close/>
                <a:moveTo>
                  <a:pt x="2751" y="2329"/>
                </a:moveTo>
                <a:lnTo>
                  <a:pt x="2751" y="2329"/>
                </a:lnTo>
                <a:lnTo>
                  <a:pt x="2751" y="2329"/>
                </a:lnTo>
                <a:lnTo>
                  <a:pt x="2751" y="2331"/>
                </a:lnTo>
                <a:cubicBezTo>
                  <a:pt x="2751" y="2332"/>
                  <a:pt x="2752" y="2333"/>
                  <a:pt x="2752" y="2333"/>
                </a:cubicBezTo>
                <a:cubicBezTo>
                  <a:pt x="2752" y="2331"/>
                  <a:pt x="2755" y="2333"/>
                  <a:pt x="2755" y="2331"/>
                </a:cubicBezTo>
                <a:cubicBezTo>
                  <a:pt x="2753" y="2332"/>
                  <a:pt x="2753" y="2330"/>
                  <a:pt x="2752" y="2329"/>
                </a:cubicBezTo>
                <a:lnTo>
                  <a:pt x="2751" y="2329"/>
                </a:lnTo>
                <a:lnTo>
                  <a:pt x="2751" y="2329"/>
                </a:lnTo>
                <a:close/>
                <a:moveTo>
                  <a:pt x="2740" y="2329"/>
                </a:moveTo>
                <a:cubicBezTo>
                  <a:pt x="2740" y="2331"/>
                  <a:pt x="2738" y="2331"/>
                  <a:pt x="2739" y="2334"/>
                </a:cubicBezTo>
                <a:cubicBezTo>
                  <a:pt x="2741" y="2334"/>
                  <a:pt x="2742" y="2333"/>
                  <a:pt x="2743" y="2332"/>
                </a:cubicBezTo>
                <a:lnTo>
                  <a:pt x="2743" y="2332"/>
                </a:lnTo>
                <a:cubicBezTo>
                  <a:pt x="2741" y="2332"/>
                  <a:pt x="2742" y="2329"/>
                  <a:pt x="2740" y="2329"/>
                </a:cubicBezTo>
                <a:close/>
                <a:moveTo>
                  <a:pt x="2489" y="2328"/>
                </a:moveTo>
                <a:lnTo>
                  <a:pt x="2487" y="2328"/>
                </a:lnTo>
                <a:lnTo>
                  <a:pt x="2487" y="2331"/>
                </a:lnTo>
                <a:cubicBezTo>
                  <a:pt x="2488" y="2331"/>
                  <a:pt x="2489" y="2331"/>
                  <a:pt x="2489" y="2331"/>
                </a:cubicBezTo>
                <a:lnTo>
                  <a:pt x="2489" y="2328"/>
                </a:lnTo>
                <a:close/>
                <a:moveTo>
                  <a:pt x="3066" y="2328"/>
                </a:moveTo>
                <a:lnTo>
                  <a:pt x="3067" y="2329"/>
                </a:lnTo>
                <a:lnTo>
                  <a:pt x="3068" y="2329"/>
                </a:lnTo>
                <a:lnTo>
                  <a:pt x="3068" y="2330"/>
                </a:lnTo>
                <a:lnTo>
                  <a:pt x="3068" y="2330"/>
                </a:lnTo>
                <a:cubicBezTo>
                  <a:pt x="3067" y="2330"/>
                  <a:pt x="3066" y="2329"/>
                  <a:pt x="3066" y="2329"/>
                </a:cubicBezTo>
                <a:lnTo>
                  <a:pt x="3066" y="2328"/>
                </a:lnTo>
                <a:close/>
                <a:moveTo>
                  <a:pt x="2729" y="2328"/>
                </a:moveTo>
                <a:cubicBezTo>
                  <a:pt x="2729" y="2331"/>
                  <a:pt x="2729" y="2333"/>
                  <a:pt x="2730" y="2335"/>
                </a:cubicBezTo>
                <a:cubicBezTo>
                  <a:pt x="2733" y="2335"/>
                  <a:pt x="2736" y="2336"/>
                  <a:pt x="2737" y="2334"/>
                </a:cubicBezTo>
                <a:lnTo>
                  <a:pt x="2737" y="2331"/>
                </a:lnTo>
                <a:lnTo>
                  <a:pt x="2737" y="2331"/>
                </a:lnTo>
                <a:cubicBezTo>
                  <a:pt x="2734" y="2329"/>
                  <a:pt x="2733" y="2331"/>
                  <a:pt x="2729" y="2328"/>
                </a:cubicBezTo>
                <a:close/>
                <a:moveTo>
                  <a:pt x="2713" y="2328"/>
                </a:moveTo>
                <a:cubicBezTo>
                  <a:pt x="2712" y="2330"/>
                  <a:pt x="2710" y="2330"/>
                  <a:pt x="2711" y="2333"/>
                </a:cubicBezTo>
                <a:cubicBezTo>
                  <a:pt x="2715" y="2336"/>
                  <a:pt x="2719" y="2333"/>
                  <a:pt x="2725" y="2334"/>
                </a:cubicBezTo>
                <a:lnTo>
                  <a:pt x="2725" y="2329"/>
                </a:lnTo>
                <a:lnTo>
                  <a:pt x="2725" y="2329"/>
                </a:lnTo>
                <a:cubicBezTo>
                  <a:pt x="2719" y="2330"/>
                  <a:pt x="2718" y="2331"/>
                  <a:pt x="2713" y="2328"/>
                </a:cubicBezTo>
                <a:close/>
                <a:moveTo>
                  <a:pt x="1141" y="2328"/>
                </a:moveTo>
                <a:cubicBezTo>
                  <a:pt x="1141" y="2330"/>
                  <a:pt x="1140" y="2330"/>
                  <a:pt x="1140" y="2332"/>
                </a:cubicBezTo>
                <a:cubicBezTo>
                  <a:pt x="1142" y="2332"/>
                  <a:pt x="1142" y="2334"/>
                  <a:pt x="1143" y="2335"/>
                </a:cubicBezTo>
                <a:cubicBezTo>
                  <a:pt x="1144" y="2332"/>
                  <a:pt x="1145" y="2328"/>
                  <a:pt x="1141" y="2328"/>
                </a:cubicBezTo>
                <a:lnTo>
                  <a:pt x="1141" y="2328"/>
                </a:lnTo>
                <a:close/>
                <a:moveTo>
                  <a:pt x="2845" y="2328"/>
                </a:moveTo>
                <a:cubicBezTo>
                  <a:pt x="2843" y="2328"/>
                  <a:pt x="2842" y="2328"/>
                  <a:pt x="2840" y="2328"/>
                </a:cubicBezTo>
                <a:cubicBezTo>
                  <a:pt x="2840" y="2330"/>
                  <a:pt x="2839" y="2333"/>
                  <a:pt x="2836" y="2333"/>
                </a:cubicBezTo>
                <a:cubicBezTo>
                  <a:pt x="2836" y="2333"/>
                  <a:pt x="2835" y="2332"/>
                  <a:pt x="2835" y="2333"/>
                </a:cubicBezTo>
                <a:cubicBezTo>
                  <a:pt x="2837" y="2334"/>
                  <a:pt x="2835" y="2339"/>
                  <a:pt x="2837" y="2340"/>
                </a:cubicBezTo>
                <a:cubicBezTo>
                  <a:pt x="2842" y="2337"/>
                  <a:pt x="2843" y="2330"/>
                  <a:pt x="2848" y="2329"/>
                </a:cubicBezTo>
                <a:lnTo>
                  <a:pt x="2848" y="2329"/>
                </a:lnTo>
                <a:cubicBezTo>
                  <a:pt x="2848" y="2328"/>
                  <a:pt x="2846" y="2328"/>
                  <a:pt x="2845" y="2328"/>
                </a:cubicBezTo>
                <a:close/>
                <a:moveTo>
                  <a:pt x="2952" y="2327"/>
                </a:moveTo>
                <a:cubicBezTo>
                  <a:pt x="2951" y="2327"/>
                  <a:pt x="2951" y="2327"/>
                  <a:pt x="2950" y="2328"/>
                </a:cubicBezTo>
                <a:lnTo>
                  <a:pt x="2951" y="2328"/>
                </a:lnTo>
                <a:cubicBezTo>
                  <a:pt x="2952" y="2330"/>
                  <a:pt x="2954" y="2330"/>
                  <a:pt x="2954" y="2327"/>
                </a:cubicBezTo>
                <a:cubicBezTo>
                  <a:pt x="2954" y="2327"/>
                  <a:pt x="2953" y="2327"/>
                  <a:pt x="2952" y="2327"/>
                </a:cubicBezTo>
                <a:close/>
                <a:moveTo>
                  <a:pt x="2641" y="2327"/>
                </a:moveTo>
                <a:cubicBezTo>
                  <a:pt x="2640" y="2327"/>
                  <a:pt x="2638" y="2327"/>
                  <a:pt x="2637" y="2329"/>
                </a:cubicBezTo>
                <a:cubicBezTo>
                  <a:pt x="2642" y="2331"/>
                  <a:pt x="2638" y="2335"/>
                  <a:pt x="2638" y="2339"/>
                </a:cubicBezTo>
                <a:lnTo>
                  <a:pt x="2638" y="2339"/>
                </a:lnTo>
                <a:cubicBezTo>
                  <a:pt x="2639" y="2340"/>
                  <a:pt x="2641" y="2341"/>
                  <a:pt x="2643" y="2339"/>
                </a:cubicBezTo>
                <a:cubicBezTo>
                  <a:pt x="2643" y="2337"/>
                  <a:pt x="2641" y="2335"/>
                  <a:pt x="2642" y="2332"/>
                </a:cubicBezTo>
                <a:cubicBezTo>
                  <a:pt x="2643" y="2332"/>
                  <a:pt x="2643" y="2330"/>
                  <a:pt x="2645" y="2331"/>
                </a:cubicBezTo>
                <a:cubicBezTo>
                  <a:pt x="2645" y="2333"/>
                  <a:pt x="2645" y="2336"/>
                  <a:pt x="2647" y="2336"/>
                </a:cubicBezTo>
                <a:cubicBezTo>
                  <a:pt x="2645" y="2332"/>
                  <a:pt x="2647" y="2333"/>
                  <a:pt x="2648" y="2329"/>
                </a:cubicBezTo>
                <a:cubicBezTo>
                  <a:pt x="2646" y="2330"/>
                  <a:pt x="2643" y="2327"/>
                  <a:pt x="2641" y="2327"/>
                </a:cubicBezTo>
                <a:close/>
                <a:moveTo>
                  <a:pt x="2601" y="2327"/>
                </a:moveTo>
                <a:cubicBezTo>
                  <a:pt x="2600" y="2327"/>
                  <a:pt x="2599" y="2329"/>
                  <a:pt x="2602" y="2330"/>
                </a:cubicBezTo>
                <a:cubicBezTo>
                  <a:pt x="2602" y="2327"/>
                  <a:pt x="2601" y="2327"/>
                  <a:pt x="2601" y="2327"/>
                </a:cubicBezTo>
                <a:close/>
                <a:moveTo>
                  <a:pt x="2161" y="2327"/>
                </a:moveTo>
                <a:cubicBezTo>
                  <a:pt x="2161" y="2327"/>
                  <a:pt x="2160" y="2327"/>
                  <a:pt x="2160" y="2328"/>
                </a:cubicBezTo>
                <a:cubicBezTo>
                  <a:pt x="2163" y="2329"/>
                  <a:pt x="2159" y="2332"/>
                  <a:pt x="2161" y="2333"/>
                </a:cubicBezTo>
                <a:lnTo>
                  <a:pt x="2162" y="2333"/>
                </a:lnTo>
                <a:lnTo>
                  <a:pt x="2162" y="2333"/>
                </a:lnTo>
                <a:lnTo>
                  <a:pt x="2162" y="2333"/>
                </a:lnTo>
                <a:lnTo>
                  <a:pt x="2162" y="2333"/>
                </a:lnTo>
                <a:lnTo>
                  <a:pt x="2162" y="2332"/>
                </a:lnTo>
                <a:cubicBezTo>
                  <a:pt x="2162" y="2330"/>
                  <a:pt x="2162" y="2327"/>
                  <a:pt x="2161" y="2327"/>
                </a:cubicBezTo>
                <a:close/>
                <a:moveTo>
                  <a:pt x="2836" y="2326"/>
                </a:moveTo>
                <a:cubicBezTo>
                  <a:pt x="2835" y="2326"/>
                  <a:pt x="2835" y="2327"/>
                  <a:pt x="2834" y="2327"/>
                </a:cubicBezTo>
                <a:cubicBezTo>
                  <a:pt x="2834" y="2328"/>
                  <a:pt x="2834" y="2331"/>
                  <a:pt x="2835" y="2331"/>
                </a:cubicBezTo>
                <a:cubicBezTo>
                  <a:pt x="2835" y="2329"/>
                  <a:pt x="2838" y="2330"/>
                  <a:pt x="2837" y="2327"/>
                </a:cubicBezTo>
                <a:lnTo>
                  <a:pt x="2837" y="2326"/>
                </a:lnTo>
                <a:cubicBezTo>
                  <a:pt x="2837" y="2326"/>
                  <a:pt x="2836" y="2326"/>
                  <a:pt x="2836" y="2326"/>
                </a:cubicBezTo>
                <a:close/>
                <a:moveTo>
                  <a:pt x="2204" y="2326"/>
                </a:moveTo>
                <a:cubicBezTo>
                  <a:pt x="2203" y="2326"/>
                  <a:pt x="2202" y="2326"/>
                  <a:pt x="2200" y="2327"/>
                </a:cubicBezTo>
                <a:cubicBezTo>
                  <a:pt x="2201" y="2330"/>
                  <a:pt x="2207" y="2328"/>
                  <a:pt x="2209" y="2333"/>
                </a:cubicBezTo>
                <a:lnTo>
                  <a:pt x="2209" y="2333"/>
                </a:lnTo>
                <a:cubicBezTo>
                  <a:pt x="2208" y="2333"/>
                  <a:pt x="2204" y="2331"/>
                  <a:pt x="2204" y="2334"/>
                </a:cubicBezTo>
                <a:cubicBezTo>
                  <a:pt x="2206" y="2335"/>
                  <a:pt x="2207" y="2337"/>
                  <a:pt x="2210" y="2336"/>
                </a:cubicBezTo>
                <a:cubicBezTo>
                  <a:pt x="2211" y="2333"/>
                  <a:pt x="2213" y="2332"/>
                  <a:pt x="2213" y="2328"/>
                </a:cubicBezTo>
                <a:cubicBezTo>
                  <a:pt x="2209" y="2329"/>
                  <a:pt x="2206" y="2327"/>
                  <a:pt x="2204" y="2326"/>
                </a:cubicBezTo>
                <a:close/>
                <a:moveTo>
                  <a:pt x="2185" y="2326"/>
                </a:moveTo>
                <a:cubicBezTo>
                  <a:pt x="2184" y="2326"/>
                  <a:pt x="2184" y="2326"/>
                  <a:pt x="2183" y="2327"/>
                </a:cubicBezTo>
                <a:lnTo>
                  <a:pt x="2183" y="2330"/>
                </a:lnTo>
                <a:cubicBezTo>
                  <a:pt x="2186" y="2329"/>
                  <a:pt x="2186" y="2332"/>
                  <a:pt x="2187" y="2333"/>
                </a:cubicBezTo>
                <a:cubicBezTo>
                  <a:pt x="2188" y="2330"/>
                  <a:pt x="2193" y="2331"/>
                  <a:pt x="2192" y="2327"/>
                </a:cubicBezTo>
                <a:lnTo>
                  <a:pt x="2192" y="2327"/>
                </a:lnTo>
                <a:cubicBezTo>
                  <a:pt x="2189" y="2328"/>
                  <a:pt x="2187" y="2326"/>
                  <a:pt x="2185" y="2326"/>
                </a:cubicBezTo>
                <a:close/>
                <a:moveTo>
                  <a:pt x="2155" y="2326"/>
                </a:moveTo>
                <a:cubicBezTo>
                  <a:pt x="2154" y="2326"/>
                  <a:pt x="2154" y="2326"/>
                  <a:pt x="2154" y="2326"/>
                </a:cubicBezTo>
                <a:cubicBezTo>
                  <a:pt x="2154" y="2327"/>
                  <a:pt x="2154" y="2329"/>
                  <a:pt x="2155" y="2329"/>
                </a:cubicBezTo>
                <a:cubicBezTo>
                  <a:pt x="2155" y="2328"/>
                  <a:pt x="2155" y="2328"/>
                  <a:pt x="2156" y="2328"/>
                </a:cubicBezTo>
                <a:lnTo>
                  <a:pt x="2156" y="2328"/>
                </a:lnTo>
                <a:cubicBezTo>
                  <a:pt x="2155" y="2327"/>
                  <a:pt x="2155" y="2326"/>
                  <a:pt x="2155" y="2326"/>
                </a:cubicBezTo>
                <a:close/>
                <a:moveTo>
                  <a:pt x="2581" y="2325"/>
                </a:moveTo>
                <a:lnTo>
                  <a:pt x="2582" y="2326"/>
                </a:lnTo>
                <a:cubicBezTo>
                  <a:pt x="2580" y="2331"/>
                  <a:pt x="2587" y="2332"/>
                  <a:pt x="2588" y="2327"/>
                </a:cubicBezTo>
                <a:cubicBezTo>
                  <a:pt x="2585" y="2327"/>
                  <a:pt x="2585" y="2325"/>
                  <a:pt x="2581" y="2325"/>
                </a:cubicBezTo>
                <a:close/>
                <a:moveTo>
                  <a:pt x="3024" y="2325"/>
                </a:moveTo>
                <a:cubicBezTo>
                  <a:pt x="3021" y="2324"/>
                  <a:pt x="3022" y="2328"/>
                  <a:pt x="3020" y="2330"/>
                </a:cubicBezTo>
                <a:cubicBezTo>
                  <a:pt x="3021" y="2330"/>
                  <a:pt x="3021" y="2331"/>
                  <a:pt x="3023" y="2331"/>
                </a:cubicBezTo>
                <a:lnTo>
                  <a:pt x="3023" y="2331"/>
                </a:lnTo>
                <a:cubicBezTo>
                  <a:pt x="3023" y="2328"/>
                  <a:pt x="3025" y="2328"/>
                  <a:pt x="3024" y="2325"/>
                </a:cubicBezTo>
                <a:close/>
                <a:moveTo>
                  <a:pt x="2137" y="2324"/>
                </a:moveTo>
                <a:cubicBezTo>
                  <a:pt x="2137" y="2328"/>
                  <a:pt x="2134" y="2328"/>
                  <a:pt x="2132" y="2329"/>
                </a:cubicBezTo>
                <a:cubicBezTo>
                  <a:pt x="2132" y="2327"/>
                  <a:pt x="2131" y="2326"/>
                  <a:pt x="2130" y="2325"/>
                </a:cubicBezTo>
                <a:cubicBezTo>
                  <a:pt x="2128" y="2330"/>
                  <a:pt x="2133" y="2328"/>
                  <a:pt x="2133" y="2331"/>
                </a:cubicBezTo>
                <a:cubicBezTo>
                  <a:pt x="2137" y="2332"/>
                  <a:pt x="2136" y="2328"/>
                  <a:pt x="2139" y="2329"/>
                </a:cubicBezTo>
                <a:lnTo>
                  <a:pt x="2138" y="2329"/>
                </a:lnTo>
                <a:cubicBezTo>
                  <a:pt x="2135" y="2335"/>
                  <a:pt x="2141" y="2328"/>
                  <a:pt x="2144" y="2332"/>
                </a:cubicBezTo>
                <a:cubicBezTo>
                  <a:pt x="2138" y="2333"/>
                  <a:pt x="2137" y="2333"/>
                  <a:pt x="2133" y="2334"/>
                </a:cubicBezTo>
                <a:cubicBezTo>
                  <a:pt x="2133" y="2338"/>
                  <a:pt x="2136" y="2340"/>
                  <a:pt x="2140" y="2341"/>
                </a:cubicBezTo>
                <a:cubicBezTo>
                  <a:pt x="2140" y="2336"/>
                  <a:pt x="2144" y="2334"/>
                  <a:pt x="2146" y="2331"/>
                </a:cubicBezTo>
                <a:cubicBezTo>
                  <a:pt x="2141" y="2330"/>
                  <a:pt x="2140" y="2326"/>
                  <a:pt x="2137" y="2324"/>
                </a:cubicBezTo>
                <a:close/>
                <a:moveTo>
                  <a:pt x="3094" y="2324"/>
                </a:moveTo>
                <a:cubicBezTo>
                  <a:pt x="3091" y="2324"/>
                  <a:pt x="3093" y="2330"/>
                  <a:pt x="3089" y="2329"/>
                </a:cubicBezTo>
                <a:cubicBezTo>
                  <a:pt x="3089" y="2332"/>
                  <a:pt x="3089" y="2334"/>
                  <a:pt x="3091" y="2336"/>
                </a:cubicBezTo>
                <a:cubicBezTo>
                  <a:pt x="3091" y="2334"/>
                  <a:pt x="3093" y="2335"/>
                  <a:pt x="3094" y="2334"/>
                </a:cubicBezTo>
                <a:lnTo>
                  <a:pt x="3094" y="2334"/>
                </a:lnTo>
                <a:cubicBezTo>
                  <a:pt x="3093" y="2329"/>
                  <a:pt x="3097" y="2327"/>
                  <a:pt x="3095" y="2324"/>
                </a:cubicBezTo>
                <a:cubicBezTo>
                  <a:pt x="3094" y="2324"/>
                  <a:pt x="3094" y="2324"/>
                  <a:pt x="3094" y="2324"/>
                </a:cubicBezTo>
                <a:close/>
                <a:moveTo>
                  <a:pt x="2704" y="2322"/>
                </a:moveTo>
                <a:cubicBezTo>
                  <a:pt x="2702" y="2322"/>
                  <a:pt x="2702" y="2326"/>
                  <a:pt x="2704" y="2326"/>
                </a:cubicBezTo>
                <a:lnTo>
                  <a:pt x="2704" y="2326"/>
                </a:lnTo>
                <a:cubicBezTo>
                  <a:pt x="2704" y="2326"/>
                  <a:pt x="2704" y="2325"/>
                  <a:pt x="2705" y="2325"/>
                </a:cubicBezTo>
                <a:lnTo>
                  <a:pt x="2705" y="2323"/>
                </a:lnTo>
                <a:cubicBezTo>
                  <a:pt x="2705" y="2323"/>
                  <a:pt x="2704" y="2322"/>
                  <a:pt x="2704" y="2322"/>
                </a:cubicBezTo>
                <a:close/>
                <a:moveTo>
                  <a:pt x="2103" y="2322"/>
                </a:moveTo>
                <a:cubicBezTo>
                  <a:pt x="2101" y="2322"/>
                  <a:pt x="2099" y="2324"/>
                  <a:pt x="2098" y="2326"/>
                </a:cubicBezTo>
                <a:cubicBezTo>
                  <a:pt x="2102" y="2326"/>
                  <a:pt x="2099" y="2328"/>
                  <a:pt x="2100" y="2329"/>
                </a:cubicBezTo>
                <a:lnTo>
                  <a:pt x="2101" y="2329"/>
                </a:lnTo>
                <a:lnTo>
                  <a:pt x="2101" y="2330"/>
                </a:lnTo>
                <a:lnTo>
                  <a:pt x="2101" y="2330"/>
                </a:lnTo>
                <a:lnTo>
                  <a:pt x="2101" y="2329"/>
                </a:lnTo>
                <a:lnTo>
                  <a:pt x="2102" y="2328"/>
                </a:lnTo>
                <a:cubicBezTo>
                  <a:pt x="2103" y="2326"/>
                  <a:pt x="2104" y="2326"/>
                  <a:pt x="2105" y="2323"/>
                </a:cubicBezTo>
                <a:cubicBezTo>
                  <a:pt x="2104" y="2323"/>
                  <a:pt x="2103" y="2322"/>
                  <a:pt x="2103" y="2322"/>
                </a:cubicBezTo>
                <a:close/>
                <a:moveTo>
                  <a:pt x="2531" y="2322"/>
                </a:moveTo>
                <a:lnTo>
                  <a:pt x="2531" y="2322"/>
                </a:lnTo>
                <a:cubicBezTo>
                  <a:pt x="2531" y="2324"/>
                  <a:pt x="2531" y="2324"/>
                  <a:pt x="2530" y="2324"/>
                </a:cubicBezTo>
                <a:cubicBezTo>
                  <a:pt x="2532" y="2324"/>
                  <a:pt x="2534" y="2324"/>
                  <a:pt x="2533" y="2322"/>
                </a:cubicBezTo>
                <a:lnTo>
                  <a:pt x="2531" y="2322"/>
                </a:lnTo>
                <a:close/>
                <a:moveTo>
                  <a:pt x="2229" y="2322"/>
                </a:moveTo>
                <a:cubicBezTo>
                  <a:pt x="2227" y="2326"/>
                  <a:pt x="2212" y="2324"/>
                  <a:pt x="2218" y="2329"/>
                </a:cubicBezTo>
                <a:cubicBezTo>
                  <a:pt x="2218" y="2325"/>
                  <a:pt x="2221" y="2328"/>
                  <a:pt x="2222" y="2329"/>
                </a:cubicBezTo>
                <a:cubicBezTo>
                  <a:pt x="2220" y="2330"/>
                  <a:pt x="2221" y="2332"/>
                  <a:pt x="2222" y="2333"/>
                </a:cubicBezTo>
                <a:cubicBezTo>
                  <a:pt x="2219" y="2333"/>
                  <a:pt x="2217" y="2333"/>
                  <a:pt x="2215" y="2333"/>
                </a:cubicBezTo>
                <a:cubicBezTo>
                  <a:pt x="2215" y="2337"/>
                  <a:pt x="2217" y="2338"/>
                  <a:pt x="2218" y="2341"/>
                </a:cubicBezTo>
                <a:cubicBezTo>
                  <a:pt x="2222" y="2341"/>
                  <a:pt x="2226" y="2341"/>
                  <a:pt x="2229" y="2341"/>
                </a:cubicBezTo>
                <a:cubicBezTo>
                  <a:pt x="2230" y="2344"/>
                  <a:pt x="2227" y="2351"/>
                  <a:pt x="2231" y="2350"/>
                </a:cubicBezTo>
                <a:cubicBezTo>
                  <a:pt x="2231" y="2346"/>
                  <a:pt x="2231" y="2343"/>
                  <a:pt x="2232" y="2339"/>
                </a:cubicBezTo>
                <a:cubicBezTo>
                  <a:pt x="2230" y="2335"/>
                  <a:pt x="2227" y="2341"/>
                  <a:pt x="2226" y="2339"/>
                </a:cubicBezTo>
                <a:cubicBezTo>
                  <a:pt x="2226" y="2327"/>
                  <a:pt x="2242" y="2334"/>
                  <a:pt x="2243" y="2339"/>
                </a:cubicBezTo>
                <a:cubicBezTo>
                  <a:pt x="2243" y="2333"/>
                  <a:pt x="2247" y="2327"/>
                  <a:pt x="2242" y="2324"/>
                </a:cubicBezTo>
                <a:cubicBezTo>
                  <a:pt x="2241" y="2326"/>
                  <a:pt x="2236" y="2323"/>
                  <a:pt x="2232" y="2324"/>
                </a:cubicBezTo>
                <a:cubicBezTo>
                  <a:pt x="2232" y="2326"/>
                  <a:pt x="2233" y="2330"/>
                  <a:pt x="2231" y="2330"/>
                </a:cubicBezTo>
                <a:cubicBezTo>
                  <a:pt x="2227" y="2328"/>
                  <a:pt x="2233" y="2322"/>
                  <a:pt x="2229" y="2322"/>
                </a:cubicBezTo>
                <a:close/>
                <a:moveTo>
                  <a:pt x="2816" y="2321"/>
                </a:moveTo>
                <a:cubicBezTo>
                  <a:pt x="2814" y="2324"/>
                  <a:pt x="2816" y="2328"/>
                  <a:pt x="2816" y="2332"/>
                </a:cubicBezTo>
                <a:cubicBezTo>
                  <a:pt x="2818" y="2331"/>
                  <a:pt x="2818" y="2333"/>
                  <a:pt x="2820" y="2333"/>
                </a:cubicBezTo>
                <a:lnTo>
                  <a:pt x="2820" y="2333"/>
                </a:lnTo>
                <a:cubicBezTo>
                  <a:pt x="2817" y="2329"/>
                  <a:pt x="2822" y="2323"/>
                  <a:pt x="2816" y="2321"/>
                </a:cubicBezTo>
                <a:close/>
                <a:moveTo>
                  <a:pt x="2712" y="2321"/>
                </a:moveTo>
                <a:lnTo>
                  <a:pt x="2712" y="2321"/>
                </a:lnTo>
                <a:lnTo>
                  <a:pt x="2712" y="2321"/>
                </a:lnTo>
                <a:cubicBezTo>
                  <a:pt x="2710" y="2321"/>
                  <a:pt x="2708" y="2323"/>
                  <a:pt x="2708" y="2325"/>
                </a:cubicBezTo>
                <a:cubicBezTo>
                  <a:pt x="2710" y="2328"/>
                  <a:pt x="2712" y="2324"/>
                  <a:pt x="2714" y="2326"/>
                </a:cubicBezTo>
                <a:cubicBezTo>
                  <a:pt x="2715" y="2323"/>
                  <a:pt x="2712" y="2324"/>
                  <a:pt x="2712" y="2322"/>
                </a:cubicBezTo>
                <a:lnTo>
                  <a:pt x="2712" y="2321"/>
                </a:lnTo>
                <a:lnTo>
                  <a:pt x="2712" y="2321"/>
                </a:lnTo>
                <a:lnTo>
                  <a:pt x="2712" y="2321"/>
                </a:lnTo>
                <a:close/>
                <a:moveTo>
                  <a:pt x="3208" y="2320"/>
                </a:moveTo>
                <a:lnTo>
                  <a:pt x="3208" y="2322"/>
                </a:lnTo>
                <a:cubicBezTo>
                  <a:pt x="3208" y="2322"/>
                  <a:pt x="3207" y="2322"/>
                  <a:pt x="3206" y="2322"/>
                </a:cubicBezTo>
                <a:lnTo>
                  <a:pt x="3206" y="2321"/>
                </a:lnTo>
                <a:lnTo>
                  <a:pt x="3208" y="2321"/>
                </a:lnTo>
                <a:lnTo>
                  <a:pt x="3208" y="2320"/>
                </a:lnTo>
                <a:close/>
                <a:moveTo>
                  <a:pt x="2894" y="2320"/>
                </a:moveTo>
                <a:cubicBezTo>
                  <a:pt x="2894" y="2320"/>
                  <a:pt x="2893" y="2320"/>
                  <a:pt x="2892" y="2321"/>
                </a:cubicBezTo>
                <a:cubicBezTo>
                  <a:pt x="2892" y="2322"/>
                  <a:pt x="2893" y="2323"/>
                  <a:pt x="2894" y="2324"/>
                </a:cubicBezTo>
                <a:lnTo>
                  <a:pt x="2894" y="2324"/>
                </a:lnTo>
                <a:cubicBezTo>
                  <a:pt x="2895" y="2322"/>
                  <a:pt x="2895" y="2321"/>
                  <a:pt x="2894" y="2320"/>
                </a:cubicBezTo>
                <a:close/>
                <a:moveTo>
                  <a:pt x="2864" y="2320"/>
                </a:moveTo>
                <a:cubicBezTo>
                  <a:pt x="2863" y="2320"/>
                  <a:pt x="2860" y="2322"/>
                  <a:pt x="2862" y="2323"/>
                </a:cubicBezTo>
                <a:cubicBezTo>
                  <a:pt x="2863" y="2324"/>
                  <a:pt x="2865" y="2322"/>
                  <a:pt x="2865" y="2322"/>
                </a:cubicBezTo>
                <a:lnTo>
                  <a:pt x="2865" y="2322"/>
                </a:lnTo>
                <a:cubicBezTo>
                  <a:pt x="2865" y="2320"/>
                  <a:pt x="2865" y="2320"/>
                  <a:pt x="2864" y="2320"/>
                </a:cubicBezTo>
                <a:close/>
                <a:moveTo>
                  <a:pt x="3014" y="2319"/>
                </a:moveTo>
                <a:cubicBezTo>
                  <a:pt x="3014" y="2320"/>
                  <a:pt x="3013" y="2320"/>
                  <a:pt x="3013" y="2320"/>
                </a:cubicBezTo>
                <a:cubicBezTo>
                  <a:pt x="3016" y="2321"/>
                  <a:pt x="3012" y="2328"/>
                  <a:pt x="3016" y="2328"/>
                </a:cubicBezTo>
                <a:lnTo>
                  <a:pt x="3016" y="2328"/>
                </a:lnTo>
                <a:cubicBezTo>
                  <a:pt x="3017" y="2324"/>
                  <a:pt x="3015" y="2319"/>
                  <a:pt x="3014" y="2319"/>
                </a:cubicBezTo>
                <a:close/>
                <a:moveTo>
                  <a:pt x="1038" y="2319"/>
                </a:moveTo>
                <a:lnTo>
                  <a:pt x="1038" y="2331"/>
                </a:lnTo>
                <a:cubicBezTo>
                  <a:pt x="1042" y="2330"/>
                  <a:pt x="1041" y="2321"/>
                  <a:pt x="1038" y="2319"/>
                </a:cubicBezTo>
                <a:close/>
                <a:moveTo>
                  <a:pt x="1055" y="2319"/>
                </a:moveTo>
                <a:cubicBezTo>
                  <a:pt x="1055" y="2319"/>
                  <a:pt x="1055" y="2319"/>
                  <a:pt x="1054" y="2320"/>
                </a:cubicBezTo>
                <a:cubicBezTo>
                  <a:pt x="1053" y="2323"/>
                  <a:pt x="1050" y="2325"/>
                  <a:pt x="1048" y="2328"/>
                </a:cubicBezTo>
                <a:lnTo>
                  <a:pt x="1046" y="2331"/>
                </a:lnTo>
                <a:lnTo>
                  <a:pt x="1046" y="2331"/>
                </a:lnTo>
                <a:lnTo>
                  <a:pt x="1046" y="2331"/>
                </a:lnTo>
                <a:lnTo>
                  <a:pt x="1046" y="2331"/>
                </a:lnTo>
                <a:lnTo>
                  <a:pt x="1051" y="2332"/>
                </a:lnTo>
                <a:cubicBezTo>
                  <a:pt x="1050" y="2323"/>
                  <a:pt x="1055" y="2326"/>
                  <a:pt x="1058" y="2322"/>
                </a:cubicBezTo>
                <a:cubicBezTo>
                  <a:pt x="1057" y="2321"/>
                  <a:pt x="1057" y="2319"/>
                  <a:pt x="1055" y="2319"/>
                </a:cubicBezTo>
                <a:close/>
                <a:moveTo>
                  <a:pt x="2775" y="2319"/>
                </a:moveTo>
                <a:cubicBezTo>
                  <a:pt x="2774" y="2325"/>
                  <a:pt x="2768" y="2325"/>
                  <a:pt x="2764" y="2328"/>
                </a:cubicBezTo>
                <a:cubicBezTo>
                  <a:pt x="2766" y="2326"/>
                  <a:pt x="2766" y="2323"/>
                  <a:pt x="2762" y="2324"/>
                </a:cubicBezTo>
                <a:cubicBezTo>
                  <a:pt x="2763" y="2327"/>
                  <a:pt x="2763" y="2330"/>
                  <a:pt x="2762" y="2332"/>
                </a:cubicBezTo>
                <a:cubicBezTo>
                  <a:pt x="2767" y="2328"/>
                  <a:pt x="2769" y="2333"/>
                  <a:pt x="2772" y="2336"/>
                </a:cubicBezTo>
                <a:cubicBezTo>
                  <a:pt x="2772" y="2332"/>
                  <a:pt x="2773" y="2329"/>
                  <a:pt x="2776" y="2328"/>
                </a:cubicBezTo>
                <a:cubicBezTo>
                  <a:pt x="2778" y="2330"/>
                  <a:pt x="2779" y="2332"/>
                  <a:pt x="2780" y="2335"/>
                </a:cubicBezTo>
                <a:cubicBezTo>
                  <a:pt x="2784" y="2335"/>
                  <a:pt x="2786" y="2332"/>
                  <a:pt x="2786" y="2328"/>
                </a:cubicBezTo>
                <a:lnTo>
                  <a:pt x="2786" y="2327"/>
                </a:lnTo>
                <a:cubicBezTo>
                  <a:pt x="2783" y="2327"/>
                  <a:pt x="2780" y="2326"/>
                  <a:pt x="2780" y="2321"/>
                </a:cubicBezTo>
                <a:cubicBezTo>
                  <a:pt x="2776" y="2322"/>
                  <a:pt x="2776" y="2320"/>
                  <a:pt x="2775" y="2319"/>
                </a:cubicBezTo>
                <a:close/>
                <a:moveTo>
                  <a:pt x="2832" y="2318"/>
                </a:moveTo>
                <a:cubicBezTo>
                  <a:pt x="2830" y="2318"/>
                  <a:pt x="2830" y="2321"/>
                  <a:pt x="2829" y="2320"/>
                </a:cubicBezTo>
                <a:lnTo>
                  <a:pt x="2827" y="2320"/>
                </a:lnTo>
                <a:lnTo>
                  <a:pt x="2827" y="2320"/>
                </a:lnTo>
                <a:lnTo>
                  <a:pt x="2827" y="2320"/>
                </a:lnTo>
                <a:lnTo>
                  <a:pt x="2827" y="2320"/>
                </a:lnTo>
                <a:lnTo>
                  <a:pt x="2827" y="2322"/>
                </a:lnTo>
                <a:cubicBezTo>
                  <a:pt x="2828" y="2324"/>
                  <a:pt x="2829" y="2326"/>
                  <a:pt x="2831" y="2326"/>
                </a:cubicBezTo>
                <a:cubicBezTo>
                  <a:pt x="2832" y="2323"/>
                  <a:pt x="2831" y="2321"/>
                  <a:pt x="2832" y="2318"/>
                </a:cubicBezTo>
                <a:cubicBezTo>
                  <a:pt x="2832" y="2318"/>
                  <a:pt x="2832" y="2318"/>
                  <a:pt x="2832" y="2318"/>
                </a:cubicBezTo>
                <a:close/>
                <a:moveTo>
                  <a:pt x="1518" y="2318"/>
                </a:moveTo>
                <a:cubicBezTo>
                  <a:pt x="1515" y="2318"/>
                  <a:pt x="1511" y="2320"/>
                  <a:pt x="1512" y="2323"/>
                </a:cubicBezTo>
                <a:cubicBezTo>
                  <a:pt x="1515" y="2323"/>
                  <a:pt x="1517" y="2319"/>
                  <a:pt x="1521" y="2320"/>
                </a:cubicBezTo>
                <a:lnTo>
                  <a:pt x="1523" y="2320"/>
                </a:lnTo>
                <a:lnTo>
                  <a:pt x="1523" y="2320"/>
                </a:lnTo>
                <a:lnTo>
                  <a:pt x="1523" y="2320"/>
                </a:lnTo>
                <a:lnTo>
                  <a:pt x="1523" y="2320"/>
                </a:lnTo>
                <a:lnTo>
                  <a:pt x="1522" y="2319"/>
                </a:lnTo>
                <a:cubicBezTo>
                  <a:pt x="1521" y="2318"/>
                  <a:pt x="1520" y="2318"/>
                  <a:pt x="1518" y="2318"/>
                </a:cubicBezTo>
                <a:close/>
                <a:moveTo>
                  <a:pt x="2760" y="2318"/>
                </a:moveTo>
                <a:cubicBezTo>
                  <a:pt x="2758" y="2318"/>
                  <a:pt x="2758" y="2322"/>
                  <a:pt x="2760" y="2321"/>
                </a:cubicBezTo>
                <a:cubicBezTo>
                  <a:pt x="2760" y="2320"/>
                  <a:pt x="2760" y="2320"/>
                  <a:pt x="2761" y="2320"/>
                </a:cubicBezTo>
                <a:lnTo>
                  <a:pt x="2761" y="2318"/>
                </a:lnTo>
                <a:cubicBezTo>
                  <a:pt x="2760" y="2318"/>
                  <a:pt x="2760" y="2318"/>
                  <a:pt x="2760" y="2318"/>
                </a:cubicBezTo>
                <a:close/>
                <a:moveTo>
                  <a:pt x="1048" y="2317"/>
                </a:moveTo>
                <a:cubicBezTo>
                  <a:pt x="1048" y="2317"/>
                  <a:pt x="1047" y="2317"/>
                  <a:pt x="1046" y="2317"/>
                </a:cubicBezTo>
                <a:lnTo>
                  <a:pt x="1046" y="2323"/>
                </a:lnTo>
                <a:cubicBezTo>
                  <a:pt x="1049" y="2323"/>
                  <a:pt x="1051" y="2321"/>
                  <a:pt x="1053" y="2318"/>
                </a:cubicBezTo>
                <a:cubicBezTo>
                  <a:pt x="1051" y="2319"/>
                  <a:pt x="1050" y="2318"/>
                  <a:pt x="1048" y="2317"/>
                </a:cubicBezTo>
                <a:close/>
                <a:moveTo>
                  <a:pt x="2889" y="2317"/>
                </a:moveTo>
                <a:lnTo>
                  <a:pt x="2889" y="2319"/>
                </a:lnTo>
                <a:cubicBezTo>
                  <a:pt x="2890" y="2319"/>
                  <a:pt x="2890" y="2319"/>
                  <a:pt x="2891" y="2319"/>
                </a:cubicBezTo>
                <a:lnTo>
                  <a:pt x="2891" y="2317"/>
                </a:lnTo>
                <a:lnTo>
                  <a:pt x="2889" y="2317"/>
                </a:lnTo>
                <a:close/>
                <a:moveTo>
                  <a:pt x="2447" y="2317"/>
                </a:moveTo>
                <a:lnTo>
                  <a:pt x="2445" y="2317"/>
                </a:lnTo>
                <a:lnTo>
                  <a:pt x="2445" y="2319"/>
                </a:lnTo>
                <a:cubicBezTo>
                  <a:pt x="2446" y="2319"/>
                  <a:pt x="2446" y="2319"/>
                  <a:pt x="2447" y="2319"/>
                </a:cubicBezTo>
                <a:lnTo>
                  <a:pt x="2447" y="2317"/>
                </a:lnTo>
                <a:close/>
                <a:moveTo>
                  <a:pt x="2843" y="2316"/>
                </a:moveTo>
                <a:cubicBezTo>
                  <a:pt x="2840" y="2316"/>
                  <a:pt x="2837" y="2318"/>
                  <a:pt x="2836" y="2321"/>
                </a:cubicBezTo>
                <a:lnTo>
                  <a:pt x="2835" y="2324"/>
                </a:lnTo>
                <a:lnTo>
                  <a:pt x="2835" y="2324"/>
                </a:lnTo>
                <a:lnTo>
                  <a:pt x="2835" y="2325"/>
                </a:lnTo>
                <a:lnTo>
                  <a:pt x="2835" y="2324"/>
                </a:lnTo>
                <a:lnTo>
                  <a:pt x="2839" y="2325"/>
                </a:lnTo>
                <a:cubicBezTo>
                  <a:pt x="2843" y="2325"/>
                  <a:pt x="2847" y="2324"/>
                  <a:pt x="2848" y="2318"/>
                </a:cubicBezTo>
                <a:cubicBezTo>
                  <a:pt x="2847" y="2317"/>
                  <a:pt x="2845" y="2316"/>
                  <a:pt x="2843" y="2316"/>
                </a:cubicBezTo>
                <a:close/>
                <a:moveTo>
                  <a:pt x="2852" y="2316"/>
                </a:moveTo>
                <a:lnTo>
                  <a:pt x="2852" y="2318"/>
                </a:lnTo>
                <a:lnTo>
                  <a:pt x="2854" y="2318"/>
                </a:lnTo>
                <a:lnTo>
                  <a:pt x="2854" y="2316"/>
                </a:lnTo>
                <a:lnTo>
                  <a:pt x="2852" y="2316"/>
                </a:lnTo>
                <a:close/>
                <a:moveTo>
                  <a:pt x="2703" y="2316"/>
                </a:moveTo>
                <a:lnTo>
                  <a:pt x="2703" y="2317"/>
                </a:lnTo>
                <a:cubicBezTo>
                  <a:pt x="2699" y="2316"/>
                  <a:pt x="2700" y="2320"/>
                  <a:pt x="2702" y="2321"/>
                </a:cubicBezTo>
                <a:cubicBezTo>
                  <a:pt x="2702" y="2319"/>
                  <a:pt x="2703" y="2318"/>
                  <a:pt x="2703" y="2316"/>
                </a:cubicBezTo>
                <a:close/>
                <a:moveTo>
                  <a:pt x="3345" y="2316"/>
                </a:moveTo>
                <a:lnTo>
                  <a:pt x="3345" y="2316"/>
                </a:lnTo>
                <a:lnTo>
                  <a:pt x="3345" y="2316"/>
                </a:lnTo>
                <a:lnTo>
                  <a:pt x="3345" y="2316"/>
                </a:lnTo>
                <a:close/>
                <a:moveTo>
                  <a:pt x="2868" y="2315"/>
                </a:moveTo>
                <a:lnTo>
                  <a:pt x="2868" y="2315"/>
                </a:lnTo>
                <a:cubicBezTo>
                  <a:pt x="2866" y="2318"/>
                  <a:pt x="2871" y="2319"/>
                  <a:pt x="2871" y="2316"/>
                </a:cubicBezTo>
                <a:cubicBezTo>
                  <a:pt x="2870" y="2316"/>
                  <a:pt x="2871" y="2315"/>
                  <a:pt x="2870" y="2315"/>
                </a:cubicBezTo>
                <a:cubicBezTo>
                  <a:pt x="2869" y="2315"/>
                  <a:pt x="2869" y="2315"/>
                  <a:pt x="2868" y="2315"/>
                </a:cubicBezTo>
                <a:close/>
                <a:moveTo>
                  <a:pt x="2883" y="2315"/>
                </a:moveTo>
                <a:cubicBezTo>
                  <a:pt x="2881" y="2315"/>
                  <a:pt x="2880" y="2315"/>
                  <a:pt x="2880" y="2317"/>
                </a:cubicBezTo>
                <a:cubicBezTo>
                  <a:pt x="2883" y="2317"/>
                  <a:pt x="2878" y="2320"/>
                  <a:pt x="2881" y="2320"/>
                </a:cubicBezTo>
                <a:cubicBezTo>
                  <a:pt x="2881" y="2319"/>
                  <a:pt x="2882" y="2319"/>
                  <a:pt x="2884" y="2319"/>
                </a:cubicBezTo>
                <a:cubicBezTo>
                  <a:pt x="2884" y="2318"/>
                  <a:pt x="2884" y="2317"/>
                  <a:pt x="2885" y="2316"/>
                </a:cubicBezTo>
                <a:lnTo>
                  <a:pt x="2885" y="2316"/>
                </a:lnTo>
                <a:cubicBezTo>
                  <a:pt x="2885" y="2315"/>
                  <a:pt x="2884" y="2315"/>
                  <a:pt x="2884" y="2315"/>
                </a:cubicBezTo>
                <a:cubicBezTo>
                  <a:pt x="2884" y="2315"/>
                  <a:pt x="2883" y="2315"/>
                  <a:pt x="2883" y="2315"/>
                </a:cubicBezTo>
                <a:close/>
                <a:moveTo>
                  <a:pt x="1507" y="2315"/>
                </a:moveTo>
                <a:lnTo>
                  <a:pt x="1507" y="2318"/>
                </a:lnTo>
                <a:lnTo>
                  <a:pt x="1509" y="2318"/>
                </a:lnTo>
                <a:cubicBezTo>
                  <a:pt x="1510" y="2318"/>
                  <a:pt x="1510" y="2318"/>
                  <a:pt x="1510" y="2317"/>
                </a:cubicBezTo>
                <a:cubicBezTo>
                  <a:pt x="1509" y="2316"/>
                  <a:pt x="1510" y="2316"/>
                  <a:pt x="1510" y="2315"/>
                </a:cubicBezTo>
                <a:lnTo>
                  <a:pt x="1507" y="2315"/>
                </a:lnTo>
                <a:close/>
                <a:moveTo>
                  <a:pt x="1119" y="2315"/>
                </a:moveTo>
                <a:cubicBezTo>
                  <a:pt x="1119" y="2316"/>
                  <a:pt x="1119" y="2318"/>
                  <a:pt x="1120" y="2318"/>
                </a:cubicBezTo>
                <a:cubicBezTo>
                  <a:pt x="1120" y="2316"/>
                  <a:pt x="1123" y="2317"/>
                  <a:pt x="1122" y="2315"/>
                </a:cubicBezTo>
                <a:lnTo>
                  <a:pt x="1119" y="2315"/>
                </a:lnTo>
                <a:lnTo>
                  <a:pt x="1119" y="2315"/>
                </a:lnTo>
                <a:close/>
                <a:moveTo>
                  <a:pt x="3100" y="2314"/>
                </a:moveTo>
                <a:cubicBezTo>
                  <a:pt x="3098" y="2314"/>
                  <a:pt x="3099" y="2319"/>
                  <a:pt x="3101" y="2318"/>
                </a:cubicBezTo>
                <a:lnTo>
                  <a:pt x="3101" y="2315"/>
                </a:lnTo>
                <a:cubicBezTo>
                  <a:pt x="3101" y="2314"/>
                  <a:pt x="3100" y="2314"/>
                  <a:pt x="3100" y="2314"/>
                </a:cubicBezTo>
                <a:close/>
                <a:moveTo>
                  <a:pt x="3035" y="2314"/>
                </a:moveTo>
                <a:cubicBezTo>
                  <a:pt x="3036" y="2314"/>
                  <a:pt x="3037" y="2314"/>
                  <a:pt x="3038" y="2315"/>
                </a:cubicBezTo>
                <a:lnTo>
                  <a:pt x="3038" y="2316"/>
                </a:lnTo>
                <a:lnTo>
                  <a:pt x="3037" y="2316"/>
                </a:lnTo>
                <a:cubicBezTo>
                  <a:pt x="3036" y="2316"/>
                  <a:pt x="3036" y="2316"/>
                  <a:pt x="3035" y="2315"/>
                </a:cubicBezTo>
                <a:lnTo>
                  <a:pt x="3034" y="2314"/>
                </a:lnTo>
                <a:lnTo>
                  <a:pt x="3035" y="2314"/>
                </a:lnTo>
                <a:close/>
                <a:moveTo>
                  <a:pt x="1491" y="2314"/>
                </a:moveTo>
                <a:cubicBezTo>
                  <a:pt x="1490" y="2313"/>
                  <a:pt x="1490" y="2314"/>
                  <a:pt x="1490" y="2315"/>
                </a:cubicBezTo>
                <a:lnTo>
                  <a:pt x="1490" y="2315"/>
                </a:lnTo>
                <a:cubicBezTo>
                  <a:pt x="1490" y="2316"/>
                  <a:pt x="1489" y="2322"/>
                  <a:pt x="1491" y="2319"/>
                </a:cubicBezTo>
                <a:cubicBezTo>
                  <a:pt x="1491" y="2318"/>
                  <a:pt x="1491" y="2314"/>
                  <a:pt x="1491" y="2314"/>
                </a:cubicBezTo>
                <a:close/>
                <a:moveTo>
                  <a:pt x="2603" y="2313"/>
                </a:moveTo>
                <a:cubicBezTo>
                  <a:pt x="2602" y="2313"/>
                  <a:pt x="2601" y="2314"/>
                  <a:pt x="2603" y="2316"/>
                </a:cubicBezTo>
                <a:cubicBezTo>
                  <a:pt x="2605" y="2314"/>
                  <a:pt x="2604" y="2313"/>
                  <a:pt x="2603" y="2313"/>
                </a:cubicBezTo>
                <a:close/>
                <a:moveTo>
                  <a:pt x="1139" y="2313"/>
                </a:moveTo>
                <a:cubicBezTo>
                  <a:pt x="1138" y="2313"/>
                  <a:pt x="1137" y="2313"/>
                  <a:pt x="1137" y="2315"/>
                </a:cubicBezTo>
                <a:cubicBezTo>
                  <a:pt x="1139" y="2315"/>
                  <a:pt x="1141" y="2315"/>
                  <a:pt x="1141" y="2314"/>
                </a:cubicBezTo>
                <a:lnTo>
                  <a:pt x="1141" y="2314"/>
                </a:lnTo>
                <a:cubicBezTo>
                  <a:pt x="1140" y="2313"/>
                  <a:pt x="1139" y="2313"/>
                  <a:pt x="1139" y="2313"/>
                </a:cubicBezTo>
                <a:close/>
                <a:moveTo>
                  <a:pt x="2853" y="2312"/>
                </a:moveTo>
                <a:cubicBezTo>
                  <a:pt x="2852" y="2312"/>
                  <a:pt x="2851" y="2313"/>
                  <a:pt x="2853" y="2314"/>
                </a:cubicBezTo>
                <a:cubicBezTo>
                  <a:pt x="2854" y="2313"/>
                  <a:pt x="2853" y="2312"/>
                  <a:pt x="2853" y="2312"/>
                </a:cubicBezTo>
                <a:close/>
                <a:moveTo>
                  <a:pt x="3071" y="2312"/>
                </a:moveTo>
                <a:lnTo>
                  <a:pt x="3071" y="2312"/>
                </a:lnTo>
                <a:lnTo>
                  <a:pt x="3071" y="2314"/>
                </a:lnTo>
                <a:cubicBezTo>
                  <a:pt x="3071" y="2315"/>
                  <a:pt x="3071" y="2317"/>
                  <a:pt x="3073" y="2317"/>
                </a:cubicBezTo>
                <a:cubicBezTo>
                  <a:pt x="3074" y="2316"/>
                  <a:pt x="3074" y="2313"/>
                  <a:pt x="3072" y="2312"/>
                </a:cubicBezTo>
                <a:lnTo>
                  <a:pt x="3071" y="2312"/>
                </a:lnTo>
                <a:lnTo>
                  <a:pt x="3071" y="2312"/>
                </a:lnTo>
                <a:lnTo>
                  <a:pt x="3071" y="2312"/>
                </a:lnTo>
                <a:close/>
                <a:moveTo>
                  <a:pt x="2918" y="2310"/>
                </a:moveTo>
                <a:cubicBezTo>
                  <a:pt x="2916" y="2310"/>
                  <a:pt x="2914" y="2312"/>
                  <a:pt x="2915" y="2313"/>
                </a:cubicBezTo>
                <a:cubicBezTo>
                  <a:pt x="2916" y="2314"/>
                  <a:pt x="2918" y="2313"/>
                  <a:pt x="2918" y="2312"/>
                </a:cubicBezTo>
                <a:lnTo>
                  <a:pt x="2919" y="2312"/>
                </a:lnTo>
                <a:cubicBezTo>
                  <a:pt x="2919" y="2311"/>
                  <a:pt x="2919" y="2310"/>
                  <a:pt x="2918" y="2310"/>
                </a:cubicBezTo>
                <a:close/>
                <a:moveTo>
                  <a:pt x="3136" y="2310"/>
                </a:moveTo>
                <a:cubicBezTo>
                  <a:pt x="3136" y="2312"/>
                  <a:pt x="3136" y="2313"/>
                  <a:pt x="3138" y="2314"/>
                </a:cubicBezTo>
                <a:cubicBezTo>
                  <a:pt x="3138" y="2313"/>
                  <a:pt x="3139" y="2312"/>
                  <a:pt x="3140" y="2310"/>
                </a:cubicBezTo>
                <a:lnTo>
                  <a:pt x="3140" y="2310"/>
                </a:lnTo>
                <a:cubicBezTo>
                  <a:pt x="3139" y="2310"/>
                  <a:pt x="3137" y="2310"/>
                  <a:pt x="3136" y="2310"/>
                </a:cubicBezTo>
                <a:close/>
                <a:moveTo>
                  <a:pt x="2860" y="2309"/>
                </a:moveTo>
                <a:cubicBezTo>
                  <a:pt x="2859" y="2309"/>
                  <a:pt x="2859" y="2309"/>
                  <a:pt x="2858" y="2309"/>
                </a:cubicBezTo>
                <a:lnTo>
                  <a:pt x="2858" y="2310"/>
                </a:lnTo>
                <a:cubicBezTo>
                  <a:pt x="2858" y="2311"/>
                  <a:pt x="2859" y="2312"/>
                  <a:pt x="2860" y="2312"/>
                </a:cubicBezTo>
                <a:cubicBezTo>
                  <a:pt x="2861" y="2311"/>
                  <a:pt x="2861" y="2310"/>
                  <a:pt x="2860" y="2309"/>
                </a:cubicBezTo>
                <a:close/>
                <a:moveTo>
                  <a:pt x="1498" y="2309"/>
                </a:moveTo>
                <a:cubicBezTo>
                  <a:pt x="1498" y="2309"/>
                  <a:pt x="1497" y="2309"/>
                  <a:pt x="1497" y="2309"/>
                </a:cubicBezTo>
                <a:cubicBezTo>
                  <a:pt x="1497" y="2311"/>
                  <a:pt x="1497" y="2314"/>
                  <a:pt x="1499" y="2315"/>
                </a:cubicBezTo>
                <a:cubicBezTo>
                  <a:pt x="1498" y="2313"/>
                  <a:pt x="1500" y="2309"/>
                  <a:pt x="1498" y="2309"/>
                </a:cubicBezTo>
                <a:close/>
                <a:moveTo>
                  <a:pt x="3153" y="2309"/>
                </a:moveTo>
                <a:cubicBezTo>
                  <a:pt x="3150" y="2309"/>
                  <a:pt x="3147" y="2312"/>
                  <a:pt x="3147" y="2316"/>
                </a:cubicBezTo>
                <a:cubicBezTo>
                  <a:pt x="3151" y="2315"/>
                  <a:pt x="3151" y="2317"/>
                  <a:pt x="3154" y="2317"/>
                </a:cubicBezTo>
                <a:cubicBezTo>
                  <a:pt x="3154" y="2314"/>
                  <a:pt x="3155" y="2313"/>
                  <a:pt x="3157" y="2315"/>
                </a:cubicBezTo>
                <a:lnTo>
                  <a:pt x="3157" y="2315"/>
                </a:lnTo>
                <a:cubicBezTo>
                  <a:pt x="3158" y="2310"/>
                  <a:pt x="3155" y="2308"/>
                  <a:pt x="3153" y="2309"/>
                </a:cubicBezTo>
                <a:close/>
                <a:moveTo>
                  <a:pt x="2864" y="2309"/>
                </a:moveTo>
                <a:lnTo>
                  <a:pt x="2864" y="2309"/>
                </a:lnTo>
                <a:lnTo>
                  <a:pt x="2864" y="2309"/>
                </a:lnTo>
                <a:lnTo>
                  <a:pt x="2864" y="2312"/>
                </a:lnTo>
                <a:cubicBezTo>
                  <a:pt x="2864" y="2313"/>
                  <a:pt x="2865" y="2313"/>
                  <a:pt x="2866" y="2313"/>
                </a:cubicBezTo>
                <a:cubicBezTo>
                  <a:pt x="2867" y="2312"/>
                  <a:pt x="2867" y="2311"/>
                  <a:pt x="2865" y="2310"/>
                </a:cubicBezTo>
                <a:lnTo>
                  <a:pt x="2864" y="2309"/>
                </a:lnTo>
                <a:lnTo>
                  <a:pt x="2864" y="2309"/>
                </a:lnTo>
                <a:close/>
                <a:moveTo>
                  <a:pt x="2904" y="2308"/>
                </a:moveTo>
                <a:cubicBezTo>
                  <a:pt x="2904" y="2308"/>
                  <a:pt x="2904" y="2309"/>
                  <a:pt x="2904" y="2310"/>
                </a:cubicBezTo>
                <a:cubicBezTo>
                  <a:pt x="2905" y="2310"/>
                  <a:pt x="2905" y="2312"/>
                  <a:pt x="2905" y="2312"/>
                </a:cubicBezTo>
                <a:lnTo>
                  <a:pt x="2905" y="2313"/>
                </a:lnTo>
                <a:lnTo>
                  <a:pt x="2905" y="2313"/>
                </a:lnTo>
                <a:lnTo>
                  <a:pt x="2906" y="2313"/>
                </a:lnTo>
                <a:lnTo>
                  <a:pt x="2905" y="2313"/>
                </a:lnTo>
                <a:lnTo>
                  <a:pt x="2906" y="2311"/>
                </a:lnTo>
                <a:cubicBezTo>
                  <a:pt x="2905" y="2310"/>
                  <a:pt x="2905" y="2308"/>
                  <a:pt x="2904" y="2308"/>
                </a:cubicBezTo>
                <a:close/>
                <a:moveTo>
                  <a:pt x="2638" y="2308"/>
                </a:moveTo>
                <a:cubicBezTo>
                  <a:pt x="2636" y="2309"/>
                  <a:pt x="2637" y="2312"/>
                  <a:pt x="2642" y="2309"/>
                </a:cubicBezTo>
                <a:cubicBezTo>
                  <a:pt x="2640" y="2308"/>
                  <a:pt x="2639" y="2308"/>
                  <a:pt x="2638" y="2308"/>
                </a:cubicBezTo>
                <a:close/>
                <a:moveTo>
                  <a:pt x="1516" y="2308"/>
                </a:moveTo>
                <a:cubicBezTo>
                  <a:pt x="1514" y="2308"/>
                  <a:pt x="1513" y="2309"/>
                  <a:pt x="1513" y="2312"/>
                </a:cubicBezTo>
                <a:cubicBezTo>
                  <a:pt x="1516" y="2312"/>
                  <a:pt x="1515" y="2309"/>
                  <a:pt x="1516" y="2308"/>
                </a:cubicBezTo>
                <a:close/>
                <a:moveTo>
                  <a:pt x="2630" y="2308"/>
                </a:moveTo>
                <a:cubicBezTo>
                  <a:pt x="2629" y="2308"/>
                  <a:pt x="2629" y="2309"/>
                  <a:pt x="2628" y="2310"/>
                </a:cubicBezTo>
                <a:lnTo>
                  <a:pt x="2628" y="2310"/>
                </a:lnTo>
                <a:cubicBezTo>
                  <a:pt x="2630" y="2310"/>
                  <a:pt x="2632" y="2311"/>
                  <a:pt x="2633" y="2309"/>
                </a:cubicBezTo>
                <a:cubicBezTo>
                  <a:pt x="2632" y="2308"/>
                  <a:pt x="2631" y="2308"/>
                  <a:pt x="2630" y="2308"/>
                </a:cubicBezTo>
                <a:close/>
                <a:moveTo>
                  <a:pt x="2655" y="2307"/>
                </a:moveTo>
                <a:lnTo>
                  <a:pt x="2655" y="2308"/>
                </a:lnTo>
                <a:lnTo>
                  <a:pt x="2653" y="2308"/>
                </a:lnTo>
                <a:cubicBezTo>
                  <a:pt x="2652" y="2308"/>
                  <a:pt x="2652" y="2309"/>
                  <a:pt x="2652" y="2309"/>
                </a:cubicBezTo>
                <a:cubicBezTo>
                  <a:pt x="2653" y="2309"/>
                  <a:pt x="2654" y="2310"/>
                  <a:pt x="2655" y="2309"/>
                </a:cubicBezTo>
                <a:lnTo>
                  <a:pt x="2655" y="2308"/>
                </a:lnTo>
                <a:lnTo>
                  <a:pt x="2655" y="2308"/>
                </a:lnTo>
                <a:lnTo>
                  <a:pt x="2655" y="2307"/>
                </a:lnTo>
                <a:close/>
                <a:moveTo>
                  <a:pt x="3103" y="2307"/>
                </a:moveTo>
                <a:cubicBezTo>
                  <a:pt x="3103" y="2307"/>
                  <a:pt x="3103" y="2308"/>
                  <a:pt x="3102" y="2308"/>
                </a:cubicBezTo>
                <a:cubicBezTo>
                  <a:pt x="3104" y="2308"/>
                  <a:pt x="3105" y="2310"/>
                  <a:pt x="3105" y="2308"/>
                </a:cubicBezTo>
                <a:lnTo>
                  <a:pt x="3106" y="2308"/>
                </a:lnTo>
                <a:cubicBezTo>
                  <a:pt x="3105" y="2308"/>
                  <a:pt x="3104" y="2307"/>
                  <a:pt x="3103" y="2307"/>
                </a:cubicBezTo>
                <a:close/>
                <a:moveTo>
                  <a:pt x="3242" y="2307"/>
                </a:moveTo>
                <a:lnTo>
                  <a:pt x="3242" y="2307"/>
                </a:lnTo>
                <a:cubicBezTo>
                  <a:pt x="3242" y="2308"/>
                  <a:pt x="3242" y="2309"/>
                  <a:pt x="3242" y="2310"/>
                </a:cubicBezTo>
                <a:cubicBezTo>
                  <a:pt x="3241" y="2310"/>
                  <a:pt x="3239" y="2310"/>
                  <a:pt x="3237" y="2310"/>
                </a:cubicBezTo>
                <a:cubicBezTo>
                  <a:pt x="3239" y="2309"/>
                  <a:pt x="3240" y="2309"/>
                  <a:pt x="3241" y="2307"/>
                </a:cubicBezTo>
                <a:lnTo>
                  <a:pt x="3242" y="2307"/>
                </a:lnTo>
                <a:close/>
                <a:moveTo>
                  <a:pt x="2783" y="2307"/>
                </a:moveTo>
                <a:cubicBezTo>
                  <a:pt x="2783" y="2307"/>
                  <a:pt x="2782" y="2309"/>
                  <a:pt x="2782" y="2310"/>
                </a:cubicBezTo>
                <a:cubicBezTo>
                  <a:pt x="2783" y="2308"/>
                  <a:pt x="2783" y="2307"/>
                  <a:pt x="2783" y="2307"/>
                </a:cubicBezTo>
                <a:close/>
                <a:moveTo>
                  <a:pt x="2921" y="2307"/>
                </a:moveTo>
                <a:lnTo>
                  <a:pt x="2922" y="2307"/>
                </a:lnTo>
                <a:lnTo>
                  <a:pt x="2922" y="2309"/>
                </a:lnTo>
                <a:cubicBezTo>
                  <a:pt x="2922" y="2310"/>
                  <a:pt x="2923" y="2310"/>
                  <a:pt x="2924" y="2310"/>
                </a:cubicBezTo>
                <a:cubicBezTo>
                  <a:pt x="2925" y="2308"/>
                  <a:pt x="2924" y="2307"/>
                  <a:pt x="2923" y="2307"/>
                </a:cubicBezTo>
                <a:lnTo>
                  <a:pt x="2922" y="2307"/>
                </a:lnTo>
                <a:lnTo>
                  <a:pt x="2922" y="2307"/>
                </a:lnTo>
                <a:lnTo>
                  <a:pt x="2921" y="2307"/>
                </a:lnTo>
                <a:close/>
                <a:moveTo>
                  <a:pt x="3004" y="2307"/>
                </a:moveTo>
                <a:lnTo>
                  <a:pt x="3004" y="2307"/>
                </a:lnTo>
                <a:lnTo>
                  <a:pt x="3004" y="2308"/>
                </a:lnTo>
                <a:cubicBezTo>
                  <a:pt x="3003" y="2309"/>
                  <a:pt x="3002" y="2310"/>
                  <a:pt x="3002" y="2312"/>
                </a:cubicBezTo>
                <a:cubicBezTo>
                  <a:pt x="3005" y="2313"/>
                  <a:pt x="3006" y="2309"/>
                  <a:pt x="3005" y="2307"/>
                </a:cubicBezTo>
                <a:lnTo>
                  <a:pt x="3004" y="2307"/>
                </a:lnTo>
                <a:lnTo>
                  <a:pt x="3005" y="2307"/>
                </a:lnTo>
                <a:lnTo>
                  <a:pt x="3004" y="2307"/>
                </a:lnTo>
                <a:close/>
                <a:moveTo>
                  <a:pt x="2934" y="2307"/>
                </a:moveTo>
                <a:cubicBezTo>
                  <a:pt x="2933" y="2307"/>
                  <a:pt x="2932" y="2307"/>
                  <a:pt x="2932" y="2307"/>
                </a:cubicBezTo>
                <a:lnTo>
                  <a:pt x="2932" y="2307"/>
                </a:lnTo>
                <a:cubicBezTo>
                  <a:pt x="2933" y="2312"/>
                  <a:pt x="2937" y="2313"/>
                  <a:pt x="2937" y="2318"/>
                </a:cubicBezTo>
                <a:cubicBezTo>
                  <a:pt x="2939" y="2318"/>
                  <a:pt x="2941" y="2319"/>
                  <a:pt x="2941" y="2317"/>
                </a:cubicBezTo>
                <a:cubicBezTo>
                  <a:pt x="2939" y="2316"/>
                  <a:pt x="2938" y="2307"/>
                  <a:pt x="2934" y="2307"/>
                </a:cubicBezTo>
                <a:close/>
                <a:moveTo>
                  <a:pt x="2881" y="2306"/>
                </a:moveTo>
                <a:cubicBezTo>
                  <a:pt x="2882" y="2310"/>
                  <a:pt x="2879" y="2309"/>
                  <a:pt x="2880" y="2313"/>
                </a:cubicBezTo>
                <a:cubicBezTo>
                  <a:pt x="2884" y="2314"/>
                  <a:pt x="2885" y="2312"/>
                  <a:pt x="2885" y="2308"/>
                </a:cubicBezTo>
                <a:lnTo>
                  <a:pt x="2885" y="2308"/>
                </a:lnTo>
                <a:cubicBezTo>
                  <a:pt x="2882" y="2309"/>
                  <a:pt x="2883" y="2306"/>
                  <a:pt x="2881" y="2306"/>
                </a:cubicBezTo>
                <a:close/>
                <a:moveTo>
                  <a:pt x="1109" y="2306"/>
                </a:moveTo>
                <a:cubicBezTo>
                  <a:pt x="1110" y="2309"/>
                  <a:pt x="1110" y="2313"/>
                  <a:pt x="1107" y="2316"/>
                </a:cubicBezTo>
                <a:cubicBezTo>
                  <a:pt x="1108" y="2316"/>
                  <a:pt x="1109" y="2317"/>
                  <a:pt x="1111" y="2318"/>
                </a:cubicBezTo>
                <a:cubicBezTo>
                  <a:pt x="1111" y="2316"/>
                  <a:pt x="1110" y="2311"/>
                  <a:pt x="1113" y="2312"/>
                </a:cubicBezTo>
                <a:cubicBezTo>
                  <a:pt x="1113" y="2310"/>
                  <a:pt x="1111" y="2309"/>
                  <a:pt x="1112" y="2306"/>
                </a:cubicBezTo>
                <a:cubicBezTo>
                  <a:pt x="1111" y="2306"/>
                  <a:pt x="1110" y="2306"/>
                  <a:pt x="1109" y="2306"/>
                </a:cubicBezTo>
                <a:close/>
                <a:moveTo>
                  <a:pt x="2764" y="2306"/>
                </a:moveTo>
                <a:lnTo>
                  <a:pt x="2764" y="2306"/>
                </a:lnTo>
                <a:lnTo>
                  <a:pt x="2763" y="2306"/>
                </a:lnTo>
                <a:cubicBezTo>
                  <a:pt x="2760" y="2307"/>
                  <a:pt x="2760" y="2311"/>
                  <a:pt x="2763" y="2311"/>
                </a:cubicBezTo>
                <a:cubicBezTo>
                  <a:pt x="2763" y="2310"/>
                  <a:pt x="2764" y="2309"/>
                  <a:pt x="2764" y="2309"/>
                </a:cubicBezTo>
                <a:lnTo>
                  <a:pt x="2764" y="2306"/>
                </a:lnTo>
                <a:lnTo>
                  <a:pt x="2764" y="2306"/>
                </a:lnTo>
                <a:lnTo>
                  <a:pt x="2764" y="2306"/>
                </a:lnTo>
                <a:close/>
                <a:moveTo>
                  <a:pt x="2698" y="2306"/>
                </a:moveTo>
                <a:cubicBezTo>
                  <a:pt x="2697" y="2307"/>
                  <a:pt x="2697" y="2308"/>
                  <a:pt x="2699" y="2309"/>
                </a:cubicBezTo>
                <a:cubicBezTo>
                  <a:pt x="2699" y="2307"/>
                  <a:pt x="2700" y="2307"/>
                  <a:pt x="2700" y="2306"/>
                </a:cubicBezTo>
                <a:lnTo>
                  <a:pt x="2698" y="2306"/>
                </a:lnTo>
                <a:close/>
                <a:moveTo>
                  <a:pt x="2372" y="2306"/>
                </a:moveTo>
                <a:lnTo>
                  <a:pt x="2372" y="2306"/>
                </a:lnTo>
                <a:cubicBezTo>
                  <a:pt x="2370" y="2309"/>
                  <a:pt x="2376" y="2309"/>
                  <a:pt x="2376" y="2307"/>
                </a:cubicBezTo>
                <a:cubicBezTo>
                  <a:pt x="2374" y="2307"/>
                  <a:pt x="2374" y="2306"/>
                  <a:pt x="2372" y="2306"/>
                </a:cubicBezTo>
                <a:close/>
                <a:moveTo>
                  <a:pt x="2821" y="2306"/>
                </a:moveTo>
                <a:cubicBezTo>
                  <a:pt x="2821" y="2306"/>
                  <a:pt x="2821" y="2306"/>
                  <a:pt x="2820" y="2306"/>
                </a:cubicBezTo>
                <a:cubicBezTo>
                  <a:pt x="2820" y="2307"/>
                  <a:pt x="2821" y="2309"/>
                  <a:pt x="2822" y="2309"/>
                </a:cubicBezTo>
                <a:cubicBezTo>
                  <a:pt x="2822" y="2308"/>
                  <a:pt x="2823" y="2308"/>
                  <a:pt x="2823" y="2307"/>
                </a:cubicBezTo>
                <a:lnTo>
                  <a:pt x="2824" y="2307"/>
                </a:lnTo>
                <a:cubicBezTo>
                  <a:pt x="2823" y="2306"/>
                  <a:pt x="2822" y="2306"/>
                  <a:pt x="2821" y="2306"/>
                </a:cubicBezTo>
                <a:close/>
                <a:moveTo>
                  <a:pt x="3097" y="2305"/>
                </a:moveTo>
                <a:cubicBezTo>
                  <a:pt x="3098" y="2305"/>
                  <a:pt x="3099" y="2305"/>
                  <a:pt x="3100" y="2305"/>
                </a:cubicBezTo>
                <a:lnTo>
                  <a:pt x="3100" y="2306"/>
                </a:lnTo>
                <a:lnTo>
                  <a:pt x="3099" y="2306"/>
                </a:lnTo>
                <a:cubicBezTo>
                  <a:pt x="3098" y="2307"/>
                  <a:pt x="3097" y="2307"/>
                  <a:pt x="3096" y="2307"/>
                </a:cubicBezTo>
                <a:lnTo>
                  <a:pt x="3096" y="2305"/>
                </a:lnTo>
                <a:lnTo>
                  <a:pt x="3097" y="2305"/>
                </a:lnTo>
                <a:close/>
                <a:moveTo>
                  <a:pt x="2944" y="2305"/>
                </a:moveTo>
                <a:cubicBezTo>
                  <a:pt x="2944" y="2305"/>
                  <a:pt x="2943" y="2305"/>
                  <a:pt x="2943" y="2305"/>
                </a:cubicBezTo>
                <a:cubicBezTo>
                  <a:pt x="2943" y="2312"/>
                  <a:pt x="2943" y="2313"/>
                  <a:pt x="2946" y="2317"/>
                </a:cubicBezTo>
                <a:cubicBezTo>
                  <a:pt x="2944" y="2309"/>
                  <a:pt x="2950" y="2316"/>
                  <a:pt x="2953" y="2313"/>
                </a:cubicBezTo>
                <a:cubicBezTo>
                  <a:pt x="2952" y="2310"/>
                  <a:pt x="2952" y="2308"/>
                  <a:pt x="2950" y="2308"/>
                </a:cubicBezTo>
                <a:cubicBezTo>
                  <a:pt x="2949" y="2312"/>
                  <a:pt x="2947" y="2306"/>
                  <a:pt x="2944" y="2305"/>
                </a:cubicBezTo>
                <a:close/>
                <a:moveTo>
                  <a:pt x="3070" y="2305"/>
                </a:moveTo>
                <a:cubicBezTo>
                  <a:pt x="3070" y="2306"/>
                  <a:pt x="3070" y="2306"/>
                  <a:pt x="3069" y="2306"/>
                </a:cubicBezTo>
                <a:lnTo>
                  <a:pt x="3069" y="2306"/>
                </a:lnTo>
                <a:cubicBezTo>
                  <a:pt x="3069" y="2307"/>
                  <a:pt x="3070" y="2309"/>
                  <a:pt x="3071" y="2308"/>
                </a:cubicBezTo>
                <a:cubicBezTo>
                  <a:pt x="3071" y="2307"/>
                  <a:pt x="3071" y="2305"/>
                  <a:pt x="3070" y="2305"/>
                </a:cubicBezTo>
                <a:close/>
                <a:moveTo>
                  <a:pt x="2958" y="2305"/>
                </a:moveTo>
                <a:cubicBezTo>
                  <a:pt x="2959" y="2310"/>
                  <a:pt x="2957" y="2312"/>
                  <a:pt x="2954" y="2313"/>
                </a:cubicBezTo>
                <a:lnTo>
                  <a:pt x="2963" y="2313"/>
                </a:lnTo>
                <a:cubicBezTo>
                  <a:pt x="2962" y="2316"/>
                  <a:pt x="2960" y="2322"/>
                  <a:pt x="2962" y="2324"/>
                </a:cubicBezTo>
                <a:cubicBezTo>
                  <a:pt x="2962" y="2322"/>
                  <a:pt x="2969" y="2327"/>
                  <a:pt x="2969" y="2322"/>
                </a:cubicBezTo>
                <a:cubicBezTo>
                  <a:pt x="2967" y="2321"/>
                  <a:pt x="2966" y="2320"/>
                  <a:pt x="2965" y="2319"/>
                </a:cubicBezTo>
                <a:cubicBezTo>
                  <a:pt x="2966" y="2315"/>
                  <a:pt x="2971" y="2315"/>
                  <a:pt x="2971" y="2310"/>
                </a:cubicBezTo>
                <a:cubicBezTo>
                  <a:pt x="2968" y="2309"/>
                  <a:pt x="2967" y="2310"/>
                  <a:pt x="2965" y="2307"/>
                </a:cubicBezTo>
                <a:lnTo>
                  <a:pt x="2965" y="2306"/>
                </a:lnTo>
                <a:lnTo>
                  <a:pt x="2965" y="2306"/>
                </a:lnTo>
                <a:lnTo>
                  <a:pt x="2965" y="2306"/>
                </a:lnTo>
                <a:lnTo>
                  <a:pt x="2965" y="2306"/>
                </a:lnTo>
                <a:lnTo>
                  <a:pt x="2964" y="2308"/>
                </a:lnTo>
                <a:cubicBezTo>
                  <a:pt x="2963" y="2308"/>
                  <a:pt x="2963" y="2309"/>
                  <a:pt x="2962" y="2309"/>
                </a:cubicBezTo>
                <a:cubicBezTo>
                  <a:pt x="2961" y="2308"/>
                  <a:pt x="2961" y="2305"/>
                  <a:pt x="2958" y="2305"/>
                </a:cubicBezTo>
                <a:close/>
                <a:moveTo>
                  <a:pt x="2997" y="2304"/>
                </a:moveTo>
                <a:lnTo>
                  <a:pt x="2998" y="2304"/>
                </a:lnTo>
                <a:lnTo>
                  <a:pt x="2997" y="2306"/>
                </a:lnTo>
                <a:cubicBezTo>
                  <a:pt x="2996" y="2309"/>
                  <a:pt x="2997" y="2312"/>
                  <a:pt x="3000" y="2313"/>
                </a:cubicBezTo>
                <a:cubicBezTo>
                  <a:pt x="3000" y="2310"/>
                  <a:pt x="3000" y="2307"/>
                  <a:pt x="2999" y="2305"/>
                </a:cubicBezTo>
                <a:lnTo>
                  <a:pt x="2998" y="2304"/>
                </a:lnTo>
                <a:lnTo>
                  <a:pt x="2998" y="2304"/>
                </a:lnTo>
                <a:lnTo>
                  <a:pt x="2997" y="2304"/>
                </a:lnTo>
                <a:close/>
                <a:moveTo>
                  <a:pt x="3210" y="2304"/>
                </a:moveTo>
                <a:cubicBezTo>
                  <a:pt x="3211" y="2304"/>
                  <a:pt x="3211" y="2304"/>
                  <a:pt x="3211" y="2304"/>
                </a:cubicBezTo>
                <a:lnTo>
                  <a:pt x="3213" y="2305"/>
                </a:lnTo>
                <a:lnTo>
                  <a:pt x="3213" y="2305"/>
                </a:lnTo>
                <a:lnTo>
                  <a:pt x="3213" y="2305"/>
                </a:lnTo>
                <a:lnTo>
                  <a:pt x="3209" y="2305"/>
                </a:lnTo>
                <a:lnTo>
                  <a:pt x="3209" y="2304"/>
                </a:lnTo>
                <a:lnTo>
                  <a:pt x="3209" y="2304"/>
                </a:lnTo>
                <a:lnTo>
                  <a:pt x="3210" y="2304"/>
                </a:lnTo>
                <a:close/>
                <a:moveTo>
                  <a:pt x="3204" y="2304"/>
                </a:moveTo>
                <a:lnTo>
                  <a:pt x="3205" y="2304"/>
                </a:lnTo>
                <a:lnTo>
                  <a:pt x="3205" y="2304"/>
                </a:lnTo>
                <a:cubicBezTo>
                  <a:pt x="3205" y="2305"/>
                  <a:pt x="3205" y="2306"/>
                  <a:pt x="3205" y="2306"/>
                </a:cubicBezTo>
                <a:lnTo>
                  <a:pt x="3204" y="2306"/>
                </a:lnTo>
                <a:lnTo>
                  <a:pt x="3204" y="2305"/>
                </a:lnTo>
                <a:lnTo>
                  <a:pt x="3204" y="2304"/>
                </a:lnTo>
                <a:close/>
                <a:moveTo>
                  <a:pt x="2816" y="2304"/>
                </a:moveTo>
                <a:cubicBezTo>
                  <a:pt x="2817" y="2308"/>
                  <a:pt x="2813" y="2311"/>
                  <a:pt x="2817" y="2312"/>
                </a:cubicBezTo>
                <a:lnTo>
                  <a:pt x="2817" y="2312"/>
                </a:lnTo>
                <a:cubicBezTo>
                  <a:pt x="2817" y="2308"/>
                  <a:pt x="2820" y="2305"/>
                  <a:pt x="2816" y="2304"/>
                </a:cubicBezTo>
                <a:close/>
                <a:moveTo>
                  <a:pt x="1458" y="2304"/>
                </a:moveTo>
                <a:lnTo>
                  <a:pt x="1458" y="2306"/>
                </a:lnTo>
                <a:lnTo>
                  <a:pt x="1460" y="2306"/>
                </a:lnTo>
                <a:lnTo>
                  <a:pt x="1460" y="2304"/>
                </a:lnTo>
                <a:cubicBezTo>
                  <a:pt x="1460" y="2304"/>
                  <a:pt x="1459" y="2304"/>
                  <a:pt x="1458" y="2304"/>
                </a:cubicBezTo>
                <a:close/>
                <a:moveTo>
                  <a:pt x="2686" y="2303"/>
                </a:moveTo>
                <a:cubicBezTo>
                  <a:pt x="2684" y="2305"/>
                  <a:pt x="2680" y="2303"/>
                  <a:pt x="2680" y="2306"/>
                </a:cubicBezTo>
                <a:cubicBezTo>
                  <a:pt x="2680" y="2309"/>
                  <a:pt x="2684" y="2307"/>
                  <a:pt x="2686" y="2308"/>
                </a:cubicBezTo>
                <a:lnTo>
                  <a:pt x="2686" y="2303"/>
                </a:lnTo>
                <a:close/>
                <a:moveTo>
                  <a:pt x="3241" y="2303"/>
                </a:moveTo>
                <a:lnTo>
                  <a:pt x="3243" y="2303"/>
                </a:lnTo>
                <a:lnTo>
                  <a:pt x="3243" y="2305"/>
                </a:lnTo>
                <a:lnTo>
                  <a:pt x="3242" y="2307"/>
                </a:lnTo>
                <a:lnTo>
                  <a:pt x="3241" y="2306"/>
                </a:lnTo>
                <a:cubicBezTo>
                  <a:pt x="3241" y="2306"/>
                  <a:pt x="3240" y="2305"/>
                  <a:pt x="3241" y="2303"/>
                </a:cubicBezTo>
                <a:close/>
                <a:moveTo>
                  <a:pt x="2404" y="2303"/>
                </a:moveTo>
                <a:lnTo>
                  <a:pt x="2404" y="2306"/>
                </a:lnTo>
                <a:lnTo>
                  <a:pt x="2404" y="2306"/>
                </a:lnTo>
                <a:cubicBezTo>
                  <a:pt x="2407" y="2307"/>
                  <a:pt x="2406" y="2304"/>
                  <a:pt x="2407" y="2303"/>
                </a:cubicBezTo>
                <a:cubicBezTo>
                  <a:pt x="2406" y="2303"/>
                  <a:pt x="2405" y="2303"/>
                  <a:pt x="2404" y="2303"/>
                </a:cubicBezTo>
                <a:close/>
                <a:moveTo>
                  <a:pt x="3083" y="2303"/>
                </a:moveTo>
                <a:cubicBezTo>
                  <a:pt x="3080" y="2303"/>
                  <a:pt x="3077" y="2303"/>
                  <a:pt x="3075" y="2304"/>
                </a:cubicBezTo>
                <a:cubicBezTo>
                  <a:pt x="3075" y="2309"/>
                  <a:pt x="3076" y="2313"/>
                  <a:pt x="3079" y="2317"/>
                </a:cubicBezTo>
                <a:cubicBezTo>
                  <a:pt x="3081" y="2314"/>
                  <a:pt x="3080" y="2307"/>
                  <a:pt x="3084" y="2305"/>
                </a:cubicBezTo>
                <a:cubicBezTo>
                  <a:pt x="3089" y="2304"/>
                  <a:pt x="3085" y="2311"/>
                  <a:pt x="3089" y="2310"/>
                </a:cubicBezTo>
                <a:lnTo>
                  <a:pt x="3089" y="2310"/>
                </a:lnTo>
                <a:cubicBezTo>
                  <a:pt x="3092" y="2305"/>
                  <a:pt x="3088" y="2303"/>
                  <a:pt x="3083" y="2303"/>
                </a:cubicBezTo>
                <a:close/>
                <a:moveTo>
                  <a:pt x="3390" y="2302"/>
                </a:moveTo>
                <a:cubicBezTo>
                  <a:pt x="3390" y="2302"/>
                  <a:pt x="3391" y="2302"/>
                  <a:pt x="3391" y="2302"/>
                </a:cubicBezTo>
                <a:lnTo>
                  <a:pt x="3390" y="2302"/>
                </a:lnTo>
                <a:close/>
                <a:moveTo>
                  <a:pt x="3119" y="2302"/>
                </a:moveTo>
                <a:cubicBezTo>
                  <a:pt x="3117" y="2301"/>
                  <a:pt x="3117" y="2305"/>
                  <a:pt x="3119" y="2305"/>
                </a:cubicBezTo>
                <a:cubicBezTo>
                  <a:pt x="3119" y="2305"/>
                  <a:pt x="3119" y="2304"/>
                  <a:pt x="3120" y="2304"/>
                </a:cubicBezTo>
                <a:lnTo>
                  <a:pt x="3120" y="2302"/>
                </a:lnTo>
                <a:lnTo>
                  <a:pt x="3120" y="2302"/>
                </a:lnTo>
                <a:cubicBezTo>
                  <a:pt x="3120" y="2302"/>
                  <a:pt x="3119" y="2302"/>
                  <a:pt x="3119" y="2302"/>
                </a:cubicBezTo>
                <a:close/>
                <a:moveTo>
                  <a:pt x="1542" y="2301"/>
                </a:moveTo>
                <a:cubicBezTo>
                  <a:pt x="1541" y="2301"/>
                  <a:pt x="1539" y="2301"/>
                  <a:pt x="1539" y="2303"/>
                </a:cubicBezTo>
                <a:cubicBezTo>
                  <a:pt x="1541" y="2303"/>
                  <a:pt x="1542" y="2302"/>
                  <a:pt x="1542" y="2301"/>
                </a:cubicBezTo>
                <a:close/>
                <a:moveTo>
                  <a:pt x="3026" y="2301"/>
                </a:moveTo>
                <a:cubicBezTo>
                  <a:pt x="3022" y="2300"/>
                  <a:pt x="3024" y="2306"/>
                  <a:pt x="3020" y="2306"/>
                </a:cubicBezTo>
                <a:cubicBezTo>
                  <a:pt x="3021" y="2303"/>
                  <a:pt x="3020" y="2302"/>
                  <a:pt x="3018" y="2303"/>
                </a:cubicBezTo>
                <a:cubicBezTo>
                  <a:pt x="3017" y="2305"/>
                  <a:pt x="3017" y="2307"/>
                  <a:pt x="3018" y="2308"/>
                </a:cubicBezTo>
                <a:cubicBezTo>
                  <a:pt x="3016" y="2312"/>
                  <a:pt x="3008" y="2309"/>
                  <a:pt x="3009" y="2312"/>
                </a:cubicBezTo>
                <a:lnTo>
                  <a:pt x="3009" y="2312"/>
                </a:lnTo>
                <a:cubicBezTo>
                  <a:pt x="3013" y="2308"/>
                  <a:pt x="3013" y="2317"/>
                  <a:pt x="3018" y="2315"/>
                </a:cubicBezTo>
                <a:cubicBezTo>
                  <a:pt x="3021" y="2313"/>
                  <a:pt x="3017" y="2310"/>
                  <a:pt x="3019" y="2310"/>
                </a:cubicBezTo>
                <a:cubicBezTo>
                  <a:pt x="3023" y="2310"/>
                  <a:pt x="3022" y="2315"/>
                  <a:pt x="3026" y="2314"/>
                </a:cubicBezTo>
                <a:cubicBezTo>
                  <a:pt x="3027" y="2313"/>
                  <a:pt x="3026" y="2312"/>
                  <a:pt x="3027" y="2312"/>
                </a:cubicBezTo>
                <a:cubicBezTo>
                  <a:pt x="3026" y="2308"/>
                  <a:pt x="3025" y="2304"/>
                  <a:pt x="3026" y="2301"/>
                </a:cubicBezTo>
                <a:close/>
                <a:moveTo>
                  <a:pt x="3217" y="2301"/>
                </a:moveTo>
                <a:cubicBezTo>
                  <a:pt x="3217" y="2301"/>
                  <a:pt x="3217" y="2301"/>
                  <a:pt x="3217" y="2301"/>
                </a:cubicBezTo>
                <a:cubicBezTo>
                  <a:pt x="3217" y="2301"/>
                  <a:pt x="3217" y="2302"/>
                  <a:pt x="3216" y="2302"/>
                </a:cubicBezTo>
                <a:lnTo>
                  <a:pt x="3216" y="2304"/>
                </a:lnTo>
                <a:cubicBezTo>
                  <a:pt x="3216" y="2304"/>
                  <a:pt x="3217" y="2304"/>
                  <a:pt x="3217" y="2305"/>
                </a:cubicBezTo>
                <a:lnTo>
                  <a:pt x="3219" y="2305"/>
                </a:lnTo>
                <a:cubicBezTo>
                  <a:pt x="3219" y="2305"/>
                  <a:pt x="3219" y="2304"/>
                  <a:pt x="3220" y="2304"/>
                </a:cubicBezTo>
                <a:lnTo>
                  <a:pt x="3220" y="2302"/>
                </a:lnTo>
                <a:cubicBezTo>
                  <a:pt x="3219" y="2302"/>
                  <a:pt x="3219" y="2302"/>
                  <a:pt x="3219" y="2302"/>
                </a:cubicBezTo>
                <a:lnTo>
                  <a:pt x="3219" y="2301"/>
                </a:lnTo>
                <a:lnTo>
                  <a:pt x="3219" y="2301"/>
                </a:lnTo>
                <a:lnTo>
                  <a:pt x="3219" y="2301"/>
                </a:lnTo>
                <a:lnTo>
                  <a:pt x="3219" y="2301"/>
                </a:lnTo>
                <a:lnTo>
                  <a:pt x="3218" y="2301"/>
                </a:lnTo>
                <a:cubicBezTo>
                  <a:pt x="3218" y="2301"/>
                  <a:pt x="3217" y="2301"/>
                  <a:pt x="3217" y="2301"/>
                </a:cubicBezTo>
                <a:close/>
                <a:moveTo>
                  <a:pt x="3401" y="2301"/>
                </a:moveTo>
                <a:cubicBezTo>
                  <a:pt x="3401" y="2302"/>
                  <a:pt x="3399" y="2302"/>
                  <a:pt x="3400" y="2304"/>
                </a:cubicBezTo>
                <a:cubicBezTo>
                  <a:pt x="3402" y="2306"/>
                  <a:pt x="3402" y="2300"/>
                  <a:pt x="3401" y="2301"/>
                </a:cubicBezTo>
                <a:close/>
                <a:moveTo>
                  <a:pt x="3009" y="2300"/>
                </a:moveTo>
                <a:cubicBezTo>
                  <a:pt x="3008" y="2300"/>
                  <a:pt x="3008" y="2301"/>
                  <a:pt x="3007" y="2302"/>
                </a:cubicBezTo>
                <a:lnTo>
                  <a:pt x="3008" y="2302"/>
                </a:lnTo>
                <a:cubicBezTo>
                  <a:pt x="3009" y="2303"/>
                  <a:pt x="3010" y="2304"/>
                  <a:pt x="3011" y="2305"/>
                </a:cubicBezTo>
                <a:cubicBezTo>
                  <a:pt x="3012" y="2302"/>
                  <a:pt x="3011" y="2300"/>
                  <a:pt x="3009" y="2300"/>
                </a:cubicBezTo>
                <a:close/>
                <a:moveTo>
                  <a:pt x="1500" y="2300"/>
                </a:moveTo>
                <a:cubicBezTo>
                  <a:pt x="1499" y="2300"/>
                  <a:pt x="1497" y="2300"/>
                  <a:pt x="1497" y="2301"/>
                </a:cubicBezTo>
                <a:cubicBezTo>
                  <a:pt x="1497" y="2301"/>
                  <a:pt x="1499" y="2302"/>
                  <a:pt x="1498" y="2302"/>
                </a:cubicBezTo>
                <a:cubicBezTo>
                  <a:pt x="1497" y="2303"/>
                  <a:pt x="1496" y="2302"/>
                  <a:pt x="1496" y="2304"/>
                </a:cubicBezTo>
                <a:lnTo>
                  <a:pt x="1496" y="2304"/>
                </a:lnTo>
                <a:cubicBezTo>
                  <a:pt x="1498" y="2306"/>
                  <a:pt x="1500" y="2304"/>
                  <a:pt x="1500" y="2300"/>
                </a:cubicBezTo>
                <a:close/>
                <a:moveTo>
                  <a:pt x="1361" y="2300"/>
                </a:moveTo>
                <a:cubicBezTo>
                  <a:pt x="1362" y="2304"/>
                  <a:pt x="1360" y="2309"/>
                  <a:pt x="1362" y="2309"/>
                </a:cubicBezTo>
                <a:cubicBezTo>
                  <a:pt x="1362" y="2307"/>
                  <a:pt x="1365" y="2309"/>
                  <a:pt x="1365" y="2307"/>
                </a:cubicBezTo>
                <a:cubicBezTo>
                  <a:pt x="1362" y="2306"/>
                  <a:pt x="1364" y="2301"/>
                  <a:pt x="1362" y="2300"/>
                </a:cubicBezTo>
                <a:lnTo>
                  <a:pt x="1361" y="2300"/>
                </a:lnTo>
                <a:close/>
                <a:moveTo>
                  <a:pt x="3380" y="2300"/>
                </a:moveTo>
                <a:cubicBezTo>
                  <a:pt x="3378" y="2300"/>
                  <a:pt x="3378" y="2304"/>
                  <a:pt x="3379" y="2304"/>
                </a:cubicBezTo>
                <a:cubicBezTo>
                  <a:pt x="3379" y="2303"/>
                  <a:pt x="3379" y="2303"/>
                  <a:pt x="3380" y="2303"/>
                </a:cubicBezTo>
                <a:lnTo>
                  <a:pt x="3380" y="2301"/>
                </a:lnTo>
                <a:cubicBezTo>
                  <a:pt x="3380" y="2300"/>
                  <a:pt x="3380" y="2300"/>
                  <a:pt x="3380" y="2300"/>
                </a:cubicBezTo>
                <a:close/>
                <a:moveTo>
                  <a:pt x="3090" y="2300"/>
                </a:moveTo>
                <a:cubicBezTo>
                  <a:pt x="3091" y="2302"/>
                  <a:pt x="3091" y="2305"/>
                  <a:pt x="3093" y="2305"/>
                </a:cubicBezTo>
                <a:cubicBezTo>
                  <a:pt x="3093" y="2303"/>
                  <a:pt x="3094" y="2302"/>
                  <a:pt x="3094" y="2301"/>
                </a:cubicBezTo>
                <a:lnTo>
                  <a:pt x="3095" y="2301"/>
                </a:lnTo>
                <a:cubicBezTo>
                  <a:pt x="3093" y="2302"/>
                  <a:pt x="3092" y="2301"/>
                  <a:pt x="3090" y="2300"/>
                </a:cubicBezTo>
                <a:close/>
                <a:moveTo>
                  <a:pt x="2961" y="2299"/>
                </a:moveTo>
                <a:lnTo>
                  <a:pt x="2961" y="2299"/>
                </a:lnTo>
                <a:lnTo>
                  <a:pt x="2961" y="2300"/>
                </a:lnTo>
                <a:cubicBezTo>
                  <a:pt x="2961" y="2302"/>
                  <a:pt x="2962" y="2303"/>
                  <a:pt x="2963" y="2302"/>
                </a:cubicBezTo>
                <a:lnTo>
                  <a:pt x="2963" y="2300"/>
                </a:lnTo>
                <a:cubicBezTo>
                  <a:pt x="2962" y="2300"/>
                  <a:pt x="2962" y="2300"/>
                  <a:pt x="2962" y="2299"/>
                </a:cubicBezTo>
                <a:lnTo>
                  <a:pt x="2961" y="2299"/>
                </a:lnTo>
                <a:lnTo>
                  <a:pt x="2961" y="2299"/>
                </a:lnTo>
                <a:lnTo>
                  <a:pt x="2961" y="2299"/>
                </a:lnTo>
                <a:close/>
                <a:moveTo>
                  <a:pt x="3123" y="2299"/>
                </a:moveTo>
                <a:lnTo>
                  <a:pt x="3125" y="2299"/>
                </a:lnTo>
                <a:lnTo>
                  <a:pt x="3125" y="2300"/>
                </a:lnTo>
                <a:lnTo>
                  <a:pt x="3125" y="2300"/>
                </a:lnTo>
                <a:cubicBezTo>
                  <a:pt x="3124" y="2300"/>
                  <a:pt x="3123" y="2300"/>
                  <a:pt x="3123" y="2299"/>
                </a:cubicBezTo>
                <a:lnTo>
                  <a:pt x="3123" y="2299"/>
                </a:lnTo>
                <a:close/>
                <a:moveTo>
                  <a:pt x="1503" y="2298"/>
                </a:moveTo>
                <a:cubicBezTo>
                  <a:pt x="1502" y="2299"/>
                  <a:pt x="1501" y="2299"/>
                  <a:pt x="1501" y="2300"/>
                </a:cubicBezTo>
                <a:cubicBezTo>
                  <a:pt x="1502" y="2300"/>
                  <a:pt x="1504" y="2301"/>
                  <a:pt x="1504" y="2300"/>
                </a:cubicBezTo>
                <a:lnTo>
                  <a:pt x="1505" y="2299"/>
                </a:lnTo>
                <a:lnTo>
                  <a:pt x="1505" y="2299"/>
                </a:lnTo>
                <a:lnTo>
                  <a:pt x="1505" y="2299"/>
                </a:lnTo>
                <a:lnTo>
                  <a:pt x="1505" y="2299"/>
                </a:lnTo>
                <a:lnTo>
                  <a:pt x="1504" y="2299"/>
                </a:lnTo>
                <a:cubicBezTo>
                  <a:pt x="1503" y="2298"/>
                  <a:pt x="1503" y="2298"/>
                  <a:pt x="1503" y="2298"/>
                </a:cubicBezTo>
                <a:close/>
                <a:moveTo>
                  <a:pt x="3019" y="2298"/>
                </a:moveTo>
                <a:cubicBezTo>
                  <a:pt x="3018" y="2298"/>
                  <a:pt x="3017" y="2300"/>
                  <a:pt x="3021" y="2302"/>
                </a:cubicBezTo>
                <a:cubicBezTo>
                  <a:pt x="3020" y="2299"/>
                  <a:pt x="3019" y="2298"/>
                  <a:pt x="3019" y="2298"/>
                </a:cubicBezTo>
                <a:close/>
                <a:moveTo>
                  <a:pt x="3360" y="2298"/>
                </a:moveTo>
                <a:cubicBezTo>
                  <a:pt x="3358" y="2298"/>
                  <a:pt x="3357" y="2299"/>
                  <a:pt x="3357" y="2300"/>
                </a:cubicBezTo>
                <a:lnTo>
                  <a:pt x="3357" y="2301"/>
                </a:lnTo>
                <a:cubicBezTo>
                  <a:pt x="3359" y="2300"/>
                  <a:pt x="3362" y="2302"/>
                  <a:pt x="3361" y="2298"/>
                </a:cubicBezTo>
                <a:cubicBezTo>
                  <a:pt x="3361" y="2298"/>
                  <a:pt x="3360" y="2298"/>
                  <a:pt x="3360" y="2298"/>
                </a:cubicBezTo>
                <a:close/>
                <a:moveTo>
                  <a:pt x="3241" y="2298"/>
                </a:moveTo>
                <a:lnTo>
                  <a:pt x="3242" y="2299"/>
                </a:lnTo>
                <a:lnTo>
                  <a:pt x="3242" y="2299"/>
                </a:lnTo>
                <a:cubicBezTo>
                  <a:pt x="3241" y="2299"/>
                  <a:pt x="3241" y="2298"/>
                  <a:pt x="3241" y="2298"/>
                </a:cubicBezTo>
                <a:lnTo>
                  <a:pt x="3241" y="2298"/>
                </a:lnTo>
                <a:close/>
                <a:moveTo>
                  <a:pt x="2880" y="2298"/>
                </a:moveTo>
                <a:cubicBezTo>
                  <a:pt x="2880" y="2298"/>
                  <a:pt x="2880" y="2298"/>
                  <a:pt x="2879" y="2298"/>
                </a:cubicBezTo>
                <a:cubicBezTo>
                  <a:pt x="2879" y="2301"/>
                  <a:pt x="2879" y="2304"/>
                  <a:pt x="2881" y="2304"/>
                </a:cubicBezTo>
                <a:cubicBezTo>
                  <a:pt x="2881" y="2302"/>
                  <a:pt x="2882" y="2298"/>
                  <a:pt x="2880" y="2298"/>
                </a:cubicBezTo>
                <a:close/>
                <a:moveTo>
                  <a:pt x="3088" y="2298"/>
                </a:moveTo>
                <a:cubicBezTo>
                  <a:pt x="3084" y="2301"/>
                  <a:pt x="3078" y="2295"/>
                  <a:pt x="3077" y="2301"/>
                </a:cubicBezTo>
                <a:lnTo>
                  <a:pt x="3077" y="2301"/>
                </a:lnTo>
                <a:cubicBezTo>
                  <a:pt x="3082" y="2299"/>
                  <a:pt x="3086" y="2303"/>
                  <a:pt x="3088" y="2298"/>
                </a:cubicBezTo>
                <a:close/>
                <a:moveTo>
                  <a:pt x="3228" y="2298"/>
                </a:moveTo>
                <a:lnTo>
                  <a:pt x="3228" y="2298"/>
                </a:lnTo>
                <a:lnTo>
                  <a:pt x="3228" y="2298"/>
                </a:lnTo>
                <a:lnTo>
                  <a:pt x="3228" y="2298"/>
                </a:lnTo>
                <a:close/>
                <a:moveTo>
                  <a:pt x="3257" y="2298"/>
                </a:moveTo>
                <a:lnTo>
                  <a:pt x="3257" y="2300"/>
                </a:lnTo>
                <a:cubicBezTo>
                  <a:pt x="3258" y="2300"/>
                  <a:pt x="3259" y="2300"/>
                  <a:pt x="3259" y="2300"/>
                </a:cubicBezTo>
                <a:lnTo>
                  <a:pt x="3259" y="2298"/>
                </a:lnTo>
                <a:lnTo>
                  <a:pt x="3259" y="2298"/>
                </a:lnTo>
                <a:lnTo>
                  <a:pt x="3259" y="2298"/>
                </a:lnTo>
                <a:lnTo>
                  <a:pt x="3259" y="2298"/>
                </a:lnTo>
                <a:lnTo>
                  <a:pt x="3258" y="2298"/>
                </a:lnTo>
                <a:cubicBezTo>
                  <a:pt x="3258" y="2298"/>
                  <a:pt x="3258" y="2298"/>
                  <a:pt x="3257" y="2298"/>
                </a:cubicBezTo>
                <a:close/>
                <a:moveTo>
                  <a:pt x="3227" y="2297"/>
                </a:moveTo>
                <a:lnTo>
                  <a:pt x="3228" y="2298"/>
                </a:lnTo>
                <a:lnTo>
                  <a:pt x="3228" y="2299"/>
                </a:lnTo>
                <a:cubicBezTo>
                  <a:pt x="3227" y="2300"/>
                  <a:pt x="3226" y="2300"/>
                  <a:pt x="3225" y="2300"/>
                </a:cubicBezTo>
                <a:lnTo>
                  <a:pt x="3225" y="2300"/>
                </a:lnTo>
                <a:lnTo>
                  <a:pt x="3225" y="2299"/>
                </a:lnTo>
                <a:cubicBezTo>
                  <a:pt x="3226" y="2298"/>
                  <a:pt x="3226" y="2298"/>
                  <a:pt x="3227" y="2297"/>
                </a:cubicBezTo>
                <a:lnTo>
                  <a:pt x="3227" y="2297"/>
                </a:lnTo>
                <a:close/>
                <a:moveTo>
                  <a:pt x="1565" y="2296"/>
                </a:moveTo>
                <a:cubicBezTo>
                  <a:pt x="1565" y="2298"/>
                  <a:pt x="1564" y="2299"/>
                  <a:pt x="1564" y="2301"/>
                </a:cubicBezTo>
                <a:lnTo>
                  <a:pt x="1564" y="2301"/>
                </a:lnTo>
                <a:cubicBezTo>
                  <a:pt x="1566" y="2303"/>
                  <a:pt x="1566" y="2296"/>
                  <a:pt x="1565" y="2296"/>
                </a:cubicBezTo>
                <a:close/>
                <a:moveTo>
                  <a:pt x="3371" y="2296"/>
                </a:moveTo>
                <a:cubicBezTo>
                  <a:pt x="3368" y="2297"/>
                  <a:pt x="3365" y="2298"/>
                  <a:pt x="3364" y="2301"/>
                </a:cubicBezTo>
                <a:cubicBezTo>
                  <a:pt x="3367" y="2301"/>
                  <a:pt x="3370" y="2301"/>
                  <a:pt x="3372" y="2299"/>
                </a:cubicBezTo>
                <a:lnTo>
                  <a:pt x="3374" y="2297"/>
                </a:lnTo>
                <a:lnTo>
                  <a:pt x="3374" y="2297"/>
                </a:lnTo>
                <a:lnTo>
                  <a:pt x="3374" y="2297"/>
                </a:lnTo>
                <a:lnTo>
                  <a:pt x="3374" y="2297"/>
                </a:lnTo>
                <a:lnTo>
                  <a:pt x="3373" y="2297"/>
                </a:lnTo>
                <a:cubicBezTo>
                  <a:pt x="3372" y="2297"/>
                  <a:pt x="3371" y="2296"/>
                  <a:pt x="3371" y="2296"/>
                </a:cubicBezTo>
                <a:close/>
                <a:moveTo>
                  <a:pt x="1603" y="2296"/>
                </a:moveTo>
                <a:cubicBezTo>
                  <a:pt x="1603" y="2296"/>
                  <a:pt x="1602" y="2296"/>
                  <a:pt x="1602" y="2296"/>
                </a:cubicBezTo>
                <a:lnTo>
                  <a:pt x="1602" y="2298"/>
                </a:lnTo>
                <a:cubicBezTo>
                  <a:pt x="1603" y="2298"/>
                  <a:pt x="1603" y="2298"/>
                  <a:pt x="1603" y="2299"/>
                </a:cubicBezTo>
                <a:lnTo>
                  <a:pt x="1604" y="2299"/>
                </a:lnTo>
                <a:lnTo>
                  <a:pt x="1604" y="2299"/>
                </a:lnTo>
                <a:lnTo>
                  <a:pt x="1604" y="2299"/>
                </a:lnTo>
                <a:lnTo>
                  <a:pt x="1604" y="2299"/>
                </a:lnTo>
                <a:lnTo>
                  <a:pt x="1604" y="2298"/>
                </a:lnTo>
                <a:cubicBezTo>
                  <a:pt x="1604" y="2297"/>
                  <a:pt x="1604" y="2296"/>
                  <a:pt x="1603" y="2296"/>
                </a:cubicBezTo>
                <a:close/>
                <a:moveTo>
                  <a:pt x="1321" y="2296"/>
                </a:moveTo>
                <a:lnTo>
                  <a:pt x="1321" y="2301"/>
                </a:lnTo>
                <a:cubicBezTo>
                  <a:pt x="1323" y="2301"/>
                  <a:pt x="1325" y="2301"/>
                  <a:pt x="1325" y="2299"/>
                </a:cubicBezTo>
                <a:cubicBezTo>
                  <a:pt x="1323" y="2299"/>
                  <a:pt x="1323" y="2296"/>
                  <a:pt x="1321" y="2296"/>
                </a:cubicBezTo>
                <a:close/>
                <a:moveTo>
                  <a:pt x="1530" y="2296"/>
                </a:moveTo>
                <a:cubicBezTo>
                  <a:pt x="1530" y="2299"/>
                  <a:pt x="1530" y="2301"/>
                  <a:pt x="1528" y="2302"/>
                </a:cubicBezTo>
                <a:cubicBezTo>
                  <a:pt x="1530" y="2303"/>
                  <a:pt x="1530" y="2310"/>
                  <a:pt x="1527" y="2310"/>
                </a:cubicBezTo>
                <a:cubicBezTo>
                  <a:pt x="1524" y="2310"/>
                  <a:pt x="1525" y="2304"/>
                  <a:pt x="1522" y="2305"/>
                </a:cubicBezTo>
                <a:cubicBezTo>
                  <a:pt x="1522" y="2309"/>
                  <a:pt x="1520" y="2309"/>
                  <a:pt x="1522" y="2312"/>
                </a:cubicBezTo>
                <a:cubicBezTo>
                  <a:pt x="1524" y="2312"/>
                  <a:pt x="1527" y="2312"/>
                  <a:pt x="1530" y="2312"/>
                </a:cubicBezTo>
                <a:cubicBezTo>
                  <a:pt x="1530" y="2310"/>
                  <a:pt x="1529" y="2307"/>
                  <a:pt x="1531" y="2308"/>
                </a:cubicBezTo>
                <a:cubicBezTo>
                  <a:pt x="1533" y="2308"/>
                  <a:pt x="1538" y="2306"/>
                  <a:pt x="1538" y="2309"/>
                </a:cubicBezTo>
                <a:cubicBezTo>
                  <a:pt x="1537" y="2309"/>
                  <a:pt x="1536" y="2310"/>
                  <a:pt x="1535" y="2311"/>
                </a:cubicBezTo>
                <a:cubicBezTo>
                  <a:pt x="1538" y="2311"/>
                  <a:pt x="1537" y="2314"/>
                  <a:pt x="1539" y="2315"/>
                </a:cubicBezTo>
                <a:cubicBezTo>
                  <a:pt x="1541" y="2309"/>
                  <a:pt x="1545" y="2319"/>
                  <a:pt x="1546" y="2321"/>
                </a:cubicBezTo>
                <a:cubicBezTo>
                  <a:pt x="1553" y="2321"/>
                  <a:pt x="1565" y="2325"/>
                  <a:pt x="1562" y="2329"/>
                </a:cubicBezTo>
                <a:cubicBezTo>
                  <a:pt x="1566" y="2330"/>
                  <a:pt x="1570" y="2330"/>
                  <a:pt x="1571" y="2333"/>
                </a:cubicBezTo>
                <a:cubicBezTo>
                  <a:pt x="1575" y="2333"/>
                  <a:pt x="1574" y="2327"/>
                  <a:pt x="1578" y="2328"/>
                </a:cubicBezTo>
                <a:cubicBezTo>
                  <a:pt x="1579" y="2325"/>
                  <a:pt x="1577" y="2320"/>
                  <a:pt x="1579" y="2319"/>
                </a:cubicBezTo>
                <a:cubicBezTo>
                  <a:pt x="1580" y="2323"/>
                  <a:pt x="1579" y="2326"/>
                  <a:pt x="1578" y="2330"/>
                </a:cubicBezTo>
                <a:cubicBezTo>
                  <a:pt x="1581" y="2330"/>
                  <a:pt x="1581" y="2326"/>
                  <a:pt x="1585" y="2328"/>
                </a:cubicBezTo>
                <a:cubicBezTo>
                  <a:pt x="1586" y="2325"/>
                  <a:pt x="1584" y="2320"/>
                  <a:pt x="1586" y="2319"/>
                </a:cubicBezTo>
                <a:cubicBezTo>
                  <a:pt x="1585" y="2327"/>
                  <a:pt x="1590" y="2330"/>
                  <a:pt x="1594" y="2332"/>
                </a:cubicBezTo>
                <a:cubicBezTo>
                  <a:pt x="1595" y="2330"/>
                  <a:pt x="1593" y="2327"/>
                  <a:pt x="1596" y="2328"/>
                </a:cubicBezTo>
                <a:cubicBezTo>
                  <a:pt x="1603" y="2333"/>
                  <a:pt x="1612" y="2333"/>
                  <a:pt x="1619" y="2328"/>
                </a:cubicBezTo>
                <a:cubicBezTo>
                  <a:pt x="1617" y="2333"/>
                  <a:pt x="1622" y="2332"/>
                  <a:pt x="1622" y="2337"/>
                </a:cubicBezTo>
                <a:cubicBezTo>
                  <a:pt x="1626" y="2335"/>
                  <a:pt x="1627" y="2336"/>
                  <a:pt x="1633" y="2338"/>
                </a:cubicBezTo>
                <a:cubicBezTo>
                  <a:pt x="1632" y="2341"/>
                  <a:pt x="1626" y="2338"/>
                  <a:pt x="1626" y="2342"/>
                </a:cubicBezTo>
                <a:cubicBezTo>
                  <a:pt x="1630" y="2342"/>
                  <a:pt x="1640" y="2343"/>
                  <a:pt x="1643" y="2348"/>
                </a:cubicBezTo>
                <a:cubicBezTo>
                  <a:pt x="1647" y="2342"/>
                  <a:pt x="1655" y="2346"/>
                  <a:pt x="1659" y="2341"/>
                </a:cubicBezTo>
                <a:cubicBezTo>
                  <a:pt x="1658" y="2348"/>
                  <a:pt x="1661" y="2352"/>
                  <a:pt x="1665" y="2353"/>
                </a:cubicBezTo>
                <a:cubicBezTo>
                  <a:pt x="1667" y="2347"/>
                  <a:pt x="1672" y="2345"/>
                  <a:pt x="1676" y="2340"/>
                </a:cubicBezTo>
                <a:cubicBezTo>
                  <a:pt x="1678" y="2344"/>
                  <a:pt x="1683" y="2340"/>
                  <a:pt x="1687" y="2339"/>
                </a:cubicBezTo>
                <a:cubicBezTo>
                  <a:pt x="1687" y="2346"/>
                  <a:pt x="1695" y="2345"/>
                  <a:pt x="1696" y="2349"/>
                </a:cubicBezTo>
                <a:cubicBezTo>
                  <a:pt x="1706" y="2350"/>
                  <a:pt x="1716" y="2355"/>
                  <a:pt x="1724" y="2348"/>
                </a:cubicBezTo>
                <a:cubicBezTo>
                  <a:pt x="1724" y="2351"/>
                  <a:pt x="1727" y="2350"/>
                  <a:pt x="1727" y="2354"/>
                </a:cubicBezTo>
                <a:cubicBezTo>
                  <a:pt x="1731" y="2354"/>
                  <a:pt x="1734" y="2347"/>
                  <a:pt x="1730" y="2345"/>
                </a:cubicBezTo>
                <a:cubicBezTo>
                  <a:pt x="1733" y="2345"/>
                  <a:pt x="1732" y="2341"/>
                  <a:pt x="1734" y="2340"/>
                </a:cubicBezTo>
                <a:cubicBezTo>
                  <a:pt x="1737" y="2341"/>
                  <a:pt x="1736" y="2346"/>
                  <a:pt x="1741" y="2346"/>
                </a:cubicBezTo>
                <a:cubicBezTo>
                  <a:pt x="1742" y="2345"/>
                  <a:pt x="1746" y="2345"/>
                  <a:pt x="1748" y="2343"/>
                </a:cubicBezTo>
                <a:cubicBezTo>
                  <a:pt x="1747" y="2344"/>
                  <a:pt x="1744" y="2340"/>
                  <a:pt x="1747" y="2340"/>
                </a:cubicBezTo>
                <a:cubicBezTo>
                  <a:pt x="1749" y="2341"/>
                  <a:pt x="1750" y="2342"/>
                  <a:pt x="1752" y="2343"/>
                </a:cubicBezTo>
                <a:cubicBezTo>
                  <a:pt x="1753" y="2340"/>
                  <a:pt x="1754" y="2337"/>
                  <a:pt x="1757" y="2337"/>
                </a:cubicBezTo>
                <a:cubicBezTo>
                  <a:pt x="1757" y="2343"/>
                  <a:pt x="1757" y="2349"/>
                  <a:pt x="1758" y="2355"/>
                </a:cubicBezTo>
                <a:cubicBezTo>
                  <a:pt x="1763" y="2351"/>
                  <a:pt x="1757" y="2340"/>
                  <a:pt x="1761" y="2339"/>
                </a:cubicBezTo>
                <a:cubicBezTo>
                  <a:pt x="1767" y="2341"/>
                  <a:pt x="1760" y="2344"/>
                  <a:pt x="1764" y="2346"/>
                </a:cubicBezTo>
                <a:cubicBezTo>
                  <a:pt x="1764" y="2345"/>
                  <a:pt x="1767" y="2345"/>
                  <a:pt x="1767" y="2346"/>
                </a:cubicBezTo>
                <a:cubicBezTo>
                  <a:pt x="1764" y="2346"/>
                  <a:pt x="1763" y="2347"/>
                  <a:pt x="1764" y="2350"/>
                </a:cubicBezTo>
                <a:cubicBezTo>
                  <a:pt x="1767" y="2346"/>
                  <a:pt x="1781" y="2344"/>
                  <a:pt x="1777" y="2353"/>
                </a:cubicBezTo>
                <a:cubicBezTo>
                  <a:pt x="1780" y="2352"/>
                  <a:pt x="1779" y="2356"/>
                  <a:pt x="1782" y="2355"/>
                </a:cubicBezTo>
                <a:lnTo>
                  <a:pt x="1782" y="2346"/>
                </a:lnTo>
                <a:cubicBezTo>
                  <a:pt x="1785" y="2347"/>
                  <a:pt x="1785" y="2345"/>
                  <a:pt x="1788" y="2345"/>
                </a:cubicBezTo>
                <a:cubicBezTo>
                  <a:pt x="1787" y="2347"/>
                  <a:pt x="1788" y="2350"/>
                  <a:pt x="1789" y="2351"/>
                </a:cubicBezTo>
                <a:cubicBezTo>
                  <a:pt x="1794" y="2343"/>
                  <a:pt x="1798" y="2348"/>
                  <a:pt x="1805" y="2343"/>
                </a:cubicBezTo>
                <a:cubicBezTo>
                  <a:pt x="1805" y="2346"/>
                  <a:pt x="1804" y="2349"/>
                  <a:pt x="1803" y="2351"/>
                </a:cubicBezTo>
                <a:cubicBezTo>
                  <a:pt x="1805" y="2353"/>
                  <a:pt x="1808" y="2353"/>
                  <a:pt x="1812" y="2351"/>
                </a:cubicBezTo>
                <a:cubicBezTo>
                  <a:pt x="1813" y="2348"/>
                  <a:pt x="1808" y="2348"/>
                  <a:pt x="1811" y="2347"/>
                </a:cubicBezTo>
                <a:cubicBezTo>
                  <a:pt x="1813" y="2347"/>
                  <a:pt x="1815" y="2347"/>
                  <a:pt x="1817" y="2347"/>
                </a:cubicBezTo>
                <a:cubicBezTo>
                  <a:pt x="1816" y="2349"/>
                  <a:pt x="1815" y="2350"/>
                  <a:pt x="1814" y="2352"/>
                </a:cubicBezTo>
                <a:cubicBezTo>
                  <a:pt x="1816" y="2352"/>
                  <a:pt x="1819" y="2352"/>
                  <a:pt x="1821" y="2352"/>
                </a:cubicBezTo>
                <a:cubicBezTo>
                  <a:pt x="1821" y="2348"/>
                  <a:pt x="1823" y="2344"/>
                  <a:pt x="1828" y="2345"/>
                </a:cubicBezTo>
                <a:cubicBezTo>
                  <a:pt x="1828" y="2347"/>
                  <a:pt x="1828" y="2350"/>
                  <a:pt x="1829" y="2350"/>
                </a:cubicBezTo>
                <a:cubicBezTo>
                  <a:pt x="1829" y="2344"/>
                  <a:pt x="1834" y="2345"/>
                  <a:pt x="1837" y="2344"/>
                </a:cubicBezTo>
                <a:cubicBezTo>
                  <a:pt x="1839" y="2347"/>
                  <a:pt x="1839" y="2352"/>
                  <a:pt x="1842" y="2354"/>
                </a:cubicBezTo>
                <a:cubicBezTo>
                  <a:pt x="1845" y="2353"/>
                  <a:pt x="1844" y="2349"/>
                  <a:pt x="1848" y="2350"/>
                </a:cubicBezTo>
                <a:cubicBezTo>
                  <a:pt x="1850" y="2355"/>
                  <a:pt x="1844" y="2351"/>
                  <a:pt x="1845" y="2355"/>
                </a:cubicBezTo>
                <a:cubicBezTo>
                  <a:pt x="1850" y="2356"/>
                  <a:pt x="1850" y="2352"/>
                  <a:pt x="1855" y="2353"/>
                </a:cubicBezTo>
                <a:cubicBezTo>
                  <a:pt x="1856" y="2355"/>
                  <a:pt x="1857" y="2356"/>
                  <a:pt x="1857" y="2359"/>
                </a:cubicBezTo>
                <a:cubicBezTo>
                  <a:pt x="1862" y="2359"/>
                  <a:pt x="1866" y="2357"/>
                  <a:pt x="1866" y="2354"/>
                </a:cubicBezTo>
                <a:cubicBezTo>
                  <a:pt x="1872" y="2361"/>
                  <a:pt x="1887" y="2354"/>
                  <a:pt x="1894" y="2359"/>
                </a:cubicBezTo>
                <a:cubicBezTo>
                  <a:pt x="1898" y="2357"/>
                  <a:pt x="1904" y="2351"/>
                  <a:pt x="1910" y="2355"/>
                </a:cubicBezTo>
                <a:cubicBezTo>
                  <a:pt x="1908" y="2356"/>
                  <a:pt x="1904" y="2359"/>
                  <a:pt x="1906" y="2361"/>
                </a:cubicBezTo>
                <a:cubicBezTo>
                  <a:pt x="1912" y="2359"/>
                  <a:pt x="1914" y="2360"/>
                  <a:pt x="1920" y="2363"/>
                </a:cubicBezTo>
                <a:cubicBezTo>
                  <a:pt x="1923" y="2361"/>
                  <a:pt x="1924" y="2358"/>
                  <a:pt x="1926" y="2356"/>
                </a:cubicBezTo>
                <a:cubicBezTo>
                  <a:pt x="1926" y="2360"/>
                  <a:pt x="1932" y="2357"/>
                  <a:pt x="1935" y="2358"/>
                </a:cubicBezTo>
                <a:cubicBezTo>
                  <a:pt x="1932" y="2355"/>
                  <a:pt x="1934" y="2353"/>
                  <a:pt x="1932" y="2347"/>
                </a:cubicBezTo>
                <a:cubicBezTo>
                  <a:pt x="1936" y="2347"/>
                  <a:pt x="1940" y="2347"/>
                  <a:pt x="1943" y="2347"/>
                </a:cubicBezTo>
                <a:cubicBezTo>
                  <a:pt x="1943" y="2350"/>
                  <a:pt x="1945" y="2357"/>
                  <a:pt x="1941" y="2356"/>
                </a:cubicBezTo>
                <a:cubicBezTo>
                  <a:pt x="1943" y="2359"/>
                  <a:pt x="1942" y="2365"/>
                  <a:pt x="1946" y="2365"/>
                </a:cubicBezTo>
                <a:cubicBezTo>
                  <a:pt x="1950" y="2362"/>
                  <a:pt x="1947" y="2360"/>
                  <a:pt x="1948" y="2357"/>
                </a:cubicBezTo>
                <a:cubicBezTo>
                  <a:pt x="1956" y="2358"/>
                  <a:pt x="1963" y="2360"/>
                  <a:pt x="1970" y="2362"/>
                </a:cubicBezTo>
                <a:cubicBezTo>
                  <a:pt x="1971" y="2358"/>
                  <a:pt x="1966" y="2360"/>
                  <a:pt x="1967" y="2356"/>
                </a:cubicBezTo>
                <a:cubicBezTo>
                  <a:pt x="1968" y="2357"/>
                  <a:pt x="1971" y="2353"/>
                  <a:pt x="1972" y="2356"/>
                </a:cubicBezTo>
                <a:cubicBezTo>
                  <a:pt x="1970" y="2356"/>
                  <a:pt x="1969" y="2357"/>
                  <a:pt x="1969" y="2358"/>
                </a:cubicBezTo>
                <a:cubicBezTo>
                  <a:pt x="1974" y="2358"/>
                  <a:pt x="1980" y="2362"/>
                  <a:pt x="1983" y="2357"/>
                </a:cubicBezTo>
                <a:lnTo>
                  <a:pt x="1983" y="2363"/>
                </a:lnTo>
                <a:cubicBezTo>
                  <a:pt x="1981" y="2362"/>
                  <a:pt x="1980" y="2361"/>
                  <a:pt x="1978" y="2361"/>
                </a:cubicBezTo>
                <a:cubicBezTo>
                  <a:pt x="1978" y="2363"/>
                  <a:pt x="1977" y="2363"/>
                  <a:pt x="1977" y="2365"/>
                </a:cubicBezTo>
                <a:cubicBezTo>
                  <a:pt x="1979" y="2366"/>
                  <a:pt x="1982" y="2367"/>
                  <a:pt x="1983" y="2363"/>
                </a:cubicBezTo>
                <a:cubicBezTo>
                  <a:pt x="1992" y="2362"/>
                  <a:pt x="2002" y="2367"/>
                  <a:pt x="2007" y="2375"/>
                </a:cubicBezTo>
                <a:cubicBezTo>
                  <a:pt x="2007" y="2367"/>
                  <a:pt x="2010" y="2377"/>
                  <a:pt x="2012" y="2374"/>
                </a:cubicBezTo>
                <a:cubicBezTo>
                  <a:pt x="2011" y="2373"/>
                  <a:pt x="2013" y="2365"/>
                  <a:pt x="2011" y="2365"/>
                </a:cubicBezTo>
                <a:cubicBezTo>
                  <a:pt x="2010" y="2368"/>
                  <a:pt x="2005" y="2369"/>
                  <a:pt x="2005" y="2365"/>
                </a:cubicBezTo>
                <a:cubicBezTo>
                  <a:pt x="2011" y="2366"/>
                  <a:pt x="2011" y="2362"/>
                  <a:pt x="2017" y="2363"/>
                </a:cubicBezTo>
                <a:cubicBezTo>
                  <a:pt x="2018" y="2367"/>
                  <a:pt x="2019" y="2370"/>
                  <a:pt x="2023" y="2370"/>
                </a:cubicBezTo>
                <a:cubicBezTo>
                  <a:pt x="2026" y="2369"/>
                  <a:pt x="2025" y="2364"/>
                  <a:pt x="2030" y="2366"/>
                </a:cubicBezTo>
                <a:cubicBezTo>
                  <a:pt x="2028" y="2368"/>
                  <a:pt x="2028" y="2370"/>
                  <a:pt x="2030" y="2372"/>
                </a:cubicBezTo>
                <a:cubicBezTo>
                  <a:pt x="2040" y="2368"/>
                  <a:pt x="2027" y="2358"/>
                  <a:pt x="2033" y="2352"/>
                </a:cubicBezTo>
                <a:cubicBezTo>
                  <a:pt x="2036" y="2352"/>
                  <a:pt x="2040" y="2352"/>
                  <a:pt x="2043" y="2353"/>
                </a:cubicBezTo>
                <a:cubicBezTo>
                  <a:pt x="2042" y="2354"/>
                  <a:pt x="2041" y="2356"/>
                  <a:pt x="2040" y="2356"/>
                </a:cubicBezTo>
                <a:cubicBezTo>
                  <a:pt x="2041" y="2353"/>
                  <a:pt x="2031" y="2353"/>
                  <a:pt x="2032" y="2356"/>
                </a:cubicBezTo>
                <a:cubicBezTo>
                  <a:pt x="2032" y="2359"/>
                  <a:pt x="2036" y="2357"/>
                  <a:pt x="2038" y="2357"/>
                </a:cubicBezTo>
                <a:cubicBezTo>
                  <a:pt x="2037" y="2362"/>
                  <a:pt x="2041" y="2362"/>
                  <a:pt x="2040" y="2368"/>
                </a:cubicBezTo>
                <a:cubicBezTo>
                  <a:pt x="2049" y="2370"/>
                  <a:pt x="2042" y="2355"/>
                  <a:pt x="2049" y="2355"/>
                </a:cubicBezTo>
                <a:lnTo>
                  <a:pt x="2049" y="2363"/>
                </a:lnTo>
                <a:cubicBezTo>
                  <a:pt x="2051" y="2363"/>
                  <a:pt x="2053" y="2363"/>
                  <a:pt x="2055" y="2363"/>
                </a:cubicBezTo>
                <a:cubicBezTo>
                  <a:pt x="2056" y="2360"/>
                  <a:pt x="2054" y="2355"/>
                  <a:pt x="2056" y="2355"/>
                </a:cubicBezTo>
                <a:cubicBezTo>
                  <a:pt x="2057" y="2359"/>
                  <a:pt x="2056" y="2362"/>
                  <a:pt x="2055" y="2366"/>
                </a:cubicBezTo>
                <a:cubicBezTo>
                  <a:pt x="2058" y="2366"/>
                  <a:pt x="2061" y="2366"/>
                  <a:pt x="2064" y="2366"/>
                </a:cubicBezTo>
                <a:cubicBezTo>
                  <a:pt x="2064" y="2362"/>
                  <a:pt x="2064" y="2357"/>
                  <a:pt x="2066" y="2356"/>
                </a:cubicBezTo>
                <a:cubicBezTo>
                  <a:pt x="2064" y="2356"/>
                  <a:pt x="2064" y="2358"/>
                  <a:pt x="2061" y="2357"/>
                </a:cubicBezTo>
                <a:lnTo>
                  <a:pt x="2061" y="2348"/>
                </a:lnTo>
                <a:cubicBezTo>
                  <a:pt x="2063" y="2348"/>
                  <a:pt x="2066" y="2350"/>
                  <a:pt x="2066" y="2347"/>
                </a:cubicBezTo>
                <a:cubicBezTo>
                  <a:pt x="2062" y="2343"/>
                  <a:pt x="2060" y="2336"/>
                  <a:pt x="2066" y="2332"/>
                </a:cubicBezTo>
                <a:cubicBezTo>
                  <a:pt x="2066" y="2332"/>
                  <a:pt x="2066" y="2333"/>
                  <a:pt x="2066" y="2333"/>
                </a:cubicBezTo>
                <a:cubicBezTo>
                  <a:pt x="2066" y="2335"/>
                  <a:pt x="2068" y="2337"/>
                  <a:pt x="2070" y="2337"/>
                </a:cubicBezTo>
                <a:cubicBezTo>
                  <a:pt x="2070" y="2330"/>
                  <a:pt x="2081" y="2333"/>
                  <a:pt x="2080" y="2328"/>
                </a:cubicBezTo>
                <a:cubicBezTo>
                  <a:pt x="2082" y="2328"/>
                  <a:pt x="2080" y="2332"/>
                  <a:pt x="2081" y="2333"/>
                </a:cubicBezTo>
                <a:cubicBezTo>
                  <a:pt x="2083" y="2333"/>
                  <a:pt x="2086" y="2333"/>
                  <a:pt x="2089" y="2333"/>
                </a:cubicBezTo>
                <a:cubicBezTo>
                  <a:pt x="2089" y="2332"/>
                  <a:pt x="2088" y="2330"/>
                  <a:pt x="2090" y="2330"/>
                </a:cubicBezTo>
                <a:cubicBezTo>
                  <a:pt x="2092" y="2330"/>
                  <a:pt x="2091" y="2334"/>
                  <a:pt x="2093" y="2333"/>
                </a:cubicBezTo>
                <a:cubicBezTo>
                  <a:pt x="2094" y="2331"/>
                  <a:pt x="2099" y="2327"/>
                  <a:pt x="2096" y="2323"/>
                </a:cubicBezTo>
                <a:cubicBezTo>
                  <a:pt x="2095" y="2330"/>
                  <a:pt x="2082" y="2329"/>
                  <a:pt x="2080" y="2324"/>
                </a:cubicBezTo>
                <a:cubicBezTo>
                  <a:pt x="2079" y="2332"/>
                  <a:pt x="2069" y="2327"/>
                  <a:pt x="2068" y="2324"/>
                </a:cubicBezTo>
                <a:cubicBezTo>
                  <a:pt x="2067" y="2325"/>
                  <a:pt x="2067" y="2328"/>
                  <a:pt x="2065" y="2328"/>
                </a:cubicBezTo>
                <a:cubicBezTo>
                  <a:pt x="2058" y="2324"/>
                  <a:pt x="2055" y="2329"/>
                  <a:pt x="2048" y="2324"/>
                </a:cubicBezTo>
                <a:cubicBezTo>
                  <a:pt x="2038" y="2331"/>
                  <a:pt x="2023" y="2323"/>
                  <a:pt x="2011" y="2324"/>
                </a:cubicBezTo>
                <a:cubicBezTo>
                  <a:pt x="1988" y="2327"/>
                  <a:pt x="1957" y="2325"/>
                  <a:pt x="1929" y="2325"/>
                </a:cubicBezTo>
                <a:cubicBezTo>
                  <a:pt x="1892" y="2324"/>
                  <a:pt x="1854" y="2323"/>
                  <a:pt x="1818" y="2322"/>
                </a:cubicBezTo>
                <a:cubicBezTo>
                  <a:pt x="1796" y="2321"/>
                  <a:pt x="1774" y="2319"/>
                  <a:pt x="1756" y="2311"/>
                </a:cubicBezTo>
                <a:cubicBezTo>
                  <a:pt x="1755" y="2315"/>
                  <a:pt x="1751" y="2316"/>
                  <a:pt x="1746" y="2316"/>
                </a:cubicBezTo>
                <a:cubicBezTo>
                  <a:pt x="1743" y="2315"/>
                  <a:pt x="1744" y="2310"/>
                  <a:pt x="1741" y="2309"/>
                </a:cubicBezTo>
                <a:cubicBezTo>
                  <a:pt x="1741" y="2311"/>
                  <a:pt x="1742" y="2316"/>
                  <a:pt x="1740" y="2316"/>
                </a:cubicBezTo>
                <a:cubicBezTo>
                  <a:pt x="1737" y="2313"/>
                  <a:pt x="1731" y="2313"/>
                  <a:pt x="1728" y="2317"/>
                </a:cubicBezTo>
                <a:cubicBezTo>
                  <a:pt x="1726" y="2312"/>
                  <a:pt x="1718" y="2313"/>
                  <a:pt x="1715" y="2315"/>
                </a:cubicBezTo>
                <a:cubicBezTo>
                  <a:pt x="1694" y="2307"/>
                  <a:pt x="1674" y="2316"/>
                  <a:pt x="1649" y="2308"/>
                </a:cubicBezTo>
                <a:lnTo>
                  <a:pt x="1649" y="2308"/>
                </a:lnTo>
                <a:cubicBezTo>
                  <a:pt x="1641" y="2316"/>
                  <a:pt x="1630" y="2306"/>
                  <a:pt x="1622" y="2305"/>
                </a:cubicBezTo>
                <a:cubicBezTo>
                  <a:pt x="1623" y="2303"/>
                  <a:pt x="1625" y="2302"/>
                  <a:pt x="1625" y="2298"/>
                </a:cubicBezTo>
                <a:cubicBezTo>
                  <a:pt x="1620" y="2298"/>
                  <a:pt x="1619" y="2301"/>
                  <a:pt x="1615" y="2299"/>
                </a:cubicBezTo>
                <a:cubicBezTo>
                  <a:pt x="1612" y="2300"/>
                  <a:pt x="1616" y="2303"/>
                  <a:pt x="1614" y="2304"/>
                </a:cubicBezTo>
                <a:cubicBezTo>
                  <a:pt x="1610" y="2305"/>
                  <a:pt x="1609" y="2306"/>
                  <a:pt x="1607" y="2303"/>
                </a:cubicBezTo>
                <a:cubicBezTo>
                  <a:pt x="1607" y="2303"/>
                  <a:pt x="1607" y="2303"/>
                  <a:pt x="1607" y="2304"/>
                </a:cubicBezTo>
                <a:cubicBezTo>
                  <a:pt x="1606" y="2306"/>
                  <a:pt x="1605" y="2308"/>
                  <a:pt x="1603" y="2307"/>
                </a:cubicBezTo>
                <a:cubicBezTo>
                  <a:pt x="1601" y="2304"/>
                  <a:pt x="1604" y="2301"/>
                  <a:pt x="1603" y="2301"/>
                </a:cubicBezTo>
                <a:cubicBezTo>
                  <a:pt x="1601" y="2304"/>
                  <a:pt x="1598" y="2302"/>
                  <a:pt x="1594" y="2302"/>
                </a:cubicBezTo>
                <a:cubicBezTo>
                  <a:pt x="1594" y="2305"/>
                  <a:pt x="1598" y="2303"/>
                  <a:pt x="1596" y="2307"/>
                </a:cubicBezTo>
                <a:cubicBezTo>
                  <a:pt x="1594" y="2307"/>
                  <a:pt x="1590" y="2309"/>
                  <a:pt x="1587" y="2306"/>
                </a:cubicBezTo>
                <a:cubicBezTo>
                  <a:pt x="1587" y="2305"/>
                  <a:pt x="1587" y="2304"/>
                  <a:pt x="1586" y="2304"/>
                </a:cubicBezTo>
                <a:cubicBezTo>
                  <a:pt x="1586" y="2306"/>
                  <a:pt x="1588" y="2312"/>
                  <a:pt x="1585" y="2312"/>
                </a:cubicBezTo>
                <a:cubicBezTo>
                  <a:pt x="1583" y="2312"/>
                  <a:pt x="1579" y="2313"/>
                  <a:pt x="1578" y="2311"/>
                </a:cubicBezTo>
                <a:cubicBezTo>
                  <a:pt x="1578" y="2309"/>
                  <a:pt x="1580" y="2309"/>
                  <a:pt x="1580" y="2308"/>
                </a:cubicBezTo>
                <a:cubicBezTo>
                  <a:pt x="1574" y="2306"/>
                  <a:pt x="1567" y="2307"/>
                  <a:pt x="1561" y="2310"/>
                </a:cubicBezTo>
                <a:cubicBezTo>
                  <a:pt x="1560" y="2307"/>
                  <a:pt x="1556" y="2307"/>
                  <a:pt x="1557" y="2301"/>
                </a:cubicBezTo>
                <a:cubicBezTo>
                  <a:pt x="1552" y="2304"/>
                  <a:pt x="1545" y="2303"/>
                  <a:pt x="1539" y="2308"/>
                </a:cubicBezTo>
                <a:cubicBezTo>
                  <a:pt x="1538" y="2307"/>
                  <a:pt x="1535" y="2307"/>
                  <a:pt x="1535" y="2304"/>
                </a:cubicBezTo>
                <a:cubicBezTo>
                  <a:pt x="1536" y="2302"/>
                  <a:pt x="1533" y="2297"/>
                  <a:pt x="1530" y="2296"/>
                </a:cubicBezTo>
                <a:close/>
                <a:moveTo>
                  <a:pt x="1574" y="2295"/>
                </a:moveTo>
                <a:cubicBezTo>
                  <a:pt x="1573" y="2297"/>
                  <a:pt x="1572" y="2297"/>
                  <a:pt x="1573" y="2300"/>
                </a:cubicBezTo>
                <a:lnTo>
                  <a:pt x="1573" y="2300"/>
                </a:lnTo>
                <a:cubicBezTo>
                  <a:pt x="1573" y="2301"/>
                  <a:pt x="1579" y="2302"/>
                  <a:pt x="1580" y="2300"/>
                </a:cubicBezTo>
                <a:cubicBezTo>
                  <a:pt x="1576" y="2300"/>
                  <a:pt x="1577" y="2296"/>
                  <a:pt x="1574" y="2295"/>
                </a:cubicBezTo>
                <a:close/>
                <a:moveTo>
                  <a:pt x="2408" y="2295"/>
                </a:moveTo>
                <a:lnTo>
                  <a:pt x="2408" y="2295"/>
                </a:lnTo>
                <a:cubicBezTo>
                  <a:pt x="2408" y="2298"/>
                  <a:pt x="2405" y="2298"/>
                  <a:pt x="2404" y="2299"/>
                </a:cubicBezTo>
                <a:cubicBezTo>
                  <a:pt x="2406" y="2299"/>
                  <a:pt x="2408" y="2299"/>
                  <a:pt x="2409" y="2299"/>
                </a:cubicBezTo>
                <a:cubicBezTo>
                  <a:pt x="2409" y="2297"/>
                  <a:pt x="2411" y="2296"/>
                  <a:pt x="2408" y="2295"/>
                </a:cubicBezTo>
                <a:close/>
                <a:moveTo>
                  <a:pt x="1490" y="2295"/>
                </a:moveTo>
                <a:cubicBezTo>
                  <a:pt x="1489" y="2298"/>
                  <a:pt x="1489" y="2301"/>
                  <a:pt x="1486" y="2299"/>
                </a:cubicBezTo>
                <a:cubicBezTo>
                  <a:pt x="1484" y="2302"/>
                  <a:pt x="1486" y="2302"/>
                  <a:pt x="1484" y="2304"/>
                </a:cubicBezTo>
                <a:cubicBezTo>
                  <a:pt x="1486" y="2304"/>
                  <a:pt x="1487" y="2304"/>
                  <a:pt x="1489" y="2305"/>
                </a:cubicBezTo>
                <a:lnTo>
                  <a:pt x="1491" y="2306"/>
                </a:lnTo>
                <a:lnTo>
                  <a:pt x="1491" y="2306"/>
                </a:lnTo>
                <a:lnTo>
                  <a:pt x="1491" y="2306"/>
                </a:lnTo>
                <a:lnTo>
                  <a:pt x="1491" y="2306"/>
                </a:lnTo>
                <a:lnTo>
                  <a:pt x="1490" y="2302"/>
                </a:lnTo>
                <a:cubicBezTo>
                  <a:pt x="1490" y="2299"/>
                  <a:pt x="1491" y="2298"/>
                  <a:pt x="1490" y="2295"/>
                </a:cubicBezTo>
                <a:close/>
                <a:moveTo>
                  <a:pt x="2825" y="2295"/>
                </a:moveTo>
                <a:cubicBezTo>
                  <a:pt x="2822" y="2294"/>
                  <a:pt x="2822" y="2297"/>
                  <a:pt x="2821" y="2299"/>
                </a:cubicBezTo>
                <a:cubicBezTo>
                  <a:pt x="2822" y="2300"/>
                  <a:pt x="2824" y="2300"/>
                  <a:pt x="2826" y="2299"/>
                </a:cubicBezTo>
                <a:lnTo>
                  <a:pt x="2826" y="2299"/>
                </a:lnTo>
                <a:cubicBezTo>
                  <a:pt x="2826" y="2297"/>
                  <a:pt x="2825" y="2297"/>
                  <a:pt x="2825" y="2295"/>
                </a:cubicBezTo>
                <a:close/>
                <a:moveTo>
                  <a:pt x="2956" y="2295"/>
                </a:moveTo>
                <a:cubicBezTo>
                  <a:pt x="2956" y="2295"/>
                  <a:pt x="2956" y="2296"/>
                  <a:pt x="2955" y="2296"/>
                </a:cubicBezTo>
                <a:cubicBezTo>
                  <a:pt x="2955" y="2297"/>
                  <a:pt x="2956" y="2298"/>
                  <a:pt x="2957" y="2298"/>
                </a:cubicBezTo>
                <a:cubicBezTo>
                  <a:pt x="2957" y="2297"/>
                  <a:pt x="2957" y="2295"/>
                  <a:pt x="2956" y="2295"/>
                </a:cubicBezTo>
                <a:close/>
                <a:moveTo>
                  <a:pt x="1588" y="2295"/>
                </a:moveTo>
                <a:cubicBezTo>
                  <a:pt x="1588" y="2296"/>
                  <a:pt x="1587" y="2299"/>
                  <a:pt x="1589" y="2299"/>
                </a:cubicBezTo>
                <a:lnTo>
                  <a:pt x="1589" y="2299"/>
                </a:lnTo>
                <a:cubicBezTo>
                  <a:pt x="1590" y="2298"/>
                  <a:pt x="1590" y="2295"/>
                  <a:pt x="1588" y="2295"/>
                </a:cubicBezTo>
                <a:close/>
                <a:moveTo>
                  <a:pt x="1453" y="2294"/>
                </a:moveTo>
                <a:cubicBezTo>
                  <a:pt x="1451" y="2294"/>
                  <a:pt x="1450" y="2295"/>
                  <a:pt x="1450" y="2297"/>
                </a:cubicBezTo>
                <a:cubicBezTo>
                  <a:pt x="1453" y="2296"/>
                  <a:pt x="1459" y="2299"/>
                  <a:pt x="1458" y="2295"/>
                </a:cubicBezTo>
                <a:cubicBezTo>
                  <a:pt x="1457" y="2295"/>
                  <a:pt x="1455" y="2295"/>
                  <a:pt x="1453" y="2294"/>
                </a:cubicBezTo>
                <a:close/>
                <a:moveTo>
                  <a:pt x="1542" y="2294"/>
                </a:moveTo>
                <a:cubicBezTo>
                  <a:pt x="1542" y="2295"/>
                  <a:pt x="1542" y="2297"/>
                  <a:pt x="1541" y="2297"/>
                </a:cubicBezTo>
                <a:cubicBezTo>
                  <a:pt x="1545" y="2297"/>
                  <a:pt x="1545" y="2301"/>
                  <a:pt x="1549" y="2301"/>
                </a:cubicBezTo>
                <a:lnTo>
                  <a:pt x="1549" y="2297"/>
                </a:lnTo>
                <a:cubicBezTo>
                  <a:pt x="1547" y="2296"/>
                  <a:pt x="1545" y="2295"/>
                  <a:pt x="1542" y="2294"/>
                </a:cubicBezTo>
                <a:close/>
                <a:moveTo>
                  <a:pt x="1131" y="2294"/>
                </a:moveTo>
                <a:cubicBezTo>
                  <a:pt x="1129" y="2294"/>
                  <a:pt x="1127" y="2294"/>
                  <a:pt x="1127" y="2296"/>
                </a:cubicBezTo>
                <a:cubicBezTo>
                  <a:pt x="1128" y="2298"/>
                  <a:pt x="1135" y="2298"/>
                  <a:pt x="1136" y="2296"/>
                </a:cubicBezTo>
                <a:lnTo>
                  <a:pt x="1136" y="2296"/>
                </a:lnTo>
                <a:cubicBezTo>
                  <a:pt x="1136" y="2295"/>
                  <a:pt x="1134" y="2294"/>
                  <a:pt x="1131" y="2294"/>
                </a:cubicBezTo>
                <a:close/>
                <a:moveTo>
                  <a:pt x="3303" y="2293"/>
                </a:moveTo>
                <a:cubicBezTo>
                  <a:pt x="3303" y="2293"/>
                  <a:pt x="3303" y="2294"/>
                  <a:pt x="3303" y="2294"/>
                </a:cubicBezTo>
                <a:lnTo>
                  <a:pt x="3303" y="2296"/>
                </a:lnTo>
                <a:cubicBezTo>
                  <a:pt x="3303" y="2296"/>
                  <a:pt x="3303" y="2296"/>
                  <a:pt x="3303" y="2297"/>
                </a:cubicBezTo>
                <a:lnTo>
                  <a:pt x="3306" y="2297"/>
                </a:lnTo>
                <a:lnTo>
                  <a:pt x="3306" y="2297"/>
                </a:lnTo>
                <a:cubicBezTo>
                  <a:pt x="3306" y="2297"/>
                  <a:pt x="3306" y="2296"/>
                  <a:pt x="3307" y="2296"/>
                </a:cubicBezTo>
                <a:lnTo>
                  <a:pt x="3307" y="2294"/>
                </a:lnTo>
                <a:cubicBezTo>
                  <a:pt x="3306" y="2294"/>
                  <a:pt x="3306" y="2294"/>
                  <a:pt x="3306" y="2293"/>
                </a:cubicBezTo>
                <a:lnTo>
                  <a:pt x="3303" y="2293"/>
                </a:lnTo>
                <a:close/>
                <a:moveTo>
                  <a:pt x="3257" y="2292"/>
                </a:moveTo>
                <a:lnTo>
                  <a:pt x="3257" y="2292"/>
                </a:lnTo>
                <a:cubicBezTo>
                  <a:pt x="3256" y="2294"/>
                  <a:pt x="3257" y="2295"/>
                  <a:pt x="3259" y="2295"/>
                </a:cubicBezTo>
                <a:cubicBezTo>
                  <a:pt x="3259" y="2294"/>
                  <a:pt x="3260" y="2294"/>
                  <a:pt x="3260" y="2293"/>
                </a:cubicBezTo>
                <a:cubicBezTo>
                  <a:pt x="3258" y="2293"/>
                  <a:pt x="3258" y="2292"/>
                  <a:pt x="3257" y="2292"/>
                </a:cubicBezTo>
                <a:close/>
                <a:moveTo>
                  <a:pt x="1498" y="2292"/>
                </a:moveTo>
                <a:cubicBezTo>
                  <a:pt x="1498" y="2292"/>
                  <a:pt x="1497" y="2292"/>
                  <a:pt x="1497" y="2292"/>
                </a:cubicBezTo>
                <a:cubicBezTo>
                  <a:pt x="1498" y="2294"/>
                  <a:pt x="1498" y="2296"/>
                  <a:pt x="1497" y="2298"/>
                </a:cubicBezTo>
                <a:cubicBezTo>
                  <a:pt x="1500" y="2300"/>
                  <a:pt x="1500" y="2292"/>
                  <a:pt x="1498" y="2292"/>
                </a:cubicBezTo>
                <a:close/>
                <a:moveTo>
                  <a:pt x="1469" y="2292"/>
                </a:moveTo>
                <a:lnTo>
                  <a:pt x="1469" y="2294"/>
                </a:lnTo>
                <a:lnTo>
                  <a:pt x="1471" y="2294"/>
                </a:lnTo>
                <a:lnTo>
                  <a:pt x="1471" y="2292"/>
                </a:lnTo>
                <a:lnTo>
                  <a:pt x="1469" y="2292"/>
                </a:lnTo>
                <a:close/>
                <a:moveTo>
                  <a:pt x="3386" y="2292"/>
                </a:moveTo>
                <a:cubicBezTo>
                  <a:pt x="3386" y="2291"/>
                  <a:pt x="3385" y="2292"/>
                  <a:pt x="3384" y="2293"/>
                </a:cubicBezTo>
                <a:cubicBezTo>
                  <a:pt x="3387" y="2295"/>
                  <a:pt x="3387" y="2292"/>
                  <a:pt x="3386" y="2292"/>
                </a:cubicBezTo>
                <a:close/>
                <a:moveTo>
                  <a:pt x="3078" y="2291"/>
                </a:moveTo>
                <a:lnTo>
                  <a:pt x="3078" y="2295"/>
                </a:lnTo>
                <a:cubicBezTo>
                  <a:pt x="3078" y="2296"/>
                  <a:pt x="3079" y="2296"/>
                  <a:pt x="3080" y="2296"/>
                </a:cubicBezTo>
                <a:lnTo>
                  <a:pt x="3080" y="2291"/>
                </a:lnTo>
                <a:lnTo>
                  <a:pt x="3078" y="2291"/>
                </a:lnTo>
                <a:close/>
                <a:moveTo>
                  <a:pt x="3223" y="2290"/>
                </a:moveTo>
                <a:cubicBezTo>
                  <a:pt x="3222" y="2290"/>
                  <a:pt x="3220" y="2292"/>
                  <a:pt x="3223" y="2295"/>
                </a:cubicBezTo>
                <a:cubicBezTo>
                  <a:pt x="3226" y="2291"/>
                  <a:pt x="3225" y="2290"/>
                  <a:pt x="3223" y="2290"/>
                </a:cubicBezTo>
                <a:close/>
                <a:moveTo>
                  <a:pt x="1293" y="2290"/>
                </a:moveTo>
                <a:cubicBezTo>
                  <a:pt x="1290" y="2290"/>
                  <a:pt x="1293" y="2293"/>
                  <a:pt x="1295" y="2290"/>
                </a:cubicBezTo>
                <a:cubicBezTo>
                  <a:pt x="1294" y="2290"/>
                  <a:pt x="1294" y="2290"/>
                  <a:pt x="1293" y="2290"/>
                </a:cubicBezTo>
                <a:close/>
                <a:moveTo>
                  <a:pt x="3322" y="2288"/>
                </a:moveTo>
                <a:lnTo>
                  <a:pt x="3322" y="2288"/>
                </a:lnTo>
                <a:lnTo>
                  <a:pt x="3322" y="2290"/>
                </a:lnTo>
                <a:cubicBezTo>
                  <a:pt x="3322" y="2291"/>
                  <a:pt x="3323" y="2292"/>
                  <a:pt x="3324" y="2292"/>
                </a:cubicBezTo>
                <a:lnTo>
                  <a:pt x="3324" y="2290"/>
                </a:lnTo>
                <a:cubicBezTo>
                  <a:pt x="3323" y="2290"/>
                  <a:pt x="3323" y="2289"/>
                  <a:pt x="3323" y="2289"/>
                </a:cubicBezTo>
                <a:lnTo>
                  <a:pt x="3322" y="2288"/>
                </a:lnTo>
                <a:lnTo>
                  <a:pt x="3322" y="2288"/>
                </a:lnTo>
                <a:lnTo>
                  <a:pt x="3322" y="2288"/>
                </a:lnTo>
                <a:close/>
                <a:moveTo>
                  <a:pt x="3093" y="2288"/>
                </a:moveTo>
                <a:cubicBezTo>
                  <a:pt x="3090" y="2289"/>
                  <a:pt x="3090" y="2292"/>
                  <a:pt x="3088" y="2295"/>
                </a:cubicBezTo>
                <a:cubicBezTo>
                  <a:pt x="3092" y="2294"/>
                  <a:pt x="3092" y="2297"/>
                  <a:pt x="3094" y="2295"/>
                </a:cubicBezTo>
                <a:lnTo>
                  <a:pt x="3093" y="2295"/>
                </a:lnTo>
                <a:cubicBezTo>
                  <a:pt x="3094" y="2292"/>
                  <a:pt x="3092" y="2292"/>
                  <a:pt x="3093" y="2288"/>
                </a:cubicBezTo>
                <a:close/>
                <a:moveTo>
                  <a:pt x="3141" y="2288"/>
                </a:moveTo>
                <a:cubicBezTo>
                  <a:pt x="3136" y="2287"/>
                  <a:pt x="3140" y="2297"/>
                  <a:pt x="3142" y="2293"/>
                </a:cubicBezTo>
                <a:lnTo>
                  <a:pt x="3142" y="2293"/>
                </a:lnTo>
                <a:cubicBezTo>
                  <a:pt x="3141" y="2292"/>
                  <a:pt x="3140" y="2290"/>
                  <a:pt x="3141" y="2288"/>
                </a:cubicBezTo>
                <a:close/>
                <a:moveTo>
                  <a:pt x="3356" y="2288"/>
                </a:moveTo>
                <a:cubicBezTo>
                  <a:pt x="3353" y="2288"/>
                  <a:pt x="3351" y="2295"/>
                  <a:pt x="3354" y="2296"/>
                </a:cubicBezTo>
                <a:cubicBezTo>
                  <a:pt x="3354" y="2293"/>
                  <a:pt x="3358" y="2296"/>
                  <a:pt x="3358" y="2294"/>
                </a:cubicBezTo>
                <a:lnTo>
                  <a:pt x="3358" y="2294"/>
                </a:lnTo>
                <a:lnTo>
                  <a:pt x="3359" y="2294"/>
                </a:lnTo>
                <a:lnTo>
                  <a:pt x="3358" y="2293"/>
                </a:lnTo>
                <a:lnTo>
                  <a:pt x="3358" y="2294"/>
                </a:lnTo>
                <a:lnTo>
                  <a:pt x="3357" y="2294"/>
                </a:lnTo>
                <a:cubicBezTo>
                  <a:pt x="3355" y="2293"/>
                  <a:pt x="3359" y="2289"/>
                  <a:pt x="3356" y="2288"/>
                </a:cubicBezTo>
                <a:close/>
                <a:moveTo>
                  <a:pt x="3161" y="2288"/>
                </a:moveTo>
                <a:cubicBezTo>
                  <a:pt x="3157" y="2287"/>
                  <a:pt x="3157" y="2292"/>
                  <a:pt x="3156" y="2294"/>
                </a:cubicBezTo>
                <a:cubicBezTo>
                  <a:pt x="3159" y="2295"/>
                  <a:pt x="3159" y="2293"/>
                  <a:pt x="3162" y="2293"/>
                </a:cubicBezTo>
                <a:cubicBezTo>
                  <a:pt x="3161" y="2290"/>
                  <a:pt x="3162" y="2290"/>
                  <a:pt x="3161" y="2288"/>
                </a:cubicBezTo>
                <a:lnTo>
                  <a:pt x="3161" y="2288"/>
                </a:lnTo>
                <a:close/>
                <a:moveTo>
                  <a:pt x="3289" y="2288"/>
                </a:moveTo>
                <a:cubicBezTo>
                  <a:pt x="3288" y="2288"/>
                  <a:pt x="3288" y="2288"/>
                  <a:pt x="3288" y="2289"/>
                </a:cubicBezTo>
                <a:lnTo>
                  <a:pt x="3286" y="2289"/>
                </a:lnTo>
                <a:cubicBezTo>
                  <a:pt x="3286" y="2292"/>
                  <a:pt x="3289" y="2292"/>
                  <a:pt x="3291" y="2294"/>
                </a:cubicBezTo>
                <a:cubicBezTo>
                  <a:pt x="3291" y="2292"/>
                  <a:pt x="3294" y="2293"/>
                  <a:pt x="3293" y="2290"/>
                </a:cubicBezTo>
                <a:cubicBezTo>
                  <a:pt x="3292" y="2289"/>
                  <a:pt x="3291" y="2289"/>
                  <a:pt x="3290" y="2289"/>
                </a:cubicBezTo>
                <a:lnTo>
                  <a:pt x="3290" y="2289"/>
                </a:lnTo>
                <a:cubicBezTo>
                  <a:pt x="3289" y="2288"/>
                  <a:pt x="3289" y="2288"/>
                  <a:pt x="3289" y="2288"/>
                </a:cubicBezTo>
                <a:close/>
                <a:moveTo>
                  <a:pt x="3315" y="2288"/>
                </a:moveTo>
                <a:cubicBezTo>
                  <a:pt x="3313" y="2288"/>
                  <a:pt x="3312" y="2289"/>
                  <a:pt x="3313" y="2291"/>
                </a:cubicBezTo>
                <a:cubicBezTo>
                  <a:pt x="3314" y="2291"/>
                  <a:pt x="3314" y="2292"/>
                  <a:pt x="3317" y="2292"/>
                </a:cubicBezTo>
                <a:lnTo>
                  <a:pt x="3317" y="2288"/>
                </a:lnTo>
                <a:cubicBezTo>
                  <a:pt x="3316" y="2287"/>
                  <a:pt x="3315" y="2287"/>
                  <a:pt x="3315" y="2288"/>
                </a:cubicBezTo>
                <a:close/>
                <a:moveTo>
                  <a:pt x="1258" y="2285"/>
                </a:moveTo>
                <a:cubicBezTo>
                  <a:pt x="1258" y="2285"/>
                  <a:pt x="1257" y="2285"/>
                  <a:pt x="1256" y="2285"/>
                </a:cubicBezTo>
                <a:lnTo>
                  <a:pt x="1257" y="2285"/>
                </a:lnTo>
                <a:cubicBezTo>
                  <a:pt x="1256" y="2289"/>
                  <a:pt x="1262" y="2290"/>
                  <a:pt x="1263" y="2287"/>
                </a:cubicBezTo>
                <a:cubicBezTo>
                  <a:pt x="1261" y="2287"/>
                  <a:pt x="1260" y="2285"/>
                  <a:pt x="1258" y="2285"/>
                </a:cubicBezTo>
                <a:close/>
                <a:moveTo>
                  <a:pt x="3335" y="2285"/>
                </a:moveTo>
                <a:lnTo>
                  <a:pt x="3335" y="2285"/>
                </a:lnTo>
                <a:lnTo>
                  <a:pt x="3335" y="2285"/>
                </a:lnTo>
                <a:lnTo>
                  <a:pt x="3335" y="2285"/>
                </a:lnTo>
                <a:close/>
                <a:moveTo>
                  <a:pt x="3061" y="2285"/>
                </a:moveTo>
                <a:lnTo>
                  <a:pt x="3061" y="2285"/>
                </a:lnTo>
                <a:cubicBezTo>
                  <a:pt x="3060" y="2288"/>
                  <a:pt x="3061" y="2289"/>
                  <a:pt x="3064" y="2288"/>
                </a:cubicBezTo>
                <a:lnTo>
                  <a:pt x="3064" y="2285"/>
                </a:lnTo>
                <a:cubicBezTo>
                  <a:pt x="3063" y="2285"/>
                  <a:pt x="3062" y="2285"/>
                  <a:pt x="3061" y="2285"/>
                </a:cubicBezTo>
                <a:close/>
                <a:moveTo>
                  <a:pt x="1307" y="2285"/>
                </a:moveTo>
                <a:cubicBezTo>
                  <a:pt x="1306" y="2286"/>
                  <a:pt x="1305" y="2292"/>
                  <a:pt x="1309" y="2290"/>
                </a:cubicBezTo>
                <a:cubicBezTo>
                  <a:pt x="1308" y="2288"/>
                  <a:pt x="1308" y="2286"/>
                  <a:pt x="1307" y="2285"/>
                </a:cubicBezTo>
                <a:lnTo>
                  <a:pt x="1307" y="2285"/>
                </a:lnTo>
                <a:close/>
                <a:moveTo>
                  <a:pt x="3349" y="2284"/>
                </a:moveTo>
                <a:cubicBezTo>
                  <a:pt x="3348" y="2284"/>
                  <a:pt x="3348" y="2284"/>
                  <a:pt x="3348" y="2284"/>
                </a:cubicBezTo>
                <a:cubicBezTo>
                  <a:pt x="3347" y="2284"/>
                  <a:pt x="3347" y="2287"/>
                  <a:pt x="3348" y="2287"/>
                </a:cubicBezTo>
                <a:lnTo>
                  <a:pt x="3348" y="2288"/>
                </a:lnTo>
                <a:cubicBezTo>
                  <a:pt x="3350" y="2288"/>
                  <a:pt x="3350" y="2284"/>
                  <a:pt x="3349" y="2284"/>
                </a:cubicBezTo>
                <a:close/>
                <a:moveTo>
                  <a:pt x="3280" y="2283"/>
                </a:moveTo>
                <a:cubicBezTo>
                  <a:pt x="3279" y="2283"/>
                  <a:pt x="3278" y="2283"/>
                  <a:pt x="3278" y="2286"/>
                </a:cubicBezTo>
                <a:cubicBezTo>
                  <a:pt x="3278" y="2288"/>
                  <a:pt x="3283" y="2287"/>
                  <a:pt x="3283" y="2285"/>
                </a:cubicBezTo>
                <a:lnTo>
                  <a:pt x="3283" y="2284"/>
                </a:lnTo>
                <a:cubicBezTo>
                  <a:pt x="3283" y="2284"/>
                  <a:pt x="3281" y="2283"/>
                  <a:pt x="3280" y="2283"/>
                </a:cubicBezTo>
                <a:close/>
                <a:moveTo>
                  <a:pt x="3351" y="2283"/>
                </a:moveTo>
                <a:cubicBezTo>
                  <a:pt x="3350" y="2283"/>
                  <a:pt x="3350" y="2287"/>
                  <a:pt x="3354" y="2285"/>
                </a:cubicBezTo>
                <a:cubicBezTo>
                  <a:pt x="3353" y="2283"/>
                  <a:pt x="3352" y="2283"/>
                  <a:pt x="3351" y="2283"/>
                </a:cubicBezTo>
                <a:close/>
                <a:moveTo>
                  <a:pt x="3212" y="2283"/>
                </a:moveTo>
                <a:cubicBezTo>
                  <a:pt x="3211" y="2283"/>
                  <a:pt x="3211" y="2283"/>
                  <a:pt x="3210" y="2284"/>
                </a:cubicBezTo>
                <a:lnTo>
                  <a:pt x="3209" y="2285"/>
                </a:lnTo>
                <a:lnTo>
                  <a:pt x="3209" y="2285"/>
                </a:lnTo>
                <a:lnTo>
                  <a:pt x="3209" y="2285"/>
                </a:lnTo>
                <a:lnTo>
                  <a:pt x="3209" y="2285"/>
                </a:lnTo>
                <a:lnTo>
                  <a:pt x="3211" y="2285"/>
                </a:lnTo>
                <a:cubicBezTo>
                  <a:pt x="3212" y="2287"/>
                  <a:pt x="3212" y="2289"/>
                  <a:pt x="3213" y="2290"/>
                </a:cubicBezTo>
                <a:cubicBezTo>
                  <a:pt x="3213" y="2289"/>
                  <a:pt x="3214" y="2289"/>
                  <a:pt x="3215" y="2289"/>
                </a:cubicBezTo>
                <a:cubicBezTo>
                  <a:pt x="3215" y="2287"/>
                  <a:pt x="3215" y="2285"/>
                  <a:pt x="3216" y="2284"/>
                </a:cubicBezTo>
                <a:cubicBezTo>
                  <a:pt x="3214" y="2284"/>
                  <a:pt x="3213" y="2283"/>
                  <a:pt x="3212" y="2283"/>
                </a:cubicBezTo>
                <a:close/>
                <a:moveTo>
                  <a:pt x="3272" y="2283"/>
                </a:moveTo>
                <a:lnTo>
                  <a:pt x="3272" y="2286"/>
                </a:lnTo>
                <a:cubicBezTo>
                  <a:pt x="3273" y="2286"/>
                  <a:pt x="3273" y="2286"/>
                  <a:pt x="3274" y="2286"/>
                </a:cubicBezTo>
                <a:lnTo>
                  <a:pt x="3274" y="2283"/>
                </a:lnTo>
                <a:cubicBezTo>
                  <a:pt x="3273" y="2283"/>
                  <a:pt x="3273" y="2283"/>
                  <a:pt x="3272" y="2283"/>
                </a:cubicBezTo>
                <a:close/>
                <a:moveTo>
                  <a:pt x="3084" y="2283"/>
                </a:moveTo>
                <a:cubicBezTo>
                  <a:pt x="3082" y="2285"/>
                  <a:pt x="3084" y="2288"/>
                  <a:pt x="3087" y="2288"/>
                </a:cubicBezTo>
                <a:lnTo>
                  <a:pt x="3087" y="2288"/>
                </a:lnTo>
                <a:cubicBezTo>
                  <a:pt x="3087" y="2288"/>
                  <a:pt x="3087" y="2287"/>
                  <a:pt x="3087" y="2287"/>
                </a:cubicBezTo>
                <a:cubicBezTo>
                  <a:pt x="3087" y="2285"/>
                  <a:pt x="3086" y="2283"/>
                  <a:pt x="3084" y="2283"/>
                </a:cubicBezTo>
                <a:close/>
                <a:moveTo>
                  <a:pt x="3045" y="2283"/>
                </a:moveTo>
                <a:lnTo>
                  <a:pt x="3045" y="2285"/>
                </a:lnTo>
                <a:cubicBezTo>
                  <a:pt x="3046" y="2285"/>
                  <a:pt x="3047" y="2285"/>
                  <a:pt x="3047" y="2285"/>
                </a:cubicBezTo>
                <a:lnTo>
                  <a:pt x="3048" y="2283"/>
                </a:lnTo>
                <a:cubicBezTo>
                  <a:pt x="3047" y="2283"/>
                  <a:pt x="3046" y="2283"/>
                  <a:pt x="3045" y="2283"/>
                </a:cubicBezTo>
                <a:close/>
                <a:moveTo>
                  <a:pt x="3122" y="2282"/>
                </a:moveTo>
                <a:cubicBezTo>
                  <a:pt x="3123" y="2286"/>
                  <a:pt x="3127" y="2287"/>
                  <a:pt x="3128" y="2286"/>
                </a:cubicBezTo>
                <a:lnTo>
                  <a:pt x="3128" y="2283"/>
                </a:lnTo>
                <a:lnTo>
                  <a:pt x="3122" y="2282"/>
                </a:lnTo>
                <a:close/>
                <a:moveTo>
                  <a:pt x="3070" y="2282"/>
                </a:moveTo>
                <a:lnTo>
                  <a:pt x="3070" y="2284"/>
                </a:lnTo>
                <a:lnTo>
                  <a:pt x="3073" y="2284"/>
                </a:lnTo>
                <a:lnTo>
                  <a:pt x="3073" y="2282"/>
                </a:lnTo>
                <a:cubicBezTo>
                  <a:pt x="3072" y="2282"/>
                  <a:pt x="3071" y="2282"/>
                  <a:pt x="3070" y="2282"/>
                </a:cubicBezTo>
                <a:close/>
                <a:moveTo>
                  <a:pt x="3078" y="2281"/>
                </a:moveTo>
                <a:cubicBezTo>
                  <a:pt x="3078" y="2283"/>
                  <a:pt x="3076" y="2288"/>
                  <a:pt x="3080" y="2287"/>
                </a:cubicBezTo>
                <a:lnTo>
                  <a:pt x="3080" y="2287"/>
                </a:lnTo>
                <a:cubicBezTo>
                  <a:pt x="3080" y="2284"/>
                  <a:pt x="3080" y="2282"/>
                  <a:pt x="3078" y="2281"/>
                </a:cubicBezTo>
                <a:close/>
                <a:moveTo>
                  <a:pt x="1316" y="2281"/>
                </a:moveTo>
                <a:cubicBezTo>
                  <a:pt x="1316" y="2281"/>
                  <a:pt x="1316" y="2281"/>
                  <a:pt x="1315" y="2282"/>
                </a:cubicBezTo>
                <a:lnTo>
                  <a:pt x="1315" y="2285"/>
                </a:lnTo>
                <a:cubicBezTo>
                  <a:pt x="1318" y="2286"/>
                  <a:pt x="1318" y="2281"/>
                  <a:pt x="1316" y="2281"/>
                </a:cubicBezTo>
                <a:close/>
                <a:moveTo>
                  <a:pt x="3261" y="2280"/>
                </a:moveTo>
                <a:cubicBezTo>
                  <a:pt x="3260" y="2280"/>
                  <a:pt x="3260" y="2281"/>
                  <a:pt x="3259" y="2281"/>
                </a:cubicBezTo>
                <a:lnTo>
                  <a:pt x="3259" y="2285"/>
                </a:lnTo>
                <a:cubicBezTo>
                  <a:pt x="3260" y="2285"/>
                  <a:pt x="3261" y="2285"/>
                  <a:pt x="3262" y="2285"/>
                </a:cubicBezTo>
                <a:lnTo>
                  <a:pt x="3262" y="2285"/>
                </a:lnTo>
                <a:cubicBezTo>
                  <a:pt x="3262" y="2283"/>
                  <a:pt x="3262" y="2281"/>
                  <a:pt x="3261" y="2280"/>
                </a:cubicBezTo>
                <a:close/>
                <a:moveTo>
                  <a:pt x="1407" y="2280"/>
                </a:moveTo>
                <a:cubicBezTo>
                  <a:pt x="1409" y="2287"/>
                  <a:pt x="1407" y="2280"/>
                  <a:pt x="1404" y="2283"/>
                </a:cubicBezTo>
                <a:cubicBezTo>
                  <a:pt x="1406" y="2285"/>
                  <a:pt x="1403" y="2292"/>
                  <a:pt x="1407" y="2292"/>
                </a:cubicBezTo>
                <a:cubicBezTo>
                  <a:pt x="1404" y="2294"/>
                  <a:pt x="1400" y="2289"/>
                  <a:pt x="1398" y="2287"/>
                </a:cubicBezTo>
                <a:cubicBezTo>
                  <a:pt x="1397" y="2288"/>
                  <a:pt x="1397" y="2289"/>
                  <a:pt x="1396" y="2290"/>
                </a:cubicBezTo>
                <a:cubicBezTo>
                  <a:pt x="1394" y="2287"/>
                  <a:pt x="1391" y="2288"/>
                  <a:pt x="1386" y="2287"/>
                </a:cubicBezTo>
                <a:cubicBezTo>
                  <a:pt x="1387" y="2296"/>
                  <a:pt x="1381" y="2289"/>
                  <a:pt x="1379" y="2295"/>
                </a:cubicBezTo>
                <a:cubicBezTo>
                  <a:pt x="1382" y="2301"/>
                  <a:pt x="1387" y="2304"/>
                  <a:pt x="1390" y="2308"/>
                </a:cubicBezTo>
                <a:cubicBezTo>
                  <a:pt x="1391" y="2305"/>
                  <a:pt x="1392" y="2296"/>
                  <a:pt x="1395" y="2302"/>
                </a:cubicBezTo>
                <a:cubicBezTo>
                  <a:pt x="1394" y="2299"/>
                  <a:pt x="1393" y="2298"/>
                  <a:pt x="1394" y="2294"/>
                </a:cubicBezTo>
                <a:cubicBezTo>
                  <a:pt x="1402" y="2292"/>
                  <a:pt x="1401" y="2299"/>
                  <a:pt x="1407" y="2296"/>
                </a:cubicBezTo>
                <a:cubicBezTo>
                  <a:pt x="1408" y="2298"/>
                  <a:pt x="1409" y="2300"/>
                  <a:pt x="1410" y="2302"/>
                </a:cubicBezTo>
                <a:cubicBezTo>
                  <a:pt x="1412" y="2302"/>
                  <a:pt x="1415" y="2302"/>
                  <a:pt x="1418" y="2301"/>
                </a:cubicBezTo>
                <a:lnTo>
                  <a:pt x="1418" y="2308"/>
                </a:lnTo>
                <a:lnTo>
                  <a:pt x="1418" y="2308"/>
                </a:lnTo>
                <a:cubicBezTo>
                  <a:pt x="1421" y="2308"/>
                  <a:pt x="1422" y="2313"/>
                  <a:pt x="1423" y="2308"/>
                </a:cubicBezTo>
                <a:cubicBezTo>
                  <a:pt x="1418" y="2310"/>
                  <a:pt x="1421" y="2303"/>
                  <a:pt x="1420" y="2300"/>
                </a:cubicBezTo>
                <a:cubicBezTo>
                  <a:pt x="1418" y="2299"/>
                  <a:pt x="1413" y="2301"/>
                  <a:pt x="1412" y="2299"/>
                </a:cubicBezTo>
                <a:cubicBezTo>
                  <a:pt x="1415" y="2297"/>
                  <a:pt x="1417" y="2294"/>
                  <a:pt x="1419" y="2291"/>
                </a:cubicBezTo>
                <a:cubicBezTo>
                  <a:pt x="1423" y="2295"/>
                  <a:pt x="1429" y="2297"/>
                  <a:pt x="1434" y="2297"/>
                </a:cubicBezTo>
                <a:cubicBezTo>
                  <a:pt x="1433" y="2293"/>
                  <a:pt x="1438" y="2295"/>
                  <a:pt x="1437" y="2291"/>
                </a:cubicBezTo>
                <a:cubicBezTo>
                  <a:pt x="1433" y="2288"/>
                  <a:pt x="1425" y="2282"/>
                  <a:pt x="1423" y="2289"/>
                </a:cubicBezTo>
                <a:cubicBezTo>
                  <a:pt x="1428" y="2289"/>
                  <a:pt x="1430" y="2291"/>
                  <a:pt x="1434" y="2292"/>
                </a:cubicBezTo>
                <a:cubicBezTo>
                  <a:pt x="1427" y="2296"/>
                  <a:pt x="1422" y="2287"/>
                  <a:pt x="1415" y="2291"/>
                </a:cubicBezTo>
                <a:cubicBezTo>
                  <a:pt x="1418" y="2286"/>
                  <a:pt x="1409" y="2285"/>
                  <a:pt x="1412" y="2280"/>
                </a:cubicBezTo>
                <a:lnTo>
                  <a:pt x="1407" y="2280"/>
                </a:lnTo>
                <a:close/>
                <a:moveTo>
                  <a:pt x="1370" y="2280"/>
                </a:moveTo>
                <a:cubicBezTo>
                  <a:pt x="1370" y="2285"/>
                  <a:pt x="1366" y="2291"/>
                  <a:pt x="1368" y="2294"/>
                </a:cubicBezTo>
                <a:lnTo>
                  <a:pt x="1370" y="2295"/>
                </a:lnTo>
                <a:lnTo>
                  <a:pt x="1370" y="2295"/>
                </a:lnTo>
                <a:lnTo>
                  <a:pt x="1370" y="2295"/>
                </a:lnTo>
                <a:lnTo>
                  <a:pt x="1370" y="2295"/>
                </a:lnTo>
                <a:lnTo>
                  <a:pt x="1370" y="2292"/>
                </a:lnTo>
                <a:cubicBezTo>
                  <a:pt x="1370" y="2292"/>
                  <a:pt x="1370" y="2291"/>
                  <a:pt x="1371" y="2291"/>
                </a:cubicBezTo>
                <a:cubicBezTo>
                  <a:pt x="1370" y="2294"/>
                  <a:pt x="1373" y="2295"/>
                  <a:pt x="1375" y="2293"/>
                </a:cubicBezTo>
                <a:cubicBezTo>
                  <a:pt x="1370" y="2292"/>
                  <a:pt x="1374" y="2281"/>
                  <a:pt x="1370" y="2280"/>
                </a:cubicBezTo>
                <a:close/>
                <a:moveTo>
                  <a:pt x="1362" y="2279"/>
                </a:moveTo>
                <a:cubicBezTo>
                  <a:pt x="1358" y="2280"/>
                  <a:pt x="1355" y="2280"/>
                  <a:pt x="1354" y="2284"/>
                </a:cubicBezTo>
                <a:cubicBezTo>
                  <a:pt x="1356" y="2286"/>
                  <a:pt x="1358" y="2287"/>
                  <a:pt x="1359" y="2290"/>
                </a:cubicBezTo>
                <a:cubicBezTo>
                  <a:pt x="1356" y="2291"/>
                  <a:pt x="1359" y="2298"/>
                  <a:pt x="1356" y="2297"/>
                </a:cubicBezTo>
                <a:cubicBezTo>
                  <a:pt x="1355" y="2293"/>
                  <a:pt x="1352" y="2290"/>
                  <a:pt x="1348" y="2290"/>
                </a:cubicBezTo>
                <a:lnTo>
                  <a:pt x="1347" y="2290"/>
                </a:lnTo>
                <a:cubicBezTo>
                  <a:pt x="1348" y="2296"/>
                  <a:pt x="1355" y="2295"/>
                  <a:pt x="1354" y="2302"/>
                </a:cubicBezTo>
                <a:cubicBezTo>
                  <a:pt x="1359" y="2304"/>
                  <a:pt x="1357" y="2298"/>
                  <a:pt x="1361" y="2299"/>
                </a:cubicBezTo>
                <a:cubicBezTo>
                  <a:pt x="1361" y="2296"/>
                  <a:pt x="1359" y="2291"/>
                  <a:pt x="1362" y="2290"/>
                </a:cubicBezTo>
                <a:cubicBezTo>
                  <a:pt x="1362" y="2292"/>
                  <a:pt x="1361" y="2294"/>
                  <a:pt x="1363" y="2295"/>
                </a:cubicBezTo>
                <a:cubicBezTo>
                  <a:pt x="1366" y="2291"/>
                  <a:pt x="1362" y="2285"/>
                  <a:pt x="1362" y="2279"/>
                </a:cubicBezTo>
                <a:close/>
                <a:moveTo>
                  <a:pt x="1320" y="2279"/>
                </a:moveTo>
                <a:cubicBezTo>
                  <a:pt x="1319" y="2283"/>
                  <a:pt x="1321" y="2289"/>
                  <a:pt x="1322" y="2282"/>
                </a:cubicBezTo>
                <a:cubicBezTo>
                  <a:pt x="1329" y="2282"/>
                  <a:pt x="1321" y="2281"/>
                  <a:pt x="1320" y="2280"/>
                </a:cubicBezTo>
                <a:lnTo>
                  <a:pt x="1320" y="2279"/>
                </a:lnTo>
                <a:close/>
                <a:moveTo>
                  <a:pt x="3192" y="2279"/>
                </a:moveTo>
                <a:cubicBezTo>
                  <a:pt x="3193" y="2283"/>
                  <a:pt x="3189" y="2285"/>
                  <a:pt x="3194" y="2286"/>
                </a:cubicBezTo>
                <a:cubicBezTo>
                  <a:pt x="3194" y="2283"/>
                  <a:pt x="3195" y="2279"/>
                  <a:pt x="3192" y="2279"/>
                </a:cubicBezTo>
                <a:lnTo>
                  <a:pt x="3192" y="2279"/>
                </a:lnTo>
                <a:close/>
                <a:moveTo>
                  <a:pt x="3245" y="2278"/>
                </a:moveTo>
                <a:cubicBezTo>
                  <a:pt x="3245" y="2283"/>
                  <a:pt x="3243" y="2283"/>
                  <a:pt x="3245" y="2287"/>
                </a:cubicBezTo>
                <a:cubicBezTo>
                  <a:pt x="3246" y="2287"/>
                  <a:pt x="3247" y="2286"/>
                  <a:pt x="3249" y="2286"/>
                </a:cubicBezTo>
                <a:lnTo>
                  <a:pt x="3249" y="2286"/>
                </a:lnTo>
                <a:cubicBezTo>
                  <a:pt x="3249" y="2281"/>
                  <a:pt x="3246" y="2280"/>
                  <a:pt x="3245" y="2278"/>
                </a:cubicBezTo>
                <a:close/>
                <a:moveTo>
                  <a:pt x="3334" y="2278"/>
                </a:moveTo>
                <a:cubicBezTo>
                  <a:pt x="3334" y="2283"/>
                  <a:pt x="3331" y="2284"/>
                  <a:pt x="3328" y="2281"/>
                </a:cubicBezTo>
                <a:lnTo>
                  <a:pt x="3328" y="2285"/>
                </a:lnTo>
                <a:cubicBezTo>
                  <a:pt x="3331" y="2285"/>
                  <a:pt x="3334" y="2286"/>
                  <a:pt x="3334" y="2290"/>
                </a:cubicBezTo>
                <a:cubicBezTo>
                  <a:pt x="3329" y="2290"/>
                  <a:pt x="3331" y="2298"/>
                  <a:pt x="3328" y="2299"/>
                </a:cubicBezTo>
                <a:cubicBezTo>
                  <a:pt x="3330" y="2301"/>
                  <a:pt x="3332" y="2301"/>
                  <a:pt x="3334" y="2302"/>
                </a:cubicBezTo>
                <a:cubicBezTo>
                  <a:pt x="3335" y="2300"/>
                  <a:pt x="3335" y="2297"/>
                  <a:pt x="3337" y="2296"/>
                </a:cubicBezTo>
                <a:cubicBezTo>
                  <a:pt x="3339" y="2297"/>
                  <a:pt x="3341" y="2299"/>
                  <a:pt x="3339" y="2301"/>
                </a:cubicBezTo>
                <a:cubicBezTo>
                  <a:pt x="3344" y="2301"/>
                  <a:pt x="3350" y="2300"/>
                  <a:pt x="3350" y="2294"/>
                </a:cubicBezTo>
                <a:cubicBezTo>
                  <a:pt x="3348" y="2290"/>
                  <a:pt x="3346" y="2297"/>
                  <a:pt x="3345" y="2294"/>
                </a:cubicBezTo>
                <a:cubicBezTo>
                  <a:pt x="3345" y="2285"/>
                  <a:pt x="3339" y="2290"/>
                  <a:pt x="3336" y="2287"/>
                </a:cubicBezTo>
                <a:lnTo>
                  <a:pt x="3335" y="2285"/>
                </a:lnTo>
                <a:lnTo>
                  <a:pt x="3337" y="2285"/>
                </a:lnTo>
                <a:cubicBezTo>
                  <a:pt x="3340" y="2284"/>
                  <a:pt x="3335" y="2279"/>
                  <a:pt x="3334" y="2278"/>
                </a:cubicBezTo>
                <a:close/>
                <a:moveTo>
                  <a:pt x="1339" y="2277"/>
                </a:moveTo>
                <a:cubicBezTo>
                  <a:pt x="1339" y="2279"/>
                  <a:pt x="1340" y="2281"/>
                  <a:pt x="1338" y="2282"/>
                </a:cubicBezTo>
                <a:cubicBezTo>
                  <a:pt x="1334" y="2272"/>
                  <a:pt x="1322" y="2285"/>
                  <a:pt x="1329" y="2291"/>
                </a:cubicBezTo>
                <a:cubicBezTo>
                  <a:pt x="1329" y="2289"/>
                  <a:pt x="1335" y="2298"/>
                  <a:pt x="1339" y="2297"/>
                </a:cubicBezTo>
                <a:cubicBezTo>
                  <a:pt x="1345" y="2292"/>
                  <a:pt x="1349" y="2286"/>
                  <a:pt x="1353" y="2280"/>
                </a:cubicBezTo>
                <a:cubicBezTo>
                  <a:pt x="1349" y="2282"/>
                  <a:pt x="1343" y="2281"/>
                  <a:pt x="1339" y="2277"/>
                </a:cubicBezTo>
                <a:close/>
                <a:moveTo>
                  <a:pt x="1265" y="2277"/>
                </a:moveTo>
                <a:cubicBezTo>
                  <a:pt x="1264" y="2279"/>
                  <a:pt x="1262" y="2279"/>
                  <a:pt x="1262" y="2281"/>
                </a:cubicBezTo>
                <a:lnTo>
                  <a:pt x="1261" y="2281"/>
                </a:lnTo>
                <a:cubicBezTo>
                  <a:pt x="1262" y="2282"/>
                  <a:pt x="1265" y="2281"/>
                  <a:pt x="1265" y="2284"/>
                </a:cubicBezTo>
                <a:cubicBezTo>
                  <a:pt x="1265" y="2284"/>
                  <a:pt x="1265" y="2284"/>
                  <a:pt x="1266" y="2284"/>
                </a:cubicBezTo>
                <a:cubicBezTo>
                  <a:pt x="1268" y="2284"/>
                  <a:pt x="1269" y="2282"/>
                  <a:pt x="1269" y="2280"/>
                </a:cubicBezTo>
                <a:cubicBezTo>
                  <a:pt x="1268" y="2278"/>
                  <a:pt x="1267" y="2276"/>
                  <a:pt x="1265" y="2277"/>
                </a:cubicBezTo>
                <a:close/>
                <a:moveTo>
                  <a:pt x="1257" y="2277"/>
                </a:moveTo>
                <a:lnTo>
                  <a:pt x="1257" y="2281"/>
                </a:lnTo>
                <a:cubicBezTo>
                  <a:pt x="1255" y="2281"/>
                  <a:pt x="1253" y="2281"/>
                  <a:pt x="1253" y="2282"/>
                </a:cubicBezTo>
                <a:cubicBezTo>
                  <a:pt x="1255" y="2284"/>
                  <a:pt x="1260" y="2284"/>
                  <a:pt x="1260" y="2281"/>
                </a:cubicBezTo>
                <a:cubicBezTo>
                  <a:pt x="1258" y="2281"/>
                  <a:pt x="1259" y="2277"/>
                  <a:pt x="1257" y="2277"/>
                </a:cubicBezTo>
                <a:close/>
                <a:moveTo>
                  <a:pt x="3095" y="2275"/>
                </a:moveTo>
                <a:cubicBezTo>
                  <a:pt x="3093" y="2275"/>
                  <a:pt x="3092" y="2275"/>
                  <a:pt x="3092" y="2277"/>
                </a:cubicBezTo>
                <a:lnTo>
                  <a:pt x="3094" y="2277"/>
                </a:lnTo>
                <a:cubicBezTo>
                  <a:pt x="3094" y="2276"/>
                  <a:pt x="3095" y="2276"/>
                  <a:pt x="3095" y="2275"/>
                </a:cubicBezTo>
                <a:close/>
                <a:moveTo>
                  <a:pt x="3257" y="2274"/>
                </a:moveTo>
                <a:lnTo>
                  <a:pt x="3257" y="2274"/>
                </a:lnTo>
                <a:lnTo>
                  <a:pt x="3257" y="2274"/>
                </a:lnTo>
                <a:lnTo>
                  <a:pt x="3257" y="2275"/>
                </a:lnTo>
                <a:cubicBezTo>
                  <a:pt x="3257" y="2277"/>
                  <a:pt x="3258" y="2277"/>
                  <a:pt x="3260" y="2278"/>
                </a:cubicBezTo>
                <a:lnTo>
                  <a:pt x="3260" y="2274"/>
                </a:lnTo>
                <a:lnTo>
                  <a:pt x="3257" y="2274"/>
                </a:lnTo>
                <a:lnTo>
                  <a:pt x="3257" y="2274"/>
                </a:lnTo>
                <a:close/>
                <a:moveTo>
                  <a:pt x="1019" y="2274"/>
                </a:moveTo>
                <a:cubicBezTo>
                  <a:pt x="1018" y="2280"/>
                  <a:pt x="1023" y="2274"/>
                  <a:pt x="1019" y="2274"/>
                </a:cubicBezTo>
                <a:close/>
                <a:moveTo>
                  <a:pt x="3318" y="2273"/>
                </a:moveTo>
                <a:lnTo>
                  <a:pt x="3318" y="2273"/>
                </a:lnTo>
                <a:lnTo>
                  <a:pt x="3316" y="2274"/>
                </a:lnTo>
                <a:cubicBezTo>
                  <a:pt x="3315" y="2275"/>
                  <a:pt x="3315" y="2275"/>
                  <a:pt x="3314" y="2276"/>
                </a:cubicBezTo>
                <a:lnTo>
                  <a:pt x="3314" y="2274"/>
                </a:lnTo>
                <a:cubicBezTo>
                  <a:pt x="3314" y="2274"/>
                  <a:pt x="3313" y="2274"/>
                  <a:pt x="3312" y="2274"/>
                </a:cubicBezTo>
                <a:cubicBezTo>
                  <a:pt x="3312" y="2275"/>
                  <a:pt x="3311" y="2275"/>
                  <a:pt x="3311" y="2276"/>
                </a:cubicBezTo>
                <a:cubicBezTo>
                  <a:pt x="3312" y="2276"/>
                  <a:pt x="3313" y="2277"/>
                  <a:pt x="3313" y="2277"/>
                </a:cubicBezTo>
                <a:cubicBezTo>
                  <a:pt x="3313" y="2277"/>
                  <a:pt x="3313" y="2278"/>
                  <a:pt x="3313" y="2278"/>
                </a:cubicBezTo>
                <a:cubicBezTo>
                  <a:pt x="3316" y="2279"/>
                  <a:pt x="3319" y="2277"/>
                  <a:pt x="3318" y="2275"/>
                </a:cubicBezTo>
                <a:lnTo>
                  <a:pt x="3318" y="2273"/>
                </a:lnTo>
                <a:lnTo>
                  <a:pt x="3318" y="2273"/>
                </a:lnTo>
                <a:lnTo>
                  <a:pt x="3318" y="2273"/>
                </a:lnTo>
                <a:close/>
                <a:moveTo>
                  <a:pt x="3394" y="2273"/>
                </a:moveTo>
                <a:cubicBezTo>
                  <a:pt x="3394" y="2274"/>
                  <a:pt x="3393" y="2275"/>
                  <a:pt x="3393" y="2276"/>
                </a:cubicBezTo>
                <a:lnTo>
                  <a:pt x="3393" y="2277"/>
                </a:lnTo>
                <a:lnTo>
                  <a:pt x="3392" y="2277"/>
                </a:lnTo>
                <a:lnTo>
                  <a:pt x="3393" y="2277"/>
                </a:lnTo>
                <a:lnTo>
                  <a:pt x="3393" y="2277"/>
                </a:lnTo>
                <a:lnTo>
                  <a:pt x="3393" y="2277"/>
                </a:lnTo>
                <a:cubicBezTo>
                  <a:pt x="3395" y="2277"/>
                  <a:pt x="3395" y="2280"/>
                  <a:pt x="3398" y="2279"/>
                </a:cubicBezTo>
                <a:cubicBezTo>
                  <a:pt x="3399" y="2274"/>
                  <a:pt x="3395" y="2274"/>
                  <a:pt x="3394" y="2273"/>
                </a:cubicBezTo>
                <a:close/>
                <a:moveTo>
                  <a:pt x="1155" y="2271"/>
                </a:moveTo>
                <a:cubicBezTo>
                  <a:pt x="1155" y="2274"/>
                  <a:pt x="1157" y="2277"/>
                  <a:pt x="1160" y="2277"/>
                </a:cubicBezTo>
                <a:lnTo>
                  <a:pt x="1160" y="2271"/>
                </a:lnTo>
                <a:cubicBezTo>
                  <a:pt x="1158" y="2271"/>
                  <a:pt x="1156" y="2271"/>
                  <a:pt x="1155" y="2271"/>
                </a:cubicBezTo>
                <a:close/>
                <a:moveTo>
                  <a:pt x="3327" y="2271"/>
                </a:moveTo>
                <a:cubicBezTo>
                  <a:pt x="3326" y="2272"/>
                  <a:pt x="3325" y="2273"/>
                  <a:pt x="3325" y="2274"/>
                </a:cubicBezTo>
                <a:lnTo>
                  <a:pt x="3324" y="2274"/>
                </a:lnTo>
                <a:lnTo>
                  <a:pt x="3324" y="2279"/>
                </a:lnTo>
                <a:lnTo>
                  <a:pt x="3326" y="2279"/>
                </a:lnTo>
                <a:lnTo>
                  <a:pt x="3326" y="2278"/>
                </a:lnTo>
                <a:lnTo>
                  <a:pt x="3328" y="2278"/>
                </a:lnTo>
                <a:lnTo>
                  <a:pt x="3328" y="2278"/>
                </a:lnTo>
                <a:cubicBezTo>
                  <a:pt x="3329" y="2276"/>
                  <a:pt x="3329" y="2271"/>
                  <a:pt x="3327" y="2271"/>
                </a:cubicBezTo>
                <a:close/>
                <a:moveTo>
                  <a:pt x="3335" y="2271"/>
                </a:moveTo>
                <a:cubicBezTo>
                  <a:pt x="3333" y="2271"/>
                  <a:pt x="3333" y="2276"/>
                  <a:pt x="3335" y="2276"/>
                </a:cubicBezTo>
                <a:cubicBezTo>
                  <a:pt x="3335" y="2274"/>
                  <a:pt x="3336" y="2273"/>
                  <a:pt x="3336" y="2271"/>
                </a:cubicBezTo>
                <a:lnTo>
                  <a:pt x="3336" y="2271"/>
                </a:lnTo>
                <a:cubicBezTo>
                  <a:pt x="3336" y="2271"/>
                  <a:pt x="3335" y="2271"/>
                  <a:pt x="3335" y="2271"/>
                </a:cubicBezTo>
                <a:close/>
                <a:moveTo>
                  <a:pt x="1289" y="2270"/>
                </a:moveTo>
                <a:cubicBezTo>
                  <a:pt x="1287" y="2273"/>
                  <a:pt x="1292" y="2274"/>
                  <a:pt x="1292" y="2272"/>
                </a:cubicBezTo>
                <a:cubicBezTo>
                  <a:pt x="1291" y="2271"/>
                  <a:pt x="1290" y="2270"/>
                  <a:pt x="1289" y="2270"/>
                </a:cubicBezTo>
                <a:close/>
                <a:moveTo>
                  <a:pt x="3128" y="2270"/>
                </a:moveTo>
                <a:cubicBezTo>
                  <a:pt x="3128" y="2270"/>
                  <a:pt x="3128" y="2270"/>
                  <a:pt x="3128" y="2271"/>
                </a:cubicBezTo>
                <a:cubicBezTo>
                  <a:pt x="3129" y="2275"/>
                  <a:pt x="3125" y="2276"/>
                  <a:pt x="3122" y="2273"/>
                </a:cubicBezTo>
                <a:cubicBezTo>
                  <a:pt x="3121" y="2278"/>
                  <a:pt x="3126" y="2276"/>
                  <a:pt x="3127" y="2279"/>
                </a:cubicBezTo>
                <a:lnTo>
                  <a:pt x="3127" y="2278"/>
                </a:lnTo>
                <a:cubicBezTo>
                  <a:pt x="3129" y="2276"/>
                  <a:pt x="3130" y="2273"/>
                  <a:pt x="3132" y="2271"/>
                </a:cubicBezTo>
                <a:cubicBezTo>
                  <a:pt x="3130" y="2272"/>
                  <a:pt x="3129" y="2270"/>
                  <a:pt x="3128" y="2270"/>
                </a:cubicBezTo>
                <a:close/>
                <a:moveTo>
                  <a:pt x="1284" y="2270"/>
                </a:moveTo>
                <a:cubicBezTo>
                  <a:pt x="1285" y="2274"/>
                  <a:pt x="1285" y="2278"/>
                  <a:pt x="1285" y="2282"/>
                </a:cubicBezTo>
                <a:lnTo>
                  <a:pt x="1285" y="2281"/>
                </a:lnTo>
                <a:cubicBezTo>
                  <a:pt x="1289" y="2280"/>
                  <a:pt x="1287" y="2269"/>
                  <a:pt x="1284" y="2270"/>
                </a:cubicBezTo>
                <a:close/>
                <a:moveTo>
                  <a:pt x="3117" y="2269"/>
                </a:moveTo>
                <a:cubicBezTo>
                  <a:pt x="3115" y="2271"/>
                  <a:pt x="3117" y="2275"/>
                  <a:pt x="3120" y="2276"/>
                </a:cubicBezTo>
                <a:lnTo>
                  <a:pt x="3120" y="2270"/>
                </a:lnTo>
                <a:cubicBezTo>
                  <a:pt x="3118" y="2270"/>
                  <a:pt x="3117" y="2270"/>
                  <a:pt x="3117" y="2269"/>
                </a:cubicBezTo>
                <a:close/>
                <a:moveTo>
                  <a:pt x="3192" y="2268"/>
                </a:moveTo>
                <a:cubicBezTo>
                  <a:pt x="3191" y="2268"/>
                  <a:pt x="3189" y="2271"/>
                  <a:pt x="3192" y="2271"/>
                </a:cubicBezTo>
                <a:cubicBezTo>
                  <a:pt x="3193" y="2269"/>
                  <a:pt x="3192" y="2268"/>
                  <a:pt x="3192" y="2268"/>
                </a:cubicBezTo>
                <a:close/>
                <a:moveTo>
                  <a:pt x="1007" y="2267"/>
                </a:moveTo>
                <a:lnTo>
                  <a:pt x="1007" y="2270"/>
                </a:lnTo>
                <a:lnTo>
                  <a:pt x="1007" y="2270"/>
                </a:lnTo>
                <a:lnTo>
                  <a:pt x="1007" y="2270"/>
                </a:lnTo>
                <a:lnTo>
                  <a:pt x="1007" y="2270"/>
                </a:lnTo>
                <a:lnTo>
                  <a:pt x="1009" y="2270"/>
                </a:lnTo>
                <a:cubicBezTo>
                  <a:pt x="1009" y="2269"/>
                  <a:pt x="1010" y="2269"/>
                  <a:pt x="1010" y="2267"/>
                </a:cubicBezTo>
                <a:lnTo>
                  <a:pt x="1007" y="2267"/>
                </a:lnTo>
                <a:close/>
                <a:moveTo>
                  <a:pt x="1163" y="2267"/>
                </a:moveTo>
                <a:cubicBezTo>
                  <a:pt x="1161" y="2269"/>
                  <a:pt x="1161" y="2275"/>
                  <a:pt x="1165" y="2274"/>
                </a:cubicBezTo>
                <a:cubicBezTo>
                  <a:pt x="1166" y="2272"/>
                  <a:pt x="1166" y="2266"/>
                  <a:pt x="1163" y="2267"/>
                </a:cubicBezTo>
                <a:close/>
                <a:moveTo>
                  <a:pt x="3295" y="2258"/>
                </a:moveTo>
                <a:cubicBezTo>
                  <a:pt x="3295" y="2260"/>
                  <a:pt x="3293" y="2260"/>
                  <a:pt x="3293" y="2263"/>
                </a:cubicBezTo>
                <a:cubicBezTo>
                  <a:pt x="3294" y="2263"/>
                  <a:pt x="3294" y="2263"/>
                  <a:pt x="3294" y="2264"/>
                </a:cubicBezTo>
                <a:cubicBezTo>
                  <a:pt x="3297" y="2264"/>
                  <a:pt x="3298" y="2262"/>
                  <a:pt x="3298" y="2261"/>
                </a:cubicBezTo>
                <a:cubicBezTo>
                  <a:pt x="3297" y="2260"/>
                  <a:pt x="3297" y="2259"/>
                  <a:pt x="3295" y="2258"/>
                </a:cubicBezTo>
                <a:lnTo>
                  <a:pt x="3295" y="2258"/>
                </a:lnTo>
                <a:close/>
                <a:moveTo>
                  <a:pt x="3363" y="2254"/>
                </a:moveTo>
                <a:cubicBezTo>
                  <a:pt x="3360" y="2254"/>
                  <a:pt x="3359" y="2256"/>
                  <a:pt x="3358" y="2258"/>
                </a:cubicBezTo>
                <a:cubicBezTo>
                  <a:pt x="3364" y="2261"/>
                  <a:pt x="3368" y="2262"/>
                  <a:pt x="3372" y="2256"/>
                </a:cubicBezTo>
                <a:cubicBezTo>
                  <a:pt x="3368" y="2254"/>
                  <a:pt x="3367" y="2258"/>
                  <a:pt x="3363" y="2258"/>
                </a:cubicBezTo>
                <a:lnTo>
                  <a:pt x="3363" y="2254"/>
                </a:lnTo>
                <a:close/>
                <a:moveTo>
                  <a:pt x="1152" y="2250"/>
                </a:moveTo>
                <a:cubicBezTo>
                  <a:pt x="1155" y="2255"/>
                  <a:pt x="1160" y="2259"/>
                  <a:pt x="1161" y="2267"/>
                </a:cubicBezTo>
                <a:cubicBezTo>
                  <a:pt x="1162" y="2266"/>
                  <a:pt x="1161" y="2263"/>
                  <a:pt x="1162" y="2263"/>
                </a:cubicBezTo>
                <a:lnTo>
                  <a:pt x="1165" y="2263"/>
                </a:lnTo>
                <a:cubicBezTo>
                  <a:pt x="1165" y="2267"/>
                  <a:pt x="1168" y="2269"/>
                  <a:pt x="1169" y="2271"/>
                </a:cubicBezTo>
                <a:cubicBezTo>
                  <a:pt x="1176" y="2271"/>
                  <a:pt x="1181" y="2262"/>
                  <a:pt x="1176" y="2257"/>
                </a:cubicBezTo>
                <a:lnTo>
                  <a:pt x="1176" y="2265"/>
                </a:lnTo>
                <a:cubicBezTo>
                  <a:pt x="1174" y="2263"/>
                  <a:pt x="1170" y="2263"/>
                  <a:pt x="1166" y="2263"/>
                </a:cubicBezTo>
                <a:cubicBezTo>
                  <a:pt x="1163" y="2257"/>
                  <a:pt x="1158" y="2252"/>
                  <a:pt x="1152" y="2250"/>
                </a:cubicBezTo>
                <a:close/>
                <a:moveTo>
                  <a:pt x="3331" y="2244"/>
                </a:moveTo>
                <a:lnTo>
                  <a:pt x="3331" y="2246"/>
                </a:lnTo>
                <a:cubicBezTo>
                  <a:pt x="3332" y="2246"/>
                  <a:pt x="3332" y="2247"/>
                  <a:pt x="3333" y="2247"/>
                </a:cubicBezTo>
                <a:cubicBezTo>
                  <a:pt x="3333" y="2245"/>
                  <a:pt x="3333" y="2243"/>
                  <a:pt x="3331" y="2244"/>
                </a:cubicBezTo>
                <a:close/>
                <a:moveTo>
                  <a:pt x="3301" y="2242"/>
                </a:moveTo>
                <a:lnTo>
                  <a:pt x="3301" y="2242"/>
                </a:lnTo>
                <a:lnTo>
                  <a:pt x="3301" y="2242"/>
                </a:lnTo>
                <a:lnTo>
                  <a:pt x="3301" y="2244"/>
                </a:lnTo>
                <a:cubicBezTo>
                  <a:pt x="3301" y="2245"/>
                  <a:pt x="3302" y="2247"/>
                  <a:pt x="3301" y="2249"/>
                </a:cubicBezTo>
                <a:cubicBezTo>
                  <a:pt x="3306" y="2250"/>
                  <a:pt x="3301" y="2245"/>
                  <a:pt x="3303" y="2242"/>
                </a:cubicBezTo>
                <a:lnTo>
                  <a:pt x="3301" y="2242"/>
                </a:lnTo>
                <a:lnTo>
                  <a:pt x="3301" y="2242"/>
                </a:lnTo>
                <a:close/>
                <a:moveTo>
                  <a:pt x="1141" y="2241"/>
                </a:moveTo>
                <a:cubicBezTo>
                  <a:pt x="1140" y="2242"/>
                  <a:pt x="1139" y="2243"/>
                  <a:pt x="1139" y="2245"/>
                </a:cubicBezTo>
                <a:lnTo>
                  <a:pt x="1143" y="2245"/>
                </a:lnTo>
                <a:cubicBezTo>
                  <a:pt x="1143" y="2244"/>
                  <a:pt x="1142" y="2242"/>
                  <a:pt x="1141" y="2241"/>
                </a:cubicBezTo>
                <a:close/>
                <a:moveTo>
                  <a:pt x="3295" y="2238"/>
                </a:moveTo>
                <a:cubicBezTo>
                  <a:pt x="3296" y="2241"/>
                  <a:pt x="3291" y="2238"/>
                  <a:pt x="3290" y="2241"/>
                </a:cubicBezTo>
                <a:cubicBezTo>
                  <a:pt x="3292" y="2246"/>
                  <a:pt x="3292" y="2252"/>
                  <a:pt x="3297" y="2253"/>
                </a:cubicBezTo>
                <a:cubicBezTo>
                  <a:pt x="3299" y="2247"/>
                  <a:pt x="3301" y="2240"/>
                  <a:pt x="3295" y="2238"/>
                </a:cubicBezTo>
                <a:close/>
                <a:moveTo>
                  <a:pt x="3331" y="2237"/>
                </a:moveTo>
                <a:lnTo>
                  <a:pt x="3331" y="2240"/>
                </a:lnTo>
                <a:lnTo>
                  <a:pt x="3333" y="2240"/>
                </a:lnTo>
                <a:lnTo>
                  <a:pt x="3333" y="2237"/>
                </a:lnTo>
                <a:lnTo>
                  <a:pt x="3331" y="2237"/>
                </a:lnTo>
                <a:close/>
                <a:moveTo>
                  <a:pt x="3364" y="2236"/>
                </a:moveTo>
                <a:cubicBezTo>
                  <a:pt x="3362" y="2236"/>
                  <a:pt x="3357" y="2239"/>
                  <a:pt x="3359" y="2241"/>
                </a:cubicBezTo>
                <a:cubicBezTo>
                  <a:pt x="3359" y="2238"/>
                  <a:pt x="3364" y="2240"/>
                  <a:pt x="3363" y="2242"/>
                </a:cubicBezTo>
                <a:cubicBezTo>
                  <a:pt x="3363" y="2244"/>
                  <a:pt x="3358" y="2242"/>
                  <a:pt x="3358" y="2244"/>
                </a:cubicBezTo>
                <a:cubicBezTo>
                  <a:pt x="3364" y="2247"/>
                  <a:pt x="3370" y="2241"/>
                  <a:pt x="3377" y="2243"/>
                </a:cubicBezTo>
                <a:lnTo>
                  <a:pt x="3377" y="2239"/>
                </a:lnTo>
                <a:cubicBezTo>
                  <a:pt x="3373" y="2239"/>
                  <a:pt x="3365" y="2242"/>
                  <a:pt x="3364" y="2236"/>
                </a:cubicBezTo>
                <a:close/>
                <a:moveTo>
                  <a:pt x="3329" y="2236"/>
                </a:moveTo>
                <a:cubicBezTo>
                  <a:pt x="3321" y="2244"/>
                  <a:pt x="3315" y="2234"/>
                  <a:pt x="3307" y="2237"/>
                </a:cubicBezTo>
                <a:cubicBezTo>
                  <a:pt x="3309" y="2245"/>
                  <a:pt x="3327" y="2241"/>
                  <a:pt x="3330" y="2240"/>
                </a:cubicBezTo>
                <a:cubicBezTo>
                  <a:pt x="3326" y="2240"/>
                  <a:pt x="3332" y="2236"/>
                  <a:pt x="3329" y="2236"/>
                </a:cubicBezTo>
                <a:close/>
                <a:moveTo>
                  <a:pt x="1135" y="2231"/>
                </a:moveTo>
                <a:cubicBezTo>
                  <a:pt x="1134" y="2231"/>
                  <a:pt x="1133" y="2231"/>
                  <a:pt x="1134" y="2233"/>
                </a:cubicBezTo>
                <a:cubicBezTo>
                  <a:pt x="1135" y="2233"/>
                  <a:pt x="1138" y="2233"/>
                  <a:pt x="1139" y="2231"/>
                </a:cubicBezTo>
                <a:cubicBezTo>
                  <a:pt x="1138" y="2231"/>
                  <a:pt x="1136" y="2231"/>
                  <a:pt x="1135" y="2231"/>
                </a:cubicBezTo>
                <a:close/>
                <a:moveTo>
                  <a:pt x="3373" y="2231"/>
                </a:moveTo>
                <a:cubicBezTo>
                  <a:pt x="3373" y="2233"/>
                  <a:pt x="3372" y="2233"/>
                  <a:pt x="3372" y="2235"/>
                </a:cubicBezTo>
                <a:lnTo>
                  <a:pt x="3376" y="2235"/>
                </a:lnTo>
                <a:lnTo>
                  <a:pt x="3376" y="2236"/>
                </a:lnTo>
                <a:cubicBezTo>
                  <a:pt x="3377" y="2233"/>
                  <a:pt x="3376" y="2231"/>
                  <a:pt x="3373" y="2231"/>
                </a:cubicBezTo>
                <a:close/>
                <a:moveTo>
                  <a:pt x="3362" y="2230"/>
                </a:moveTo>
                <a:lnTo>
                  <a:pt x="3362" y="2233"/>
                </a:lnTo>
                <a:cubicBezTo>
                  <a:pt x="3365" y="2235"/>
                  <a:pt x="3368" y="2235"/>
                  <a:pt x="3371" y="2235"/>
                </a:cubicBezTo>
                <a:lnTo>
                  <a:pt x="3371" y="2236"/>
                </a:lnTo>
                <a:cubicBezTo>
                  <a:pt x="3372" y="2231"/>
                  <a:pt x="3366" y="2233"/>
                  <a:pt x="3369" y="2230"/>
                </a:cubicBezTo>
                <a:lnTo>
                  <a:pt x="3362" y="2230"/>
                </a:lnTo>
                <a:close/>
                <a:moveTo>
                  <a:pt x="3360" y="2224"/>
                </a:moveTo>
                <a:cubicBezTo>
                  <a:pt x="3358" y="2224"/>
                  <a:pt x="3357" y="2225"/>
                  <a:pt x="3357" y="2225"/>
                </a:cubicBezTo>
                <a:cubicBezTo>
                  <a:pt x="3358" y="2226"/>
                  <a:pt x="3359" y="2226"/>
                  <a:pt x="3360" y="2227"/>
                </a:cubicBezTo>
                <a:lnTo>
                  <a:pt x="3361" y="2227"/>
                </a:lnTo>
                <a:lnTo>
                  <a:pt x="3361" y="2227"/>
                </a:lnTo>
                <a:lnTo>
                  <a:pt x="3361" y="2227"/>
                </a:lnTo>
                <a:lnTo>
                  <a:pt x="3361" y="2227"/>
                </a:lnTo>
                <a:lnTo>
                  <a:pt x="3361" y="2226"/>
                </a:lnTo>
                <a:cubicBezTo>
                  <a:pt x="3361" y="2225"/>
                  <a:pt x="3361" y="2224"/>
                  <a:pt x="3360" y="2224"/>
                </a:cubicBezTo>
                <a:close/>
                <a:moveTo>
                  <a:pt x="1082" y="2221"/>
                </a:moveTo>
                <a:cubicBezTo>
                  <a:pt x="1083" y="2226"/>
                  <a:pt x="1088" y="2233"/>
                  <a:pt x="1081" y="2236"/>
                </a:cubicBezTo>
                <a:cubicBezTo>
                  <a:pt x="1084" y="2230"/>
                  <a:pt x="1078" y="2229"/>
                  <a:pt x="1074" y="2227"/>
                </a:cubicBezTo>
                <a:cubicBezTo>
                  <a:pt x="1061" y="2239"/>
                  <a:pt x="1072" y="2256"/>
                  <a:pt x="1077" y="2270"/>
                </a:cubicBezTo>
                <a:cubicBezTo>
                  <a:pt x="1063" y="2271"/>
                  <a:pt x="1051" y="2274"/>
                  <a:pt x="1040" y="2271"/>
                </a:cubicBezTo>
                <a:cubicBezTo>
                  <a:pt x="1034" y="2274"/>
                  <a:pt x="1025" y="2268"/>
                  <a:pt x="1022" y="2279"/>
                </a:cubicBezTo>
                <a:lnTo>
                  <a:pt x="1024" y="2279"/>
                </a:lnTo>
                <a:cubicBezTo>
                  <a:pt x="1024" y="2280"/>
                  <a:pt x="1024" y="2280"/>
                  <a:pt x="1025" y="2280"/>
                </a:cubicBezTo>
                <a:cubicBezTo>
                  <a:pt x="1025" y="2277"/>
                  <a:pt x="1028" y="2276"/>
                  <a:pt x="1030" y="2276"/>
                </a:cubicBezTo>
                <a:cubicBezTo>
                  <a:pt x="1031" y="2279"/>
                  <a:pt x="1034" y="2279"/>
                  <a:pt x="1033" y="2284"/>
                </a:cubicBezTo>
                <a:cubicBezTo>
                  <a:pt x="1032" y="2284"/>
                  <a:pt x="1032" y="2285"/>
                  <a:pt x="1031" y="2285"/>
                </a:cubicBezTo>
                <a:cubicBezTo>
                  <a:pt x="1029" y="2283"/>
                  <a:pt x="1030" y="2281"/>
                  <a:pt x="1028" y="2283"/>
                </a:cubicBezTo>
                <a:cubicBezTo>
                  <a:pt x="1028" y="2287"/>
                  <a:pt x="1034" y="2290"/>
                  <a:pt x="1036" y="2287"/>
                </a:cubicBezTo>
                <a:cubicBezTo>
                  <a:pt x="1035" y="2287"/>
                  <a:pt x="1034" y="2286"/>
                  <a:pt x="1033" y="2285"/>
                </a:cubicBezTo>
                <a:cubicBezTo>
                  <a:pt x="1036" y="2285"/>
                  <a:pt x="1035" y="2283"/>
                  <a:pt x="1038" y="2284"/>
                </a:cubicBezTo>
                <a:cubicBezTo>
                  <a:pt x="1038" y="2292"/>
                  <a:pt x="1051" y="2287"/>
                  <a:pt x="1046" y="2295"/>
                </a:cubicBezTo>
                <a:cubicBezTo>
                  <a:pt x="1049" y="2294"/>
                  <a:pt x="1050" y="2290"/>
                  <a:pt x="1054" y="2291"/>
                </a:cubicBezTo>
                <a:cubicBezTo>
                  <a:pt x="1055" y="2294"/>
                  <a:pt x="1056" y="2296"/>
                  <a:pt x="1054" y="2298"/>
                </a:cubicBezTo>
                <a:cubicBezTo>
                  <a:pt x="1061" y="2301"/>
                  <a:pt x="1074" y="2301"/>
                  <a:pt x="1079" y="2295"/>
                </a:cubicBezTo>
                <a:cubicBezTo>
                  <a:pt x="1080" y="2298"/>
                  <a:pt x="1084" y="2299"/>
                  <a:pt x="1085" y="2303"/>
                </a:cubicBezTo>
                <a:cubicBezTo>
                  <a:pt x="1088" y="2303"/>
                  <a:pt x="1092" y="2303"/>
                  <a:pt x="1095" y="2303"/>
                </a:cubicBezTo>
                <a:cubicBezTo>
                  <a:pt x="1094" y="2305"/>
                  <a:pt x="1096" y="2310"/>
                  <a:pt x="1094" y="2310"/>
                </a:cubicBezTo>
                <a:cubicBezTo>
                  <a:pt x="1090" y="2310"/>
                  <a:pt x="1091" y="2304"/>
                  <a:pt x="1085" y="2306"/>
                </a:cubicBezTo>
                <a:cubicBezTo>
                  <a:pt x="1083" y="2315"/>
                  <a:pt x="1088" y="2317"/>
                  <a:pt x="1090" y="2322"/>
                </a:cubicBezTo>
                <a:cubicBezTo>
                  <a:pt x="1088" y="2324"/>
                  <a:pt x="1089" y="2328"/>
                  <a:pt x="1087" y="2328"/>
                </a:cubicBezTo>
                <a:cubicBezTo>
                  <a:pt x="1087" y="2326"/>
                  <a:pt x="1088" y="2322"/>
                  <a:pt x="1085" y="2323"/>
                </a:cubicBezTo>
                <a:cubicBezTo>
                  <a:pt x="1086" y="2328"/>
                  <a:pt x="1079" y="2332"/>
                  <a:pt x="1082" y="2337"/>
                </a:cubicBezTo>
                <a:cubicBezTo>
                  <a:pt x="1082" y="2332"/>
                  <a:pt x="1087" y="2335"/>
                  <a:pt x="1088" y="2337"/>
                </a:cubicBezTo>
                <a:cubicBezTo>
                  <a:pt x="1088" y="2333"/>
                  <a:pt x="1090" y="2331"/>
                  <a:pt x="1095" y="2332"/>
                </a:cubicBezTo>
                <a:cubicBezTo>
                  <a:pt x="1096" y="2327"/>
                  <a:pt x="1092" y="2328"/>
                  <a:pt x="1093" y="2323"/>
                </a:cubicBezTo>
                <a:cubicBezTo>
                  <a:pt x="1094" y="2321"/>
                  <a:pt x="1103" y="2327"/>
                  <a:pt x="1103" y="2321"/>
                </a:cubicBezTo>
                <a:cubicBezTo>
                  <a:pt x="1100" y="2321"/>
                  <a:pt x="1098" y="2321"/>
                  <a:pt x="1095" y="2321"/>
                </a:cubicBezTo>
                <a:cubicBezTo>
                  <a:pt x="1096" y="2319"/>
                  <a:pt x="1093" y="2314"/>
                  <a:pt x="1096" y="2314"/>
                </a:cubicBezTo>
                <a:cubicBezTo>
                  <a:pt x="1099" y="2314"/>
                  <a:pt x="1102" y="2314"/>
                  <a:pt x="1105" y="2314"/>
                </a:cubicBezTo>
                <a:cubicBezTo>
                  <a:pt x="1104" y="2307"/>
                  <a:pt x="1106" y="2301"/>
                  <a:pt x="1111" y="2299"/>
                </a:cubicBezTo>
                <a:cubicBezTo>
                  <a:pt x="1112" y="2300"/>
                  <a:pt x="1111" y="2301"/>
                  <a:pt x="1112" y="2301"/>
                </a:cubicBezTo>
                <a:cubicBezTo>
                  <a:pt x="1114" y="2300"/>
                  <a:pt x="1113" y="2297"/>
                  <a:pt x="1116" y="2297"/>
                </a:cubicBezTo>
                <a:cubicBezTo>
                  <a:pt x="1119" y="2303"/>
                  <a:pt x="1124" y="2305"/>
                  <a:pt x="1127" y="2310"/>
                </a:cubicBezTo>
                <a:lnTo>
                  <a:pt x="1127" y="2301"/>
                </a:lnTo>
                <a:cubicBezTo>
                  <a:pt x="1123" y="2301"/>
                  <a:pt x="1124" y="2296"/>
                  <a:pt x="1121" y="2296"/>
                </a:cubicBezTo>
                <a:cubicBezTo>
                  <a:pt x="1123" y="2288"/>
                  <a:pt x="1127" y="2293"/>
                  <a:pt x="1135" y="2291"/>
                </a:cubicBezTo>
                <a:cubicBezTo>
                  <a:pt x="1135" y="2288"/>
                  <a:pt x="1135" y="2285"/>
                  <a:pt x="1138" y="2287"/>
                </a:cubicBezTo>
                <a:cubicBezTo>
                  <a:pt x="1139" y="2289"/>
                  <a:pt x="1137" y="2289"/>
                  <a:pt x="1137" y="2291"/>
                </a:cubicBezTo>
                <a:cubicBezTo>
                  <a:pt x="1141" y="2291"/>
                  <a:pt x="1141" y="2287"/>
                  <a:pt x="1147" y="2289"/>
                </a:cubicBezTo>
                <a:cubicBezTo>
                  <a:pt x="1145" y="2286"/>
                  <a:pt x="1143" y="2283"/>
                  <a:pt x="1148" y="2282"/>
                </a:cubicBezTo>
                <a:cubicBezTo>
                  <a:pt x="1146" y="2278"/>
                  <a:pt x="1147" y="2276"/>
                  <a:pt x="1146" y="2271"/>
                </a:cubicBezTo>
                <a:cubicBezTo>
                  <a:pt x="1152" y="2273"/>
                  <a:pt x="1147" y="2263"/>
                  <a:pt x="1150" y="2262"/>
                </a:cubicBezTo>
                <a:lnTo>
                  <a:pt x="1152" y="2262"/>
                </a:lnTo>
                <a:cubicBezTo>
                  <a:pt x="1152" y="2264"/>
                  <a:pt x="1151" y="2268"/>
                  <a:pt x="1153" y="2268"/>
                </a:cubicBezTo>
                <a:cubicBezTo>
                  <a:pt x="1154" y="2267"/>
                  <a:pt x="1156" y="2266"/>
                  <a:pt x="1155" y="2263"/>
                </a:cubicBezTo>
                <a:cubicBezTo>
                  <a:pt x="1150" y="2265"/>
                  <a:pt x="1154" y="2258"/>
                  <a:pt x="1150" y="2259"/>
                </a:cubicBezTo>
                <a:cubicBezTo>
                  <a:pt x="1146" y="2258"/>
                  <a:pt x="1148" y="2264"/>
                  <a:pt x="1144" y="2262"/>
                </a:cubicBezTo>
                <a:lnTo>
                  <a:pt x="1144" y="2248"/>
                </a:lnTo>
                <a:cubicBezTo>
                  <a:pt x="1138" y="2242"/>
                  <a:pt x="1136" y="2254"/>
                  <a:pt x="1131" y="2249"/>
                </a:cubicBezTo>
                <a:cubicBezTo>
                  <a:pt x="1129" y="2252"/>
                  <a:pt x="1133" y="2255"/>
                  <a:pt x="1129" y="2256"/>
                </a:cubicBezTo>
                <a:cubicBezTo>
                  <a:pt x="1126" y="2253"/>
                  <a:pt x="1124" y="2254"/>
                  <a:pt x="1119" y="2255"/>
                </a:cubicBezTo>
                <a:cubicBezTo>
                  <a:pt x="1118" y="2248"/>
                  <a:pt x="1126" y="2244"/>
                  <a:pt x="1118" y="2242"/>
                </a:cubicBezTo>
                <a:cubicBezTo>
                  <a:pt x="1119" y="2245"/>
                  <a:pt x="1117" y="2245"/>
                  <a:pt x="1114" y="2245"/>
                </a:cubicBezTo>
                <a:cubicBezTo>
                  <a:pt x="1110" y="2244"/>
                  <a:pt x="1115" y="2241"/>
                  <a:pt x="1111" y="2241"/>
                </a:cubicBezTo>
                <a:cubicBezTo>
                  <a:pt x="1111" y="2241"/>
                  <a:pt x="1111" y="2243"/>
                  <a:pt x="1110" y="2243"/>
                </a:cubicBezTo>
                <a:cubicBezTo>
                  <a:pt x="1104" y="2241"/>
                  <a:pt x="1106" y="2229"/>
                  <a:pt x="1099" y="2227"/>
                </a:cubicBezTo>
                <a:cubicBezTo>
                  <a:pt x="1099" y="2234"/>
                  <a:pt x="1097" y="2240"/>
                  <a:pt x="1094" y="2246"/>
                </a:cubicBezTo>
                <a:cubicBezTo>
                  <a:pt x="1092" y="2246"/>
                  <a:pt x="1091" y="2245"/>
                  <a:pt x="1091" y="2243"/>
                </a:cubicBezTo>
                <a:cubicBezTo>
                  <a:pt x="1094" y="2243"/>
                  <a:pt x="1096" y="2235"/>
                  <a:pt x="1094" y="2233"/>
                </a:cubicBezTo>
                <a:cubicBezTo>
                  <a:pt x="1094" y="2234"/>
                  <a:pt x="1093" y="2235"/>
                  <a:pt x="1092" y="2236"/>
                </a:cubicBezTo>
                <a:cubicBezTo>
                  <a:pt x="1090" y="2232"/>
                  <a:pt x="1089" y="2227"/>
                  <a:pt x="1088" y="2222"/>
                </a:cubicBezTo>
                <a:cubicBezTo>
                  <a:pt x="1086" y="2223"/>
                  <a:pt x="1084" y="2222"/>
                  <a:pt x="1082" y="2221"/>
                </a:cubicBezTo>
                <a:close/>
                <a:moveTo>
                  <a:pt x="3356" y="2219"/>
                </a:moveTo>
                <a:cubicBezTo>
                  <a:pt x="3355" y="2219"/>
                  <a:pt x="3354" y="2219"/>
                  <a:pt x="3355" y="2221"/>
                </a:cubicBezTo>
                <a:lnTo>
                  <a:pt x="3355" y="2221"/>
                </a:lnTo>
                <a:cubicBezTo>
                  <a:pt x="3357" y="2222"/>
                  <a:pt x="3359" y="2221"/>
                  <a:pt x="3359" y="2219"/>
                </a:cubicBezTo>
                <a:cubicBezTo>
                  <a:pt x="3358" y="2219"/>
                  <a:pt x="3357" y="2219"/>
                  <a:pt x="3356" y="2219"/>
                </a:cubicBezTo>
                <a:close/>
                <a:moveTo>
                  <a:pt x="1103" y="2215"/>
                </a:moveTo>
                <a:cubicBezTo>
                  <a:pt x="1103" y="2214"/>
                  <a:pt x="1102" y="2219"/>
                  <a:pt x="1103" y="2220"/>
                </a:cubicBezTo>
                <a:cubicBezTo>
                  <a:pt x="1102" y="2220"/>
                  <a:pt x="1100" y="2220"/>
                  <a:pt x="1098" y="2220"/>
                </a:cubicBezTo>
                <a:cubicBezTo>
                  <a:pt x="1098" y="2223"/>
                  <a:pt x="1100" y="2222"/>
                  <a:pt x="1100" y="2224"/>
                </a:cubicBezTo>
                <a:cubicBezTo>
                  <a:pt x="1104" y="2224"/>
                  <a:pt x="1107" y="2223"/>
                  <a:pt x="1107" y="2219"/>
                </a:cubicBezTo>
                <a:cubicBezTo>
                  <a:pt x="1106" y="2219"/>
                  <a:pt x="1103" y="2219"/>
                  <a:pt x="1103" y="2218"/>
                </a:cubicBezTo>
                <a:cubicBezTo>
                  <a:pt x="1103" y="2216"/>
                  <a:pt x="1103" y="2215"/>
                  <a:pt x="1103" y="2215"/>
                </a:cubicBezTo>
                <a:close/>
                <a:moveTo>
                  <a:pt x="3379" y="2213"/>
                </a:moveTo>
                <a:cubicBezTo>
                  <a:pt x="3378" y="2213"/>
                  <a:pt x="3378" y="2213"/>
                  <a:pt x="3377" y="2214"/>
                </a:cubicBezTo>
                <a:cubicBezTo>
                  <a:pt x="3377" y="2217"/>
                  <a:pt x="3380" y="2216"/>
                  <a:pt x="3379" y="2219"/>
                </a:cubicBezTo>
                <a:cubicBezTo>
                  <a:pt x="3376" y="2221"/>
                  <a:pt x="3373" y="2223"/>
                  <a:pt x="3371" y="2227"/>
                </a:cubicBezTo>
                <a:cubicBezTo>
                  <a:pt x="3377" y="2227"/>
                  <a:pt x="3380" y="2223"/>
                  <a:pt x="3387" y="2222"/>
                </a:cubicBezTo>
                <a:cubicBezTo>
                  <a:pt x="3387" y="2224"/>
                  <a:pt x="3388" y="2225"/>
                  <a:pt x="3388" y="2226"/>
                </a:cubicBezTo>
                <a:cubicBezTo>
                  <a:pt x="3386" y="2228"/>
                  <a:pt x="3382" y="2224"/>
                  <a:pt x="3379" y="2227"/>
                </a:cubicBezTo>
                <a:cubicBezTo>
                  <a:pt x="3379" y="2233"/>
                  <a:pt x="3390" y="2233"/>
                  <a:pt x="3392" y="2231"/>
                </a:cubicBezTo>
                <a:cubicBezTo>
                  <a:pt x="3389" y="2232"/>
                  <a:pt x="3390" y="2224"/>
                  <a:pt x="3391" y="2224"/>
                </a:cubicBezTo>
                <a:cubicBezTo>
                  <a:pt x="3393" y="2224"/>
                  <a:pt x="3393" y="2226"/>
                  <a:pt x="3394" y="2225"/>
                </a:cubicBezTo>
                <a:cubicBezTo>
                  <a:pt x="3396" y="2221"/>
                  <a:pt x="3395" y="2217"/>
                  <a:pt x="3392" y="2213"/>
                </a:cubicBezTo>
                <a:lnTo>
                  <a:pt x="3392" y="2214"/>
                </a:lnTo>
                <a:cubicBezTo>
                  <a:pt x="3391" y="2215"/>
                  <a:pt x="3389" y="2216"/>
                  <a:pt x="3386" y="2217"/>
                </a:cubicBezTo>
                <a:cubicBezTo>
                  <a:pt x="3386" y="2216"/>
                  <a:pt x="3387" y="2214"/>
                  <a:pt x="3385" y="2214"/>
                </a:cubicBezTo>
                <a:cubicBezTo>
                  <a:pt x="3384" y="2217"/>
                  <a:pt x="3381" y="2213"/>
                  <a:pt x="3379" y="2213"/>
                </a:cubicBezTo>
                <a:close/>
                <a:moveTo>
                  <a:pt x="3366" y="2212"/>
                </a:moveTo>
                <a:lnTo>
                  <a:pt x="3366" y="2213"/>
                </a:lnTo>
                <a:lnTo>
                  <a:pt x="3365" y="2213"/>
                </a:lnTo>
                <a:cubicBezTo>
                  <a:pt x="3363" y="2213"/>
                  <a:pt x="3364" y="2219"/>
                  <a:pt x="3366" y="2218"/>
                </a:cubicBezTo>
                <a:cubicBezTo>
                  <a:pt x="3366" y="2216"/>
                  <a:pt x="3368" y="2217"/>
                  <a:pt x="3368" y="2216"/>
                </a:cubicBezTo>
                <a:cubicBezTo>
                  <a:pt x="3366" y="2216"/>
                  <a:pt x="3365" y="2215"/>
                  <a:pt x="3365" y="2214"/>
                </a:cubicBezTo>
                <a:lnTo>
                  <a:pt x="3366" y="2213"/>
                </a:lnTo>
                <a:lnTo>
                  <a:pt x="3366" y="2213"/>
                </a:lnTo>
                <a:lnTo>
                  <a:pt x="3366" y="2212"/>
                </a:lnTo>
                <a:close/>
                <a:moveTo>
                  <a:pt x="3360" y="2212"/>
                </a:moveTo>
                <a:cubicBezTo>
                  <a:pt x="3359" y="2213"/>
                  <a:pt x="3359" y="2215"/>
                  <a:pt x="3359" y="2217"/>
                </a:cubicBezTo>
                <a:lnTo>
                  <a:pt x="3359" y="2217"/>
                </a:lnTo>
                <a:cubicBezTo>
                  <a:pt x="3362" y="2218"/>
                  <a:pt x="3361" y="2213"/>
                  <a:pt x="3362" y="2212"/>
                </a:cubicBezTo>
                <a:cubicBezTo>
                  <a:pt x="3361" y="2212"/>
                  <a:pt x="3361" y="2212"/>
                  <a:pt x="3360" y="2212"/>
                </a:cubicBezTo>
                <a:close/>
                <a:moveTo>
                  <a:pt x="3376" y="2210"/>
                </a:moveTo>
                <a:lnTo>
                  <a:pt x="3376" y="2210"/>
                </a:lnTo>
                <a:lnTo>
                  <a:pt x="3375" y="2210"/>
                </a:lnTo>
                <a:cubicBezTo>
                  <a:pt x="3373" y="2210"/>
                  <a:pt x="3371" y="2210"/>
                  <a:pt x="3372" y="2212"/>
                </a:cubicBezTo>
                <a:cubicBezTo>
                  <a:pt x="3374" y="2212"/>
                  <a:pt x="3375" y="2212"/>
                  <a:pt x="3376" y="2211"/>
                </a:cubicBezTo>
                <a:lnTo>
                  <a:pt x="3376" y="2210"/>
                </a:lnTo>
                <a:lnTo>
                  <a:pt x="3376" y="2210"/>
                </a:lnTo>
                <a:lnTo>
                  <a:pt x="3376" y="2210"/>
                </a:lnTo>
                <a:close/>
                <a:moveTo>
                  <a:pt x="3392" y="2206"/>
                </a:moveTo>
                <a:cubicBezTo>
                  <a:pt x="3390" y="2205"/>
                  <a:pt x="3389" y="2206"/>
                  <a:pt x="3389" y="2209"/>
                </a:cubicBezTo>
                <a:lnTo>
                  <a:pt x="3389" y="2209"/>
                </a:lnTo>
                <a:cubicBezTo>
                  <a:pt x="3392" y="2210"/>
                  <a:pt x="3393" y="2209"/>
                  <a:pt x="3392" y="2206"/>
                </a:cubicBezTo>
                <a:close/>
                <a:moveTo>
                  <a:pt x="3328" y="2205"/>
                </a:moveTo>
                <a:cubicBezTo>
                  <a:pt x="3325" y="2205"/>
                  <a:pt x="3322" y="2207"/>
                  <a:pt x="3323" y="2209"/>
                </a:cubicBezTo>
                <a:cubicBezTo>
                  <a:pt x="3325" y="2209"/>
                  <a:pt x="3328" y="2209"/>
                  <a:pt x="3329" y="2208"/>
                </a:cubicBezTo>
                <a:lnTo>
                  <a:pt x="3330" y="2206"/>
                </a:lnTo>
                <a:lnTo>
                  <a:pt x="3330" y="2206"/>
                </a:lnTo>
                <a:lnTo>
                  <a:pt x="3330" y="2206"/>
                </a:lnTo>
                <a:lnTo>
                  <a:pt x="3330" y="2206"/>
                </a:lnTo>
                <a:lnTo>
                  <a:pt x="3329" y="2205"/>
                </a:lnTo>
                <a:cubicBezTo>
                  <a:pt x="3329" y="2205"/>
                  <a:pt x="3328" y="2205"/>
                  <a:pt x="3328" y="2205"/>
                </a:cubicBezTo>
                <a:close/>
                <a:moveTo>
                  <a:pt x="3380" y="2203"/>
                </a:moveTo>
                <a:cubicBezTo>
                  <a:pt x="3380" y="2204"/>
                  <a:pt x="3379" y="2204"/>
                  <a:pt x="3378" y="2204"/>
                </a:cubicBezTo>
                <a:cubicBezTo>
                  <a:pt x="3378" y="2208"/>
                  <a:pt x="3380" y="2208"/>
                  <a:pt x="3378" y="2211"/>
                </a:cubicBezTo>
                <a:cubicBezTo>
                  <a:pt x="3381" y="2210"/>
                  <a:pt x="3380" y="2214"/>
                  <a:pt x="3383" y="2213"/>
                </a:cubicBezTo>
                <a:cubicBezTo>
                  <a:pt x="3382" y="2208"/>
                  <a:pt x="3387" y="2210"/>
                  <a:pt x="3387" y="2207"/>
                </a:cubicBezTo>
                <a:lnTo>
                  <a:pt x="3387" y="2207"/>
                </a:lnTo>
                <a:cubicBezTo>
                  <a:pt x="3385" y="2205"/>
                  <a:pt x="3383" y="2204"/>
                  <a:pt x="3380" y="2203"/>
                </a:cubicBezTo>
                <a:close/>
                <a:moveTo>
                  <a:pt x="3373" y="2202"/>
                </a:moveTo>
                <a:cubicBezTo>
                  <a:pt x="3372" y="2202"/>
                  <a:pt x="3371" y="2203"/>
                  <a:pt x="3371" y="2205"/>
                </a:cubicBezTo>
                <a:cubicBezTo>
                  <a:pt x="3372" y="2205"/>
                  <a:pt x="3375" y="2207"/>
                  <a:pt x="3376" y="2205"/>
                </a:cubicBezTo>
                <a:lnTo>
                  <a:pt x="3376" y="2205"/>
                </a:lnTo>
                <a:lnTo>
                  <a:pt x="3376" y="2205"/>
                </a:lnTo>
                <a:lnTo>
                  <a:pt x="3376" y="2205"/>
                </a:lnTo>
                <a:lnTo>
                  <a:pt x="3376" y="2205"/>
                </a:lnTo>
                <a:lnTo>
                  <a:pt x="3376" y="2204"/>
                </a:lnTo>
                <a:cubicBezTo>
                  <a:pt x="3375" y="2203"/>
                  <a:pt x="3374" y="2202"/>
                  <a:pt x="3373" y="2202"/>
                </a:cubicBezTo>
                <a:close/>
                <a:moveTo>
                  <a:pt x="3361" y="2201"/>
                </a:moveTo>
                <a:cubicBezTo>
                  <a:pt x="3359" y="2203"/>
                  <a:pt x="3356" y="2205"/>
                  <a:pt x="3359" y="2208"/>
                </a:cubicBezTo>
                <a:lnTo>
                  <a:pt x="3359" y="2208"/>
                </a:lnTo>
                <a:cubicBezTo>
                  <a:pt x="3362" y="2209"/>
                  <a:pt x="3363" y="2202"/>
                  <a:pt x="3361" y="2201"/>
                </a:cubicBezTo>
                <a:close/>
                <a:moveTo>
                  <a:pt x="3368" y="2200"/>
                </a:moveTo>
                <a:cubicBezTo>
                  <a:pt x="3367" y="2203"/>
                  <a:pt x="3364" y="2198"/>
                  <a:pt x="3364" y="2203"/>
                </a:cubicBezTo>
                <a:lnTo>
                  <a:pt x="3364" y="2204"/>
                </a:lnTo>
                <a:cubicBezTo>
                  <a:pt x="3366" y="2204"/>
                  <a:pt x="3371" y="2202"/>
                  <a:pt x="3368" y="2200"/>
                </a:cubicBezTo>
                <a:close/>
                <a:moveTo>
                  <a:pt x="3338" y="2197"/>
                </a:moveTo>
                <a:lnTo>
                  <a:pt x="3338" y="2197"/>
                </a:lnTo>
                <a:cubicBezTo>
                  <a:pt x="3338" y="2199"/>
                  <a:pt x="3336" y="2199"/>
                  <a:pt x="3337" y="2201"/>
                </a:cubicBezTo>
                <a:cubicBezTo>
                  <a:pt x="3337" y="2201"/>
                  <a:pt x="3337" y="2201"/>
                  <a:pt x="3337" y="2201"/>
                </a:cubicBezTo>
                <a:cubicBezTo>
                  <a:pt x="3338" y="2202"/>
                  <a:pt x="3339" y="2201"/>
                  <a:pt x="3339" y="2200"/>
                </a:cubicBezTo>
                <a:cubicBezTo>
                  <a:pt x="3340" y="2198"/>
                  <a:pt x="3339" y="2197"/>
                  <a:pt x="3338" y="2197"/>
                </a:cubicBezTo>
                <a:close/>
                <a:moveTo>
                  <a:pt x="3347" y="2195"/>
                </a:moveTo>
                <a:cubicBezTo>
                  <a:pt x="3345" y="2199"/>
                  <a:pt x="3340" y="2205"/>
                  <a:pt x="3344" y="2210"/>
                </a:cubicBezTo>
                <a:cubicBezTo>
                  <a:pt x="3342" y="2210"/>
                  <a:pt x="3342" y="2211"/>
                  <a:pt x="3340" y="2211"/>
                </a:cubicBezTo>
                <a:cubicBezTo>
                  <a:pt x="3340" y="2208"/>
                  <a:pt x="3339" y="2206"/>
                  <a:pt x="3336" y="2207"/>
                </a:cubicBezTo>
                <a:cubicBezTo>
                  <a:pt x="3334" y="2215"/>
                  <a:pt x="3328" y="2221"/>
                  <a:pt x="3321" y="2224"/>
                </a:cubicBezTo>
                <a:cubicBezTo>
                  <a:pt x="3315" y="2215"/>
                  <a:pt x="3328" y="2215"/>
                  <a:pt x="3330" y="2213"/>
                </a:cubicBezTo>
                <a:cubicBezTo>
                  <a:pt x="3326" y="2212"/>
                  <a:pt x="3323" y="2211"/>
                  <a:pt x="3320" y="2210"/>
                </a:cubicBezTo>
                <a:cubicBezTo>
                  <a:pt x="3318" y="2214"/>
                  <a:pt x="3317" y="2219"/>
                  <a:pt x="3319" y="2223"/>
                </a:cubicBezTo>
                <a:cubicBezTo>
                  <a:pt x="3313" y="2224"/>
                  <a:pt x="3313" y="2228"/>
                  <a:pt x="3306" y="2226"/>
                </a:cubicBezTo>
                <a:cubicBezTo>
                  <a:pt x="3307" y="2229"/>
                  <a:pt x="3305" y="2229"/>
                  <a:pt x="3305" y="2232"/>
                </a:cubicBezTo>
                <a:cubicBezTo>
                  <a:pt x="3307" y="2234"/>
                  <a:pt x="3311" y="2233"/>
                  <a:pt x="3315" y="2233"/>
                </a:cubicBezTo>
                <a:cubicBezTo>
                  <a:pt x="3315" y="2226"/>
                  <a:pt x="3325" y="2229"/>
                  <a:pt x="3327" y="2223"/>
                </a:cubicBezTo>
                <a:cubicBezTo>
                  <a:pt x="3328" y="2225"/>
                  <a:pt x="3326" y="2230"/>
                  <a:pt x="3328" y="2231"/>
                </a:cubicBezTo>
                <a:lnTo>
                  <a:pt x="3330" y="2232"/>
                </a:lnTo>
                <a:lnTo>
                  <a:pt x="3330" y="2232"/>
                </a:lnTo>
                <a:lnTo>
                  <a:pt x="3330" y="2232"/>
                </a:lnTo>
                <a:lnTo>
                  <a:pt x="3330" y="2232"/>
                </a:lnTo>
                <a:lnTo>
                  <a:pt x="3329" y="2230"/>
                </a:lnTo>
                <a:cubicBezTo>
                  <a:pt x="3328" y="2226"/>
                  <a:pt x="3331" y="2222"/>
                  <a:pt x="3335" y="2224"/>
                </a:cubicBezTo>
                <a:cubicBezTo>
                  <a:pt x="3336" y="2229"/>
                  <a:pt x="3331" y="2227"/>
                  <a:pt x="3331" y="2231"/>
                </a:cubicBezTo>
                <a:cubicBezTo>
                  <a:pt x="3335" y="2236"/>
                  <a:pt x="3336" y="2243"/>
                  <a:pt x="3334" y="2248"/>
                </a:cubicBezTo>
                <a:cubicBezTo>
                  <a:pt x="3328" y="2247"/>
                  <a:pt x="3332" y="2257"/>
                  <a:pt x="3327" y="2257"/>
                </a:cubicBezTo>
                <a:cubicBezTo>
                  <a:pt x="3326" y="2255"/>
                  <a:pt x="3321" y="2260"/>
                  <a:pt x="3321" y="2254"/>
                </a:cubicBezTo>
                <a:cubicBezTo>
                  <a:pt x="3324" y="2254"/>
                  <a:pt x="3326" y="2254"/>
                  <a:pt x="3327" y="2252"/>
                </a:cubicBezTo>
                <a:cubicBezTo>
                  <a:pt x="3324" y="2251"/>
                  <a:pt x="3329" y="2250"/>
                  <a:pt x="3328" y="2248"/>
                </a:cubicBezTo>
                <a:cubicBezTo>
                  <a:pt x="3326" y="2248"/>
                  <a:pt x="3324" y="2247"/>
                  <a:pt x="3322" y="2245"/>
                </a:cubicBezTo>
                <a:cubicBezTo>
                  <a:pt x="3322" y="2248"/>
                  <a:pt x="3321" y="2250"/>
                  <a:pt x="3319" y="2250"/>
                </a:cubicBezTo>
                <a:cubicBezTo>
                  <a:pt x="3318" y="2246"/>
                  <a:pt x="3321" y="2245"/>
                  <a:pt x="3319" y="2243"/>
                </a:cubicBezTo>
                <a:cubicBezTo>
                  <a:pt x="3315" y="2242"/>
                  <a:pt x="3317" y="2247"/>
                  <a:pt x="3315" y="2248"/>
                </a:cubicBezTo>
                <a:cubicBezTo>
                  <a:pt x="3309" y="2246"/>
                  <a:pt x="3306" y="2250"/>
                  <a:pt x="3302" y="2253"/>
                </a:cubicBezTo>
                <a:cubicBezTo>
                  <a:pt x="3301" y="2256"/>
                  <a:pt x="3304" y="2256"/>
                  <a:pt x="3305" y="2258"/>
                </a:cubicBezTo>
                <a:cubicBezTo>
                  <a:pt x="3303" y="2258"/>
                  <a:pt x="3300" y="2259"/>
                  <a:pt x="3300" y="2261"/>
                </a:cubicBezTo>
                <a:cubicBezTo>
                  <a:pt x="3301" y="2262"/>
                  <a:pt x="3302" y="2262"/>
                  <a:pt x="3303" y="2263"/>
                </a:cubicBezTo>
                <a:cubicBezTo>
                  <a:pt x="3299" y="2265"/>
                  <a:pt x="3301" y="2273"/>
                  <a:pt x="3303" y="2275"/>
                </a:cubicBezTo>
                <a:cubicBezTo>
                  <a:pt x="3299" y="2274"/>
                  <a:pt x="3300" y="2279"/>
                  <a:pt x="3298" y="2279"/>
                </a:cubicBezTo>
                <a:cubicBezTo>
                  <a:pt x="3295" y="2276"/>
                  <a:pt x="3298" y="2273"/>
                  <a:pt x="3298" y="2269"/>
                </a:cubicBezTo>
                <a:cubicBezTo>
                  <a:pt x="3291" y="2268"/>
                  <a:pt x="3295" y="2274"/>
                  <a:pt x="3296" y="2278"/>
                </a:cubicBezTo>
                <a:cubicBezTo>
                  <a:pt x="3292" y="2278"/>
                  <a:pt x="3292" y="2280"/>
                  <a:pt x="3289" y="2281"/>
                </a:cubicBezTo>
                <a:cubicBezTo>
                  <a:pt x="3289" y="2284"/>
                  <a:pt x="3291" y="2284"/>
                  <a:pt x="3291" y="2288"/>
                </a:cubicBezTo>
                <a:cubicBezTo>
                  <a:pt x="3294" y="2288"/>
                  <a:pt x="3297" y="2283"/>
                  <a:pt x="3300" y="2287"/>
                </a:cubicBezTo>
                <a:cubicBezTo>
                  <a:pt x="3300" y="2292"/>
                  <a:pt x="3296" y="2293"/>
                  <a:pt x="3294" y="2296"/>
                </a:cubicBezTo>
                <a:cubicBezTo>
                  <a:pt x="3302" y="2297"/>
                  <a:pt x="3300" y="2288"/>
                  <a:pt x="3310" y="2291"/>
                </a:cubicBezTo>
                <a:cubicBezTo>
                  <a:pt x="3308" y="2292"/>
                  <a:pt x="3308" y="2296"/>
                  <a:pt x="3312" y="2295"/>
                </a:cubicBezTo>
                <a:cubicBezTo>
                  <a:pt x="3314" y="2292"/>
                  <a:pt x="3308" y="2289"/>
                  <a:pt x="3313" y="2285"/>
                </a:cubicBezTo>
                <a:cubicBezTo>
                  <a:pt x="3318" y="2285"/>
                  <a:pt x="3321" y="2283"/>
                  <a:pt x="3319" y="2279"/>
                </a:cubicBezTo>
                <a:cubicBezTo>
                  <a:pt x="3313" y="2278"/>
                  <a:pt x="3312" y="2285"/>
                  <a:pt x="3306" y="2284"/>
                </a:cubicBezTo>
                <a:cubicBezTo>
                  <a:pt x="3305" y="2281"/>
                  <a:pt x="3306" y="2277"/>
                  <a:pt x="3309" y="2274"/>
                </a:cubicBezTo>
                <a:cubicBezTo>
                  <a:pt x="3307" y="2273"/>
                  <a:pt x="3304" y="2272"/>
                  <a:pt x="3303" y="2271"/>
                </a:cubicBezTo>
                <a:cubicBezTo>
                  <a:pt x="3305" y="2269"/>
                  <a:pt x="3309" y="2268"/>
                  <a:pt x="3313" y="2268"/>
                </a:cubicBezTo>
                <a:lnTo>
                  <a:pt x="3313" y="2271"/>
                </a:lnTo>
                <a:cubicBezTo>
                  <a:pt x="3319" y="2271"/>
                  <a:pt x="3325" y="2271"/>
                  <a:pt x="3332" y="2270"/>
                </a:cubicBezTo>
                <a:lnTo>
                  <a:pt x="3332" y="2271"/>
                </a:lnTo>
                <a:cubicBezTo>
                  <a:pt x="3332" y="2271"/>
                  <a:pt x="3333" y="2271"/>
                  <a:pt x="3334" y="2271"/>
                </a:cubicBezTo>
                <a:lnTo>
                  <a:pt x="3334" y="2269"/>
                </a:lnTo>
                <a:cubicBezTo>
                  <a:pt x="3335" y="2269"/>
                  <a:pt x="3337" y="2268"/>
                  <a:pt x="3338" y="2268"/>
                </a:cubicBezTo>
                <a:cubicBezTo>
                  <a:pt x="3336" y="2264"/>
                  <a:pt x="3338" y="2257"/>
                  <a:pt x="3336" y="2254"/>
                </a:cubicBezTo>
                <a:cubicBezTo>
                  <a:pt x="3340" y="2255"/>
                  <a:pt x="3341" y="2253"/>
                  <a:pt x="3342" y="2250"/>
                </a:cubicBezTo>
                <a:cubicBezTo>
                  <a:pt x="3344" y="2259"/>
                  <a:pt x="3353" y="2251"/>
                  <a:pt x="3358" y="2254"/>
                </a:cubicBezTo>
                <a:lnTo>
                  <a:pt x="3358" y="2249"/>
                </a:lnTo>
                <a:cubicBezTo>
                  <a:pt x="3353" y="2252"/>
                  <a:pt x="3352" y="2246"/>
                  <a:pt x="3347" y="2249"/>
                </a:cubicBezTo>
                <a:cubicBezTo>
                  <a:pt x="3346" y="2248"/>
                  <a:pt x="3345" y="2241"/>
                  <a:pt x="3347" y="2240"/>
                </a:cubicBezTo>
                <a:cubicBezTo>
                  <a:pt x="3349" y="2240"/>
                  <a:pt x="3347" y="2245"/>
                  <a:pt x="3350" y="2245"/>
                </a:cubicBezTo>
                <a:cubicBezTo>
                  <a:pt x="3353" y="2241"/>
                  <a:pt x="3353" y="2234"/>
                  <a:pt x="3355" y="2230"/>
                </a:cubicBezTo>
                <a:cubicBezTo>
                  <a:pt x="3354" y="2228"/>
                  <a:pt x="3348" y="2226"/>
                  <a:pt x="3347" y="2230"/>
                </a:cubicBezTo>
                <a:cubicBezTo>
                  <a:pt x="3353" y="2237"/>
                  <a:pt x="3343" y="2238"/>
                  <a:pt x="3342" y="2245"/>
                </a:cubicBezTo>
                <a:cubicBezTo>
                  <a:pt x="3336" y="2245"/>
                  <a:pt x="3335" y="2231"/>
                  <a:pt x="3342" y="2232"/>
                </a:cubicBezTo>
                <a:cubicBezTo>
                  <a:pt x="3344" y="2232"/>
                  <a:pt x="3342" y="2237"/>
                  <a:pt x="3345" y="2236"/>
                </a:cubicBezTo>
                <a:cubicBezTo>
                  <a:pt x="3348" y="2233"/>
                  <a:pt x="3343" y="2231"/>
                  <a:pt x="3347" y="2227"/>
                </a:cubicBezTo>
                <a:cubicBezTo>
                  <a:pt x="3344" y="2223"/>
                  <a:pt x="3347" y="2220"/>
                  <a:pt x="3346" y="2215"/>
                </a:cubicBezTo>
                <a:cubicBezTo>
                  <a:pt x="3350" y="2214"/>
                  <a:pt x="3358" y="2213"/>
                  <a:pt x="3354" y="2206"/>
                </a:cubicBezTo>
                <a:cubicBezTo>
                  <a:pt x="3351" y="2206"/>
                  <a:pt x="3350" y="2209"/>
                  <a:pt x="3347" y="2209"/>
                </a:cubicBezTo>
                <a:cubicBezTo>
                  <a:pt x="3347" y="2205"/>
                  <a:pt x="3348" y="2203"/>
                  <a:pt x="3350" y="2202"/>
                </a:cubicBezTo>
                <a:cubicBezTo>
                  <a:pt x="3350" y="2204"/>
                  <a:pt x="3352" y="2204"/>
                  <a:pt x="3353" y="2205"/>
                </a:cubicBezTo>
                <a:lnTo>
                  <a:pt x="3353" y="2196"/>
                </a:lnTo>
                <a:cubicBezTo>
                  <a:pt x="3350" y="2197"/>
                  <a:pt x="3349" y="2195"/>
                  <a:pt x="3347" y="2195"/>
                </a:cubicBezTo>
                <a:close/>
                <a:moveTo>
                  <a:pt x="3364" y="2194"/>
                </a:moveTo>
                <a:cubicBezTo>
                  <a:pt x="3362" y="2194"/>
                  <a:pt x="3360" y="2196"/>
                  <a:pt x="3359" y="2197"/>
                </a:cubicBezTo>
                <a:cubicBezTo>
                  <a:pt x="3360" y="2197"/>
                  <a:pt x="3362" y="2197"/>
                  <a:pt x="3363" y="2196"/>
                </a:cubicBezTo>
                <a:lnTo>
                  <a:pt x="3366" y="2195"/>
                </a:lnTo>
                <a:lnTo>
                  <a:pt x="3366" y="2195"/>
                </a:lnTo>
                <a:lnTo>
                  <a:pt x="3366" y="2195"/>
                </a:lnTo>
                <a:lnTo>
                  <a:pt x="3366" y="2195"/>
                </a:lnTo>
                <a:lnTo>
                  <a:pt x="3365" y="2195"/>
                </a:lnTo>
                <a:cubicBezTo>
                  <a:pt x="3365" y="2195"/>
                  <a:pt x="3365" y="2194"/>
                  <a:pt x="3364" y="2194"/>
                </a:cubicBezTo>
                <a:close/>
                <a:moveTo>
                  <a:pt x="3291" y="2192"/>
                </a:moveTo>
                <a:cubicBezTo>
                  <a:pt x="3290" y="2193"/>
                  <a:pt x="3290" y="2196"/>
                  <a:pt x="3292" y="2196"/>
                </a:cubicBezTo>
                <a:cubicBezTo>
                  <a:pt x="3292" y="2195"/>
                  <a:pt x="3293" y="2192"/>
                  <a:pt x="3291" y="2192"/>
                </a:cubicBezTo>
                <a:close/>
                <a:moveTo>
                  <a:pt x="3338" y="2183"/>
                </a:moveTo>
                <a:cubicBezTo>
                  <a:pt x="3337" y="2183"/>
                  <a:pt x="3336" y="2184"/>
                  <a:pt x="3336" y="2186"/>
                </a:cubicBezTo>
                <a:cubicBezTo>
                  <a:pt x="3336" y="2188"/>
                  <a:pt x="3339" y="2187"/>
                  <a:pt x="3339" y="2188"/>
                </a:cubicBezTo>
                <a:cubicBezTo>
                  <a:pt x="3338" y="2190"/>
                  <a:pt x="3337" y="2191"/>
                  <a:pt x="3336" y="2192"/>
                </a:cubicBezTo>
                <a:cubicBezTo>
                  <a:pt x="3330" y="2192"/>
                  <a:pt x="3331" y="2188"/>
                  <a:pt x="3326" y="2190"/>
                </a:cubicBezTo>
                <a:lnTo>
                  <a:pt x="3326" y="2194"/>
                </a:lnTo>
                <a:lnTo>
                  <a:pt x="3326" y="2194"/>
                </a:lnTo>
                <a:cubicBezTo>
                  <a:pt x="3330" y="2192"/>
                  <a:pt x="3336" y="2193"/>
                  <a:pt x="3340" y="2196"/>
                </a:cubicBezTo>
                <a:cubicBezTo>
                  <a:pt x="3341" y="2193"/>
                  <a:pt x="3347" y="2194"/>
                  <a:pt x="3348" y="2190"/>
                </a:cubicBezTo>
                <a:cubicBezTo>
                  <a:pt x="3346" y="2188"/>
                  <a:pt x="3345" y="2190"/>
                  <a:pt x="3344" y="2192"/>
                </a:cubicBezTo>
                <a:cubicBezTo>
                  <a:pt x="3344" y="2190"/>
                  <a:pt x="3344" y="2187"/>
                  <a:pt x="3345" y="2187"/>
                </a:cubicBezTo>
                <a:cubicBezTo>
                  <a:pt x="3347" y="2190"/>
                  <a:pt x="3349" y="2186"/>
                  <a:pt x="3353" y="2187"/>
                </a:cubicBezTo>
                <a:cubicBezTo>
                  <a:pt x="3352" y="2189"/>
                  <a:pt x="3350" y="2191"/>
                  <a:pt x="3351" y="2195"/>
                </a:cubicBezTo>
                <a:cubicBezTo>
                  <a:pt x="3358" y="2196"/>
                  <a:pt x="3355" y="2187"/>
                  <a:pt x="3362" y="2192"/>
                </a:cubicBezTo>
                <a:cubicBezTo>
                  <a:pt x="3363" y="2189"/>
                  <a:pt x="3362" y="2188"/>
                  <a:pt x="3363" y="2184"/>
                </a:cubicBezTo>
                <a:cubicBezTo>
                  <a:pt x="3358" y="2185"/>
                  <a:pt x="3349" y="2182"/>
                  <a:pt x="3344" y="2186"/>
                </a:cubicBezTo>
                <a:cubicBezTo>
                  <a:pt x="3344" y="2184"/>
                  <a:pt x="3340" y="2182"/>
                  <a:pt x="3338" y="2183"/>
                </a:cubicBezTo>
                <a:close/>
                <a:moveTo>
                  <a:pt x="3295" y="2178"/>
                </a:moveTo>
                <a:cubicBezTo>
                  <a:pt x="3297" y="2180"/>
                  <a:pt x="3296" y="2185"/>
                  <a:pt x="3298" y="2185"/>
                </a:cubicBezTo>
                <a:cubicBezTo>
                  <a:pt x="3298" y="2182"/>
                  <a:pt x="3302" y="2185"/>
                  <a:pt x="3302" y="2181"/>
                </a:cubicBezTo>
                <a:cubicBezTo>
                  <a:pt x="3302" y="2178"/>
                  <a:pt x="3297" y="2180"/>
                  <a:pt x="3295" y="2178"/>
                </a:cubicBezTo>
                <a:close/>
                <a:moveTo>
                  <a:pt x="3299" y="2167"/>
                </a:moveTo>
                <a:cubicBezTo>
                  <a:pt x="3299" y="2168"/>
                  <a:pt x="3298" y="2168"/>
                  <a:pt x="3297" y="2168"/>
                </a:cubicBezTo>
                <a:cubicBezTo>
                  <a:pt x="3300" y="2172"/>
                  <a:pt x="3296" y="2175"/>
                  <a:pt x="3300" y="2177"/>
                </a:cubicBezTo>
                <a:cubicBezTo>
                  <a:pt x="3300" y="2174"/>
                  <a:pt x="3302" y="2172"/>
                  <a:pt x="3303" y="2169"/>
                </a:cubicBezTo>
                <a:cubicBezTo>
                  <a:pt x="3301" y="2168"/>
                  <a:pt x="3301" y="2167"/>
                  <a:pt x="3299" y="2167"/>
                </a:cubicBezTo>
                <a:close/>
                <a:moveTo>
                  <a:pt x="3307" y="2157"/>
                </a:moveTo>
                <a:cubicBezTo>
                  <a:pt x="3306" y="2159"/>
                  <a:pt x="3305" y="2162"/>
                  <a:pt x="3307" y="2162"/>
                </a:cubicBezTo>
                <a:lnTo>
                  <a:pt x="3309" y="2162"/>
                </a:lnTo>
                <a:lnTo>
                  <a:pt x="3309" y="2163"/>
                </a:lnTo>
                <a:lnTo>
                  <a:pt x="3309" y="2162"/>
                </a:lnTo>
                <a:lnTo>
                  <a:pt x="3309" y="2162"/>
                </a:lnTo>
                <a:lnTo>
                  <a:pt x="3309" y="2161"/>
                </a:lnTo>
                <a:cubicBezTo>
                  <a:pt x="3309" y="2159"/>
                  <a:pt x="3308" y="2158"/>
                  <a:pt x="3307" y="2157"/>
                </a:cubicBezTo>
                <a:close/>
                <a:moveTo>
                  <a:pt x="3303" y="2130"/>
                </a:moveTo>
                <a:cubicBezTo>
                  <a:pt x="3300" y="2129"/>
                  <a:pt x="3299" y="2131"/>
                  <a:pt x="3298" y="2133"/>
                </a:cubicBezTo>
                <a:cubicBezTo>
                  <a:pt x="3303" y="2138"/>
                  <a:pt x="3296" y="2147"/>
                  <a:pt x="3299" y="2152"/>
                </a:cubicBezTo>
                <a:cubicBezTo>
                  <a:pt x="3299" y="2152"/>
                  <a:pt x="3298" y="2152"/>
                  <a:pt x="3298" y="2152"/>
                </a:cubicBezTo>
                <a:cubicBezTo>
                  <a:pt x="3299" y="2155"/>
                  <a:pt x="3298" y="2161"/>
                  <a:pt x="3302" y="2162"/>
                </a:cubicBezTo>
                <a:cubicBezTo>
                  <a:pt x="3302" y="2155"/>
                  <a:pt x="3307" y="2146"/>
                  <a:pt x="3302" y="2143"/>
                </a:cubicBezTo>
                <a:cubicBezTo>
                  <a:pt x="3303" y="2141"/>
                  <a:pt x="3305" y="2141"/>
                  <a:pt x="3307" y="2142"/>
                </a:cubicBezTo>
                <a:cubicBezTo>
                  <a:pt x="3307" y="2146"/>
                  <a:pt x="3304" y="2148"/>
                  <a:pt x="3309" y="2148"/>
                </a:cubicBezTo>
                <a:cubicBezTo>
                  <a:pt x="3310" y="2144"/>
                  <a:pt x="3312" y="2132"/>
                  <a:pt x="3309" y="2130"/>
                </a:cubicBezTo>
                <a:lnTo>
                  <a:pt x="3309" y="2130"/>
                </a:lnTo>
                <a:cubicBezTo>
                  <a:pt x="3307" y="2133"/>
                  <a:pt x="3304" y="2135"/>
                  <a:pt x="3305" y="2137"/>
                </a:cubicBezTo>
                <a:cubicBezTo>
                  <a:pt x="3304" y="2135"/>
                  <a:pt x="3303" y="2132"/>
                  <a:pt x="3303" y="2130"/>
                </a:cubicBezTo>
                <a:close/>
                <a:moveTo>
                  <a:pt x="3299" y="2122"/>
                </a:moveTo>
                <a:cubicBezTo>
                  <a:pt x="3298" y="2122"/>
                  <a:pt x="3296" y="2123"/>
                  <a:pt x="3296" y="2125"/>
                </a:cubicBezTo>
                <a:cubicBezTo>
                  <a:pt x="3299" y="2127"/>
                  <a:pt x="3303" y="2127"/>
                  <a:pt x="3304" y="2124"/>
                </a:cubicBezTo>
                <a:lnTo>
                  <a:pt x="3304" y="2123"/>
                </a:lnTo>
                <a:lnTo>
                  <a:pt x="3305" y="2123"/>
                </a:lnTo>
                <a:lnTo>
                  <a:pt x="3305" y="2123"/>
                </a:lnTo>
                <a:lnTo>
                  <a:pt x="3304" y="2123"/>
                </a:lnTo>
                <a:lnTo>
                  <a:pt x="3302" y="2123"/>
                </a:lnTo>
                <a:cubicBezTo>
                  <a:pt x="3301" y="2122"/>
                  <a:pt x="3300" y="2122"/>
                  <a:pt x="3299" y="2122"/>
                </a:cubicBezTo>
                <a:close/>
                <a:moveTo>
                  <a:pt x="3308" y="2122"/>
                </a:moveTo>
                <a:lnTo>
                  <a:pt x="3308" y="2124"/>
                </a:lnTo>
                <a:cubicBezTo>
                  <a:pt x="3309" y="2124"/>
                  <a:pt x="3309" y="2126"/>
                  <a:pt x="3311" y="2125"/>
                </a:cubicBezTo>
                <a:lnTo>
                  <a:pt x="3311" y="2123"/>
                </a:lnTo>
                <a:lnTo>
                  <a:pt x="3311" y="2123"/>
                </a:lnTo>
                <a:cubicBezTo>
                  <a:pt x="3309" y="2123"/>
                  <a:pt x="3309" y="2122"/>
                  <a:pt x="3308" y="2122"/>
                </a:cubicBezTo>
                <a:close/>
                <a:moveTo>
                  <a:pt x="3312" y="2101"/>
                </a:moveTo>
                <a:cubicBezTo>
                  <a:pt x="3306" y="2102"/>
                  <a:pt x="3305" y="2107"/>
                  <a:pt x="3300" y="2108"/>
                </a:cubicBezTo>
                <a:lnTo>
                  <a:pt x="3300" y="2113"/>
                </a:lnTo>
                <a:cubicBezTo>
                  <a:pt x="3306" y="2113"/>
                  <a:pt x="3304" y="2105"/>
                  <a:pt x="3311" y="2109"/>
                </a:cubicBezTo>
                <a:lnTo>
                  <a:pt x="3311" y="2109"/>
                </a:lnTo>
                <a:cubicBezTo>
                  <a:pt x="3313" y="2107"/>
                  <a:pt x="3312" y="2106"/>
                  <a:pt x="3312" y="2101"/>
                </a:cubicBezTo>
                <a:close/>
                <a:moveTo>
                  <a:pt x="3303" y="2099"/>
                </a:moveTo>
                <a:cubicBezTo>
                  <a:pt x="3301" y="2099"/>
                  <a:pt x="3299" y="2100"/>
                  <a:pt x="3300" y="2102"/>
                </a:cubicBezTo>
                <a:lnTo>
                  <a:pt x="3300" y="2103"/>
                </a:lnTo>
                <a:cubicBezTo>
                  <a:pt x="3303" y="2103"/>
                  <a:pt x="3304" y="2101"/>
                  <a:pt x="3305" y="2099"/>
                </a:cubicBezTo>
                <a:cubicBezTo>
                  <a:pt x="3304" y="2099"/>
                  <a:pt x="3303" y="2099"/>
                  <a:pt x="3303" y="2099"/>
                </a:cubicBezTo>
                <a:close/>
                <a:moveTo>
                  <a:pt x="3301" y="2081"/>
                </a:moveTo>
                <a:cubicBezTo>
                  <a:pt x="3301" y="2082"/>
                  <a:pt x="3300" y="2083"/>
                  <a:pt x="3300" y="2084"/>
                </a:cubicBezTo>
                <a:cubicBezTo>
                  <a:pt x="3301" y="2085"/>
                  <a:pt x="3302" y="2085"/>
                  <a:pt x="3302" y="2087"/>
                </a:cubicBezTo>
                <a:cubicBezTo>
                  <a:pt x="3299" y="2087"/>
                  <a:pt x="3299" y="2085"/>
                  <a:pt x="3296" y="2085"/>
                </a:cubicBezTo>
                <a:cubicBezTo>
                  <a:pt x="3297" y="2087"/>
                  <a:pt x="3296" y="2089"/>
                  <a:pt x="3297" y="2089"/>
                </a:cubicBezTo>
                <a:cubicBezTo>
                  <a:pt x="3297" y="2087"/>
                  <a:pt x="3302" y="2087"/>
                  <a:pt x="3302" y="2089"/>
                </a:cubicBezTo>
                <a:cubicBezTo>
                  <a:pt x="3303" y="2092"/>
                  <a:pt x="3298" y="2090"/>
                  <a:pt x="3300" y="2093"/>
                </a:cubicBezTo>
                <a:cubicBezTo>
                  <a:pt x="3300" y="2096"/>
                  <a:pt x="3303" y="2096"/>
                  <a:pt x="3305" y="2094"/>
                </a:cubicBezTo>
                <a:cubicBezTo>
                  <a:pt x="3302" y="2089"/>
                  <a:pt x="3306" y="2087"/>
                  <a:pt x="3307" y="2081"/>
                </a:cubicBezTo>
                <a:lnTo>
                  <a:pt x="3301" y="2081"/>
                </a:lnTo>
                <a:close/>
                <a:moveTo>
                  <a:pt x="3307" y="2052"/>
                </a:moveTo>
                <a:cubicBezTo>
                  <a:pt x="3306" y="2052"/>
                  <a:pt x="3305" y="2052"/>
                  <a:pt x="3305" y="2052"/>
                </a:cubicBezTo>
                <a:cubicBezTo>
                  <a:pt x="3305" y="2054"/>
                  <a:pt x="3302" y="2056"/>
                  <a:pt x="3305" y="2057"/>
                </a:cubicBezTo>
                <a:cubicBezTo>
                  <a:pt x="3305" y="2056"/>
                  <a:pt x="3308" y="2056"/>
                  <a:pt x="3310" y="2055"/>
                </a:cubicBezTo>
                <a:lnTo>
                  <a:pt x="3310" y="2055"/>
                </a:lnTo>
                <a:cubicBezTo>
                  <a:pt x="3310" y="2052"/>
                  <a:pt x="3309" y="2052"/>
                  <a:pt x="3307" y="2052"/>
                </a:cubicBezTo>
                <a:close/>
                <a:moveTo>
                  <a:pt x="3300" y="2043"/>
                </a:moveTo>
                <a:cubicBezTo>
                  <a:pt x="3298" y="2044"/>
                  <a:pt x="3297" y="2051"/>
                  <a:pt x="3300" y="2052"/>
                </a:cubicBezTo>
                <a:lnTo>
                  <a:pt x="3300" y="2052"/>
                </a:lnTo>
                <a:cubicBezTo>
                  <a:pt x="3300" y="2049"/>
                  <a:pt x="3303" y="2044"/>
                  <a:pt x="3300" y="2043"/>
                </a:cubicBezTo>
                <a:close/>
                <a:moveTo>
                  <a:pt x="3305" y="2031"/>
                </a:moveTo>
                <a:cubicBezTo>
                  <a:pt x="3303" y="2031"/>
                  <a:pt x="3302" y="2033"/>
                  <a:pt x="3298" y="2031"/>
                </a:cubicBezTo>
                <a:cubicBezTo>
                  <a:pt x="3299" y="2034"/>
                  <a:pt x="3298" y="2038"/>
                  <a:pt x="3301" y="2038"/>
                </a:cubicBezTo>
                <a:cubicBezTo>
                  <a:pt x="3301" y="2032"/>
                  <a:pt x="3305" y="2037"/>
                  <a:pt x="3308" y="2038"/>
                </a:cubicBezTo>
                <a:cubicBezTo>
                  <a:pt x="3308" y="2036"/>
                  <a:pt x="3309" y="2035"/>
                  <a:pt x="3310" y="2033"/>
                </a:cubicBezTo>
                <a:lnTo>
                  <a:pt x="3310" y="2033"/>
                </a:lnTo>
                <a:cubicBezTo>
                  <a:pt x="3308" y="2031"/>
                  <a:pt x="3306" y="2031"/>
                  <a:pt x="3305" y="2031"/>
                </a:cubicBezTo>
                <a:close/>
                <a:moveTo>
                  <a:pt x="3300" y="2011"/>
                </a:moveTo>
                <a:cubicBezTo>
                  <a:pt x="3300" y="2012"/>
                  <a:pt x="3299" y="2014"/>
                  <a:pt x="3302" y="2014"/>
                </a:cubicBezTo>
                <a:cubicBezTo>
                  <a:pt x="3302" y="2012"/>
                  <a:pt x="3301" y="2011"/>
                  <a:pt x="3300" y="2011"/>
                </a:cubicBezTo>
                <a:close/>
                <a:moveTo>
                  <a:pt x="3378" y="1947"/>
                </a:moveTo>
                <a:cubicBezTo>
                  <a:pt x="3377" y="1947"/>
                  <a:pt x="3375" y="1948"/>
                  <a:pt x="3376" y="1949"/>
                </a:cubicBezTo>
                <a:lnTo>
                  <a:pt x="3379" y="1949"/>
                </a:lnTo>
                <a:lnTo>
                  <a:pt x="3379" y="1950"/>
                </a:lnTo>
                <a:cubicBezTo>
                  <a:pt x="3380" y="1948"/>
                  <a:pt x="3379" y="1947"/>
                  <a:pt x="3378" y="1947"/>
                </a:cubicBezTo>
                <a:close/>
                <a:moveTo>
                  <a:pt x="3377" y="1939"/>
                </a:moveTo>
                <a:cubicBezTo>
                  <a:pt x="3375" y="1940"/>
                  <a:pt x="3360" y="1938"/>
                  <a:pt x="3362" y="1947"/>
                </a:cubicBezTo>
                <a:cubicBezTo>
                  <a:pt x="3367" y="1945"/>
                  <a:pt x="3378" y="1944"/>
                  <a:pt x="3377" y="1939"/>
                </a:cubicBezTo>
                <a:close/>
                <a:moveTo>
                  <a:pt x="3305" y="1927"/>
                </a:moveTo>
                <a:cubicBezTo>
                  <a:pt x="3303" y="1927"/>
                  <a:pt x="3304" y="1933"/>
                  <a:pt x="3307" y="1932"/>
                </a:cubicBezTo>
                <a:lnTo>
                  <a:pt x="3307" y="1927"/>
                </a:lnTo>
                <a:lnTo>
                  <a:pt x="3305" y="1927"/>
                </a:lnTo>
                <a:close/>
                <a:moveTo>
                  <a:pt x="3375" y="1925"/>
                </a:moveTo>
                <a:cubicBezTo>
                  <a:pt x="3376" y="1929"/>
                  <a:pt x="3374" y="1931"/>
                  <a:pt x="3375" y="1933"/>
                </a:cubicBezTo>
                <a:cubicBezTo>
                  <a:pt x="3377" y="1933"/>
                  <a:pt x="3378" y="1933"/>
                  <a:pt x="3379" y="1932"/>
                </a:cubicBezTo>
                <a:cubicBezTo>
                  <a:pt x="3379" y="1929"/>
                  <a:pt x="3378" y="1926"/>
                  <a:pt x="3375" y="1925"/>
                </a:cubicBezTo>
                <a:close/>
                <a:moveTo>
                  <a:pt x="3358" y="1909"/>
                </a:moveTo>
                <a:cubicBezTo>
                  <a:pt x="3358" y="1910"/>
                  <a:pt x="3356" y="1914"/>
                  <a:pt x="3358" y="1914"/>
                </a:cubicBezTo>
                <a:cubicBezTo>
                  <a:pt x="3358" y="1913"/>
                  <a:pt x="3359" y="1913"/>
                  <a:pt x="3360" y="1913"/>
                </a:cubicBezTo>
                <a:lnTo>
                  <a:pt x="3360" y="1910"/>
                </a:lnTo>
                <a:cubicBezTo>
                  <a:pt x="3359" y="1910"/>
                  <a:pt x="3359" y="1909"/>
                  <a:pt x="3358" y="1909"/>
                </a:cubicBezTo>
                <a:close/>
                <a:moveTo>
                  <a:pt x="3377" y="1907"/>
                </a:moveTo>
                <a:cubicBezTo>
                  <a:pt x="3373" y="1910"/>
                  <a:pt x="3372" y="1915"/>
                  <a:pt x="3367" y="1916"/>
                </a:cubicBezTo>
                <a:cubicBezTo>
                  <a:pt x="3373" y="1917"/>
                  <a:pt x="3367" y="1917"/>
                  <a:pt x="3367" y="1920"/>
                </a:cubicBezTo>
                <a:cubicBezTo>
                  <a:pt x="3368" y="1919"/>
                  <a:pt x="3370" y="1919"/>
                  <a:pt x="3372" y="1920"/>
                </a:cubicBezTo>
                <a:cubicBezTo>
                  <a:pt x="3372" y="1918"/>
                  <a:pt x="3372" y="1916"/>
                  <a:pt x="3374" y="1916"/>
                </a:cubicBezTo>
                <a:cubicBezTo>
                  <a:pt x="3374" y="1919"/>
                  <a:pt x="3378" y="1917"/>
                  <a:pt x="3377" y="1920"/>
                </a:cubicBezTo>
                <a:cubicBezTo>
                  <a:pt x="3379" y="1919"/>
                  <a:pt x="3382" y="1920"/>
                  <a:pt x="3383" y="1918"/>
                </a:cubicBezTo>
                <a:lnTo>
                  <a:pt x="3383" y="1918"/>
                </a:lnTo>
                <a:cubicBezTo>
                  <a:pt x="3377" y="1919"/>
                  <a:pt x="3375" y="1912"/>
                  <a:pt x="3377" y="1907"/>
                </a:cubicBezTo>
                <a:close/>
                <a:moveTo>
                  <a:pt x="3378" y="1876"/>
                </a:moveTo>
                <a:cubicBezTo>
                  <a:pt x="3377" y="1876"/>
                  <a:pt x="3377" y="1880"/>
                  <a:pt x="3378" y="1880"/>
                </a:cubicBezTo>
                <a:cubicBezTo>
                  <a:pt x="3378" y="1879"/>
                  <a:pt x="3378" y="1879"/>
                  <a:pt x="3379" y="1879"/>
                </a:cubicBezTo>
                <a:lnTo>
                  <a:pt x="3379" y="1877"/>
                </a:lnTo>
                <a:lnTo>
                  <a:pt x="3379" y="1877"/>
                </a:lnTo>
                <a:cubicBezTo>
                  <a:pt x="3379" y="1877"/>
                  <a:pt x="3379" y="1876"/>
                  <a:pt x="3378" y="1876"/>
                </a:cubicBezTo>
                <a:close/>
                <a:moveTo>
                  <a:pt x="3342" y="1870"/>
                </a:moveTo>
                <a:cubicBezTo>
                  <a:pt x="3341" y="1870"/>
                  <a:pt x="3341" y="1870"/>
                  <a:pt x="3341" y="1870"/>
                </a:cubicBezTo>
                <a:cubicBezTo>
                  <a:pt x="3340" y="1870"/>
                  <a:pt x="3339" y="1873"/>
                  <a:pt x="3341" y="1873"/>
                </a:cubicBezTo>
                <a:lnTo>
                  <a:pt x="3341" y="1873"/>
                </a:lnTo>
                <a:cubicBezTo>
                  <a:pt x="3343" y="1874"/>
                  <a:pt x="3343" y="1870"/>
                  <a:pt x="3342" y="1870"/>
                </a:cubicBezTo>
                <a:close/>
                <a:moveTo>
                  <a:pt x="3368" y="1862"/>
                </a:moveTo>
                <a:cubicBezTo>
                  <a:pt x="3367" y="1862"/>
                  <a:pt x="3367" y="1862"/>
                  <a:pt x="3366" y="1862"/>
                </a:cubicBezTo>
                <a:cubicBezTo>
                  <a:pt x="3367" y="1865"/>
                  <a:pt x="3368" y="1867"/>
                  <a:pt x="3369" y="1869"/>
                </a:cubicBezTo>
                <a:lnTo>
                  <a:pt x="3369" y="1869"/>
                </a:lnTo>
                <a:cubicBezTo>
                  <a:pt x="3371" y="1867"/>
                  <a:pt x="3371" y="1863"/>
                  <a:pt x="3368" y="1862"/>
                </a:cubicBezTo>
                <a:close/>
                <a:moveTo>
                  <a:pt x="3381" y="1862"/>
                </a:moveTo>
                <a:cubicBezTo>
                  <a:pt x="3377" y="1863"/>
                  <a:pt x="3375" y="1860"/>
                  <a:pt x="3373" y="1864"/>
                </a:cubicBezTo>
                <a:lnTo>
                  <a:pt x="3373" y="1864"/>
                </a:lnTo>
                <a:cubicBezTo>
                  <a:pt x="3376" y="1864"/>
                  <a:pt x="3381" y="1866"/>
                  <a:pt x="3381" y="1862"/>
                </a:cubicBezTo>
                <a:close/>
                <a:moveTo>
                  <a:pt x="3366" y="1854"/>
                </a:moveTo>
                <a:cubicBezTo>
                  <a:pt x="3364" y="1854"/>
                  <a:pt x="3363" y="1855"/>
                  <a:pt x="3363" y="1855"/>
                </a:cubicBezTo>
                <a:cubicBezTo>
                  <a:pt x="3367" y="1854"/>
                  <a:pt x="3365" y="1859"/>
                  <a:pt x="3367" y="1860"/>
                </a:cubicBezTo>
                <a:cubicBezTo>
                  <a:pt x="3367" y="1860"/>
                  <a:pt x="3367" y="1860"/>
                  <a:pt x="3367" y="1860"/>
                </a:cubicBezTo>
                <a:cubicBezTo>
                  <a:pt x="3370" y="1860"/>
                  <a:pt x="3372" y="1858"/>
                  <a:pt x="3372" y="1855"/>
                </a:cubicBezTo>
                <a:lnTo>
                  <a:pt x="3372" y="1855"/>
                </a:lnTo>
                <a:cubicBezTo>
                  <a:pt x="3371" y="1854"/>
                  <a:pt x="3368" y="1854"/>
                  <a:pt x="3366" y="1854"/>
                </a:cubicBezTo>
                <a:close/>
                <a:moveTo>
                  <a:pt x="3322" y="1849"/>
                </a:moveTo>
                <a:cubicBezTo>
                  <a:pt x="3322" y="1849"/>
                  <a:pt x="3321" y="1849"/>
                  <a:pt x="3321" y="1849"/>
                </a:cubicBezTo>
                <a:lnTo>
                  <a:pt x="3321" y="1852"/>
                </a:lnTo>
                <a:lnTo>
                  <a:pt x="3321" y="1852"/>
                </a:lnTo>
                <a:cubicBezTo>
                  <a:pt x="3322" y="1855"/>
                  <a:pt x="3325" y="1850"/>
                  <a:pt x="3322" y="1849"/>
                </a:cubicBezTo>
                <a:close/>
                <a:moveTo>
                  <a:pt x="3378" y="1849"/>
                </a:moveTo>
                <a:cubicBezTo>
                  <a:pt x="3374" y="1849"/>
                  <a:pt x="3369" y="1851"/>
                  <a:pt x="3367" y="1852"/>
                </a:cubicBezTo>
                <a:cubicBezTo>
                  <a:pt x="3375" y="1852"/>
                  <a:pt x="3376" y="1855"/>
                  <a:pt x="3382" y="1853"/>
                </a:cubicBezTo>
                <a:lnTo>
                  <a:pt x="3382" y="1853"/>
                </a:lnTo>
                <a:cubicBezTo>
                  <a:pt x="3382" y="1850"/>
                  <a:pt x="3380" y="1849"/>
                  <a:pt x="3378" y="1849"/>
                </a:cubicBezTo>
                <a:close/>
                <a:moveTo>
                  <a:pt x="3365" y="1847"/>
                </a:moveTo>
                <a:cubicBezTo>
                  <a:pt x="3364" y="1847"/>
                  <a:pt x="3363" y="1848"/>
                  <a:pt x="3363" y="1850"/>
                </a:cubicBezTo>
                <a:lnTo>
                  <a:pt x="3363" y="1850"/>
                </a:lnTo>
                <a:cubicBezTo>
                  <a:pt x="3365" y="1850"/>
                  <a:pt x="3366" y="1849"/>
                  <a:pt x="3367" y="1847"/>
                </a:cubicBezTo>
                <a:cubicBezTo>
                  <a:pt x="3366" y="1847"/>
                  <a:pt x="3366" y="1847"/>
                  <a:pt x="3365" y="1847"/>
                </a:cubicBezTo>
                <a:close/>
                <a:moveTo>
                  <a:pt x="3370" y="1839"/>
                </a:moveTo>
                <a:cubicBezTo>
                  <a:pt x="3368" y="1840"/>
                  <a:pt x="3364" y="1839"/>
                  <a:pt x="3365" y="1842"/>
                </a:cubicBezTo>
                <a:cubicBezTo>
                  <a:pt x="3367" y="1841"/>
                  <a:pt x="3369" y="1845"/>
                  <a:pt x="3370" y="1842"/>
                </a:cubicBezTo>
                <a:lnTo>
                  <a:pt x="3370" y="1842"/>
                </a:lnTo>
                <a:cubicBezTo>
                  <a:pt x="3368" y="1842"/>
                  <a:pt x="3370" y="1840"/>
                  <a:pt x="3370" y="1839"/>
                </a:cubicBezTo>
                <a:close/>
                <a:moveTo>
                  <a:pt x="3323" y="1837"/>
                </a:moveTo>
                <a:cubicBezTo>
                  <a:pt x="3321" y="1843"/>
                  <a:pt x="3317" y="1840"/>
                  <a:pt x="3312" y="1843"/>
                </a:cubicBezTo>
                <a:cubicBezTo>
                  <a:pt x="3311" y="1844"/>
                  <a:pt x="3312" y="1846"/>
                  <a:pt x="3313" y="1847"/>
                </a:cubicBezTo>
                <a:cubicBezTo>
                  <a:pt x="3316" y="1845"/>
                  <a:pt x="3319" y="1845"/>
                  <a:pt x="3322" y="1844"/>
                </a:cubicBezTo>
                <a:lnTo>
                  <a:pt x="3325" y="1843"/>
                </a:lnTo>
                <a:lnTo>
                  <a:pt x="3325" y="1843"/>
                </a:lnTo>
                <a:lnTo>
                  <a:pt x="3325" y="1843"/>
                </a:lnTo>
                <a:lnTo>
                  <a:pt x="3325" y="1843"/>
                </a:lnTo>
                <a:lnTo>
                  <a:pt x="3324" y="1843"/>
                </a:lnTo>
                <a:cubicBezTo>
                  <a:pt x="3323" y="1842"/>
                  <a:pt x="3325" y="1837"/>
                  <a:pt x="3323" y="1837"/>
                </a:cubicBezTo>
                <a:close/>
                <a:moveTo>
                  <a:pt x="3373" y="1834"/>
                </a:moveTo>
                <a:cubicBezTo>
                  <a:pt x="3372" y="1834"/>
                  <a:pt x="3372" y="1835"/>
                  <a:pt x="3372" y="1837"/>
                </a:cubicBezTo>
                <a:cubicBezTo>
                  <a:pt x="3374" y="1837"/>
                  <a:pt x="3376" y="1836"/>
                  <a:pt x="3376" y="1834"/>
                </a:cubicBezTo>
                <a:lnTo>
                  <a:pt x="3376" y="1834"/>
                </a:lnTo>
                <a:cubicBezTo>
                  <a:pt x="3375" y="1834"/>
                  <a:pt x="3374" y="1834"/>
                  <a:pt x="3373" y="1834"/>
                </a:cubicBezTo>
                <a:close/>
                <a:moveTo>
                  <a:pt x="3379" y="1834"/>
                </a:moveTo>
                <a:cubicBezTo>
                  <a:pt x="3378" y="1834"/>
                  <a:pt x="3376" y="1835"/>
                  <a:pt x="3377" y="1837"/>
                </a:cubicBezTo>
                <a:lnTo>
                  <a:pt x="3380" y="1837"/>
                </a:lnTo>
                <a:lnTo>
                  <a:pt x="3380" y="1837"/>
                </a:lnTo>
                <a:cubicBezTo>
                  <a:pt x="3381" y="1835"/>
                  <a:pt x="3380" y="1834"/>
                  <a:pt x="3379" y="1834"/>
                </a:cubicBezTo>
                <a:close/>
                <a:moveTo>
                  <a:pt x="3310" y="1829"/>
                </a:moveTo>
                <a:cubicBezTo>
                  <a:pt x="3306" y="1828"/>
                  <a:pt x="3305" y="1835"/>
                  <a:pt x="3308" y="1837"/>
                </a:cubicBezTo>
                <a:cubicBezTo>
                  <a:pt x="3311" y="1837"/>
                  <a:pt x="3315" y="1836"/>
                  <a:pt x="3319" y="1835"/>
                </a:cubicBezTo>
                <a:cubicBezTo>
                  <a:pt x="3318" y="1832"/>
                  <a:pt x="3316" y="1831"/>
                  <a:pt x="3313" y="1830"/>
                </a:cubicBezTo>
                <a:cubicBezTo>
                  <a:pt x="3313" y="1834"/>
                  <a:pt x="3309" y="1832"/>
                  <a:pt x="3310" y="1830"/>
                </a:cubicBezTo>
                <a:lnTo>
                  <a:pt x="3311" y="1830"/>
                </a:lnTo>
                <a:lnTo>
                  <a:pt x="3312" y="1830"/>
                </a:lnTo>
                <a:lnTo>
                  <a:pt x="3312" y="1830"/>
                </a:lnTo>
                <a:lnTo>
                  <a:pt x="3311" y="1830"/>
                </a:lnTo>
                <a:lnTo>
                  <a:pt x="3310" y="1829"/>
                </a:lnTo>
                <a:close/>
                <a:moveTo>
                  <a:pt x="3314" y="1820"/>
                </a:moveTo>
                <a:lnTo>
                  <a:pt x="3314" y="1824"/>
                </a:lnTo>
                <a:cubicBezTo>
                  <a:pt x="3317" y="1824"/>
                  <a:pt x="3318" y="1823"/>
                  <a:pt x="3318" y="1820"/>
                </a:cubicBezTo>
                <a:lnTo>
                  <a:pt x="3314" y="1820"/>
                </a:lnTo>
                <a:close/>
                <a:moveTo>
                  <a:pt x="3362" y="1819"/>
                </a:moveTo>
                <a:lnTo>
                  <a:pt x="3362" y="1822"/>
                </a:lnTo>
                <a:lnTo>
                  <a:pt x="3364" y="1822"/>
                </a:lnTo>
                <a:lnTo>
                  <a:pt x="3364" y="1819"/>
                </a:lnTo>
                <a:lnTo>
                  <a:pt x="3362" y="1819"/>
                </a:lnTo>
                <a:close/>
                <a:moveTo>
                  <a:pt x="3377" y="1813"/>
                </a:moveTo>
                <a:cubicBezTo>
                  <a:pt x="3372" y="1814"/>
                  <a:pt x="3368" y="1811"/>
                  <a:pt x="3363" y="1814"/>
                </a:cubicBezTo>
                <a:lnTo>
                  <a:pt x="3363" y="1814"/>
                </a:lnTo>
                <a:cubicBezTo>
                  <a:pt x="3368" y="1816"/>
                  <a:pt x="3373" y="1816"/>
                  <a:pt x="3377" y="1813"/>
                </a:cubicBezTo>
                <a:close/>
                <a:moveTo>
                  <a:pt x="3310" y="1802"/>
                </a:moveTo>
                <a:cubicBezTo>
                  <a:pt x="3309" y="1802"/>
                  <a:pt x="3309" y="1802"/>
                  <a:pt x="3308" y="1803"/>
                </a:cubicBezTo>
                <a:cubicBezTo>
                  <a:pt x="3310" y="1804"/>
                  <a:pt x="3310" y="1808"/>
                  <a:pt x="3313" y="1807"/>
                </a:cubicBezTo>
                <a:lnTo>
                  <a:pt x="3314" y="1807"/>
                </a:lnTo>
                <a:cubicBezTo>
                  <a:pt x="3314" y="1805"/>
                  <a:pt x="3312" y="1802"/>
                  <a:pt x="3310" y="1802"/>
                </a:cubicBezTo>
                <a:close/>
                <a:moveTo>
                  <a:pt x="3367" y="1797"/>
                </a:moveTo>
                <a:cubicBezTo>
                  <a:pt x="3366" y="1798"/>
                  <a:pt x="3365" y="1798"/>
                  <a:pt x="3365" y="1801"/>
                </a:cubicBezTo>
                <a:cubicBezTo>
                  <a:pt x="3368" y="1802"/>
                  <a:pt x="3373" y="1801"/>
                  <a:pt x="3370" y="1798"/>
                </a:cubicBezTo>
                <a:lnTo>
                  <a:pt x="3370" y="1799"/>
                </a:lnTo>
                <a:cubicBezTo>
                  <a:pt x="3370" y="1800"/>
                  <a:pt x="3369" y="1799"/>
                  <a:pt x="3369" y="1797"/>
                </a:cubicBezTo>
                <a:cubicBezTo>
                  <a:pt x="3369" y="1797"/>
                  <a:pt x="3368" y="1797"/>
                  <a:pt x="3367" y="1797"/>
                </a:cubicBezTo>
                <a:close/>
                <a:moveTo>
                  <a:pt x="3310" y="1794"/>
                </a:moveTo>
                <a:lnTo>
                  <a:pt x="3310" y="1799"/>
                </a:lnTo>
                <a:cubicBezTo>
                  <a:pt x="3311" y="1798"/>
                  <a:pt x="3312" y="1799"/>
                  <a:pt x="3313" y="1800"/>
                </a:cubicBezTo>
                <a:lnTo>
                  <a:pt x="3314" y="1800"/>
                </a:lnTo>
                <a:cubicBezTo>
                  <a:pt x="3313" y="1797"/>
                  <a:pt x="3313" y="1794"/>
                  <a:pt x="3310" y="1794"/>
                </a:cubicBezTo>
                <a:close/>
                <a:moveTo>
                  <a:pt x="3384" y="1792"/>
                </a:moveTo>
                <a:cubicBezTo>
                  <a:pt x="3383" y="1793"/>
                  <a:pt x="3383" y="1795"/>
                  <a:pt x="3384" y="1796"/>
                </a:cubicBezTo>
                <a:lnTo>
                  <a:pt x="3385" y="1796"/>
                </a:lnTo>
                <a:lnTo>
                  <a:pt x="3385" y="1796"/>
                </a:lnTo>
                <a:lnTo>
                  <a:pt x="3385" y="1796"/>
                </a:lnTo>
                <a:lnTo>
                  <a:pt x="3385" y="1796"/>
                </a:lnTo>
                <a:lnTo>
                  <a:pt x="3385" y="1794"/>
                </a:lnTo>
                <a:cubicBezTo>
                  <a:pt x="3385" y="1793"/>
                  <a:pt x="3385" y="1792"/>
                  <a:pt x="3384" y="1792"/>
                </a:cubicBezTo>
                <a:close/>
                <a:moveTo>
                  <a:pt x="3325" y="1791"/>
                </a:moveTo>
                <a:lnTo>
                  <a:pt x="3323" y="1791"/>
                </a:lnTo>
                <a:cubicBezTo>
                  <a:pt x="3323" y="1792"/>
                  <a:pt x="3322" y="1792"/>
                  <a:pt x="3322" y="1792"/>
                </a:cubicBezTo>
                <a:lnTo>
                  <a:pt x="3322" y="1794"/>
                </a:lnTo>
                <a:cubicBezTo>
                  <a:pt x="3322" y="1794"/>
                  <a:pt x="3323" y="1794"/>
                  <a:pt x="3323" y="1795"/>
                </a:cubicBezTo>
                <a:lnTo>
                  <a:pt x="3325" y="1795"/>
                </a:lnTo>
                <a:cubicBezTo>
                  <a:pt x="3325" y="1795"/>
                  <a:pt x="3325" y="1794"/>
                  <a:pt x="3326" y="1794"/>
                </a:cubicBezTo>
                <a:lnTo>
                  <a:pt x="3326" y="1792"/>
                </a:lnTo>
                <a:cubicBezTo>
                  <a:pt x="3325" y="1792"/>
                  <a:pt x="3325" y="1792"/>
                  <a:pt x="3325" y="1791"/>
                </a:cubicBezTo>
                <a:close/>
                <a:moveTo>
                  <a:pt x="3363" y="1790"/>
                </a:moveTo>
                <a:lnTo>
                  <a:pt x="3363" y="1793"/>
                </a:lnTo>
                <a:cubicBezTo>
                  <a:pt x="3367" y="1792"/>
                  <a:pt x="3367" y="1796"/>
                  <a:pt x="3370" y="1796"/>
                </a:cubicBezTo>
                <a:lnTo>
                  <a:pt x="3370" y="1796"/>
                </a:lnTo>
                <a:cubicBezTo>
                  <a:pt x="3371" y="1791"/>
                  <a:pt x="3367" y="1790"/>
                  <a:pt x="3363" y="1790"/>
                </a:cubicBezTo>
                <a:close/>
                <a:moveTo>
                  <a:pt x="3317" y="1790"/>
                </a:moveTo>
                <a:cubicBezTo>
                  <a:pt x="3316" y="1789"/>
                  <a:pt x="3314" y="1790"/>
                  <a:pt x="3314" y="1791"/>
                </a:cubicBezTo>
                <a:cubicBezTo>
                  <a:pt x="3316" y="1791"/>
                  <a:pt x="3316" y="1792"/>
                  <a:pt x="3318" y="1792"/>
                </a:cubicBezTo>
                <a:lnTo>
                  <a:pt x="3318" y="1792"/>
                </a:lnTo>
                <a:cubicBezTo>
                  <a:pt x="3319" y="1791"/>
                  <a:pt x="3318" y="1790"/>
                  <a:pt x="3317" y="1790"/>
                </a:cubicBezTo>
                <a:close/>
                <a:moveTo>
                  <a:pt x="3373" y="1777"/>
                </a:moveTo>
                <a:cubicBezTo>
                  <a:pt x="3372" y="1777"/>
                  <a:pt x="3371" y="1777"/>
                  <a:pt x="3371" y="1778"/>
                </a:cubicBezTo>
                <a:lnTo>
                  <a:pt x="3370" y="1779"/>
                </a:lnTo>
                <a:lnTo>
                  <a:pt x="3370" y="1779"/>
                </a:lnTo>
                <a:lnTo>
                  <a:pt x="3370" y="1779"/>
                </a:lnTo>
                <a:lnTo>
                  <a:pt x="3370" y="1779"/>
                </a:lnTo>
                <a:lnTo>
                  <a:pt x="3372" y="1779"/>
                </a:lnTo>
                <a:cubicBezTo>
                  <a:pt x="3373" y="1779"/>
                  <a:pt x="3375" y="1779"/>
                  <a:pt x="3374" y="1777"/>
                </a:cubicBezTo>
                <a:cubicBezTo>
                  <a:pt x="3374" y="1777"/>
                  <a:pt x="3373" y="1777"/>
                  <a:pt x="3373" y="1777"/>
                </a:cubicBezTo>
                <a:close/>
                <a:moveTo>
                  <a:pt x="3385" y="1776"/>
                </a:moveTo>
                <a:cubicBezTo>
                  <a:pt x="3383" y="1776"/>
                  <a:pt x="3381" y="1777"/>
                  <a:pt x="3381" y="1780"/>
                </a:cubicBezTo>
                <a:cubicBezTo>
                  <a:pt x="3385" y="1779"/>
                  <a:pt x="3387" y="1782"/>
                  <a:pt x="3389" y="1780"/>
                </a:cubicBezTo>
                <a:cubicBezTo>
                  <a:pt x="3390" y="1777"/>
                  <a:pt x="3388" y="1776"/>
                  <a:pt x="3385" y="1776"/>
                </a:cubicBezTo>
                <a:close/>
                <a:moveTo>
                  <a:pt x="3325" y="1772"/>
                </a:moveTo>
                <a:cubicBezTo>
                  <a:pt x="3323" y="1772"/>
                  <a:pt x="3321" y="1773"/>
                  <a:pt x="3321" y="1774"/>
                </a:cubicBezTo>
                <a:cubicBezTo>
                  <a:pt x="3324" y="1773"/>
                  <a:pt x="3324" y="1775"/>
                  <a:pt x="3327" y="1775"/>
                </a:cubicBezTo>
                <a:lnTo>
                  <a:pt x="3328" y="1775"/>
                </a:lnTo>
                <a:cubicBezTo>
                  <a:pt x="3328" y="1773"/>
                  <a:pt x="3327" y="1772"/>
                  <a:pt x="3325" y="1772"/>
                </a:cubicBezTo>
                <a:close/>
                <a:moveTo>
                  <a:pt x="3399" y="1770"/>
                </a:moveTo>
                <a:cubicBezTo>
                  <a:pt x="3397" y="1770"/>
                  <a:pt x="3395" y="1772"/>
                  <a:pt x="3395" y="1775"/>
                </a:cubicBezTo>
                <a:cubicBezTo>
                  <a:pt x="3398" y="1774"/>
                  <a:pt x="3401" y="1774"/>
                  <a:pt x="3401" y="1771"/>
                </a:cubicBezTo>
                <a:cubicBezTo>
                  <a:pt x="3400" y="1771"/>
                  <a:pt x="3399" y="1770"/>
                  <a:pt x="3399" y="1770"/>
                </a:cubicBezTo>
                <a:close/>
                <a:moveTo>
                  <a:pt x="3367" y="1769"/>
                </a:moveTo>
                <a:cubicBezTo>
                  <a:pt x="3363" y="1769"/>
                  <a:pt x="3363" y="1773"/>
                  <a:pt x="3362" y="1776"/>
                </a:cubicBezTo>
                <a:cubicBezTo>
                  <a:pt x="3364" y="1776"/>
                  <a:pt x="3365" y="1777"/>
                  <a:pt x="3366" y="1778"/>
                </a:cubicBezTo>
                <a:cubicBezTo>
                  <a:pt x="3369" y="1775"/>
                  <a:pt x="3367" y="1772"/>
                  <a:pt x="3368" y="1769"/>
                </a:cubicBezTo>
                <a:cubicBezTo>
                  <a:pt x="3368" y="1769"/>
                  <a:pt x="3367" y="1769"/>
                  <a:pt x="3367" y="1769"/>
                </a:cubicBezTo>
                <a:close/>
                <a:moveTo>
                  <a:pt x="3323" y="1768"/>
                </a:moveTo>
                <a:lnTo>
                  <a:pt x="3323" y="1768"/>
                </a:lnTo>
                <a:lnTo>
                  <a:pt x="3319" y="1768"/>
                </a:lnTo>
                <a:cubicBezTo>
                  <a:pt x="3315" y="1768"/>
                  <a:pt x="3313" y="1767"/>
                  <a:pt x="3309" y="1771"/>
                </a:cubicBezTo>
                <a:cubicBezTo>
                  <a:pt x="3312" y="1770"/>
                  <a:pt x="3319" y="1772"/>
                  <a:pt x="3322" y="1769"/>
                </a:cubicBezTo>
                <a:lnTo>
                  <a:pt x="3323" y="1768"/>
                </a:lnTo>
                <a:lnTo>
                  <a:pt x="3324" y="1768"/>
                </a:lnTo>
                <a:lnTo>
                  <a:pt x="3323" y="1768"/>
                </a:lnTo>
                <a:close/>
                <a:moveTo>
                  <a:pt x="3386" y="1768"/>
                </a:moveTo>
                <a:cubicBezTo>
                  <a:pt x="3385" y="1768"/>
                  <a:pt x="3384" y="1769"/>
                  <a:pt x="3384" y="1770"/>
                </a:cubicBezTo>
                <a:lnTo>
                  <a:pt x="3387" y="1770"/>
                </a:lnTo>
                <a:cubicBezTo>
                  <a:pt x="3388" y="1769"/>
                  <a:pt x="3387" y="1768"/>
                  <a:pt x="3386" y="1768"/>
                </a:cubicBezTo>
                <a:close/>
                <a:moveTo>
                  <a:pt x="3348" y="1767"/>
                </a:moveTo>
                <a:lnTo>
                  <a:pt x="3348" y="1769"/>
                </a:lnTo>
                <a:lnTo>
                  <a:pt x="3350" y="1769"/>
                </a:lnTo>
                <a:lnTo>
                  <a:pt x="3350" y="1767"/>
                </a:lnTo>
                <a:lnTo>
                  <a:pt x="3348" y="1767"/>
                </a:lnTo>
                <a:close/>
                <a:moveTo>
                  <a:pt x="3357" y="1764"/>
                </a:moveTo>
                <a:cubicBezTo>
                  <a:pt x="3357" y="1764"/>
                  <a:pt x="3356" y="1764"/>
                  <a:pt x="3356" y="1764"/>
                </a:cubicBezTo>
                <a:lnTo>
                  <a:pt x="3356" y="1769"/>
                </a:lnTo>
                <a:cubicBezTo>
                  <a:pt x="3358" y="1769"/>
                  <a:pt x="3361" y="1769"/>
                  <a:pt x="3361" y="1766"/>
                </a:cubicBezTo>
                <a:cubicBezTo>
                  <a:pt x="3360" y="1765"/>
                  <a:pt x="3359" y="1764"/>
                  <a:pt x="3357" y="1764"/>
                </a:cubicBezTo>
                <a:close/>
                <a:moveTo>
                  <a:pt x="3333" y="1762"/>
                </a:moveTo>
                <a:lnTo>
                  <a:pt x="3333" y="1762"/>
                </a:lnTo>
                <a:lnTo>
                  <a:pt x="3333" y="1762"/>
                </a:lnTo>
                <a:lnTo>
                  <a:pt x="3333" y="1762"/>
                </a:lnTo>
                <a:close/>
                <a:moveTo>
                  <a:pt x="3356" y="1759"/>
                </a:moveTo>
                <a:lnTo>
                  <a:pt x="3356" y="1762"/>
                </a:lnTo>
                <a:lnTo>
                  <a:pt x="3358" y="1762"/>
                </a:lnTo>
                <a:lnTo>
                  <a:pt x="3358" y="1759"/>
                </a:lnTo>
                <a:lnTo>
                  <a:pt x="3356" y="1759"/>
                </a:lnTo>
                <a:close/>
                <a:moveTo>
                  <a:pt x="3365" y="1759"/>
                </a:moveTo>
                <a:cubicBezTo>
                  <a:pt x="3366" y="1763"/>
                  <a:pt x="3364" y="1763"/>
                  <a:pt x="3364" y="1766"/>
                </a:cubicBezTo>
                <a:cubicBezTo>
                  <a:pt x="3369" y="1763"/>
                  <a:pt x="3374" y="1771"/>
                  <a:pt x="3377" y="1766"/>
                </a:cubicBezTo>
                <a:cubicBezTo>
                  <a:pt x="3373" y="1763"/>
                  <a:pt x="3369" y="1761"/>
                  <a:pt x="3365" y="1759"/>
                </a:cubicBezTo>
                <a:close/>
                <a:moveTo>
                  <a:pt x="3304" y="1758"/>
                </a:moveTo>
                <a:lnTo>
                  <a:pt x="3304" y="1763"/>
                </a:lnTo>
                <a:cubicBezTo>
                  <a:pt x="3307" y="1761"/>
                  <a:pt x="3312" y="1763"/>
                  <a:pt x="3311" y="1758"/>
                </a:cubicBezTo>
                <a:lnTo>
                  <a:pt x="3304" y="1758"/>
                </a:lnTo>
                <a:close/>
                <a:moveTo>
                  <a:pt x="3382" y="1758"/>
                </a:moveTo>
                <a:cubicBezTo>
                  <a:pt x="3380" y="1758"/>
                  <a:pt x="3378" y="1760"/>
                  <a:pt x="3381" y="1764"/>
                </a:cubicBezTo>
                <a:lnTo>
                  <a:pt x="3383" y="1764"/>
                </a:lnTo>
                <a:cubicBezTo>
                  <a:pt x="3386" y="1760"/>
                  <a:pt x="3384" y="1758"/>
                  <a:pt x="3382" y="1758"/>
                </a:cubicBezTo>
                <a:close/>
                <a:moveTo>
                  <a:pt x="3370" y="1749"/>
                </a:moveTo>
                <a:cubicBezTo>
                  <a:pt x="3370" y="1751"/>
                  <a:pt x="3370" y="1753"/>
                  <a:pt x="3373" y="1753"/>
                </a:cubicBezTo>
                <a:lnTo>
                  <a:pt x="3373" y="1753"/>
                </a:lnTo>
                <a:cubicBezTo>
                  <a:pt x="3374" y="1750"/>
                  <a:pt x="3373" y="1748"/>
                  <a:pt x="3370" y="1749"/>
                </a:cubicBezTo>
                <a:close/>
                <a:moveTo>
                  <a:pt x="3316" y="1747"/>
                </a:moveTo>
                <a:cubicBezTo>
                  <a:pt x="3314" y="1747"/>
                  <a:pt x="3310" y="1749"/>
                  <a:pt x="3309" y="1751"/>
                </a:cubicBezTo>
                <a:cubicBezTo>
                  <a:pt x="3313" y="1752"/>
                  <a:pt x="3314" y="1749"/>
                  <a:pt x="3318" y="1750"/>
                </a:cubicBezTo>
                <a:cubicBezTo>
                  <a:pt x="3318" y="1747"/>
                  <a:pt x="3317" y="1747"/>
                  <a:pt x="3316" y="1747"/>
                </a:cubicBezTo>
                <a:close/>
                <a:moveTo>
                  <a:pt x="3341" y="1741"/>
                </a:moveTo>
                <a:lnTo>
                  <a:pt x="3341" y="1741"/>
                </a:lnTo>
                <a:lnTo>
                  <a:pt x="3339" y="1741"/>
                </a:lnTo>
                <a:cubicBezTo>
                  <a:pt x="3337" y="1742"/>
                  <a:pt x="3336" y="1743"/>
                  <a:pt x="3336" y="1745"/>
                </a:cubicBezTo>
                <a:cubicBezTo>
                  <a:pt x="3337" y="1745"/>
                  <a:pt x="3338" y="1746"/>
                  <a:pt x="3340" y="1746"/>
                </a:cubicBezTo>
                <a:cubicBezTo>
                  <a:pt x="3340" y="1746"/>
                  <a:pt x="3340" y="1745"/>
                  <a:pt x="3341" y="1744"/>
                </a:cubicBezTo>
                <a:lnTo>
                  <a:pt x="3341" y="1741"/>
                </a:lnTo>
                <a:lnTo>
                  <a:pt x="3341" y="1741"/>
                </a:lnTo>
                <a:lnTo>
                  <a:pt x="3341" y="1741"/>
                </a:lnTo>
                <a:close/>
                <a:moveTo>
                  <a:pt x="3348" y="1739"/>
                </a:moveTo>
                <a:cubicBezTo>
                  <a:pt x="3346" y="1739"/>
                  <a:pt x="3344" y="1740"/>
                  <a:pt x="3342" y="1741"/>
                </a:cubicBezTo>
                <a:cubicBezTo>
                  <a:pt x="3344" y="1745"/>
                  <a:pt x="3341" y="1747"/>
                  <a:pt x="3341" y="1752"/>
                </a:cubicBezTo>
                <a:cubicBezTo>
                  <a:pt x="3347" y="1752"/>
                  <a:pt x="3353" y="1754"/>
                  <a:pt x="3359" y="1757"/>
                </a:cubicBezTo>
                <a:cubicBezTo>
                  <a:pt x="3360" y="1752"/>
                  <a:pt x="3358" y="1754"/>
                  <a:pt x="3358" y="1749"/>
                </a:cubicBezTo>
                <a:cubicBezTo>
                  <a:pt x="3359" y="1745"/>
                  <a:pt x="3367" y="1748"/>
                  <a:pt x="3367" y="1742"/>
                </a:cubicBezTo>
                <a:lnTo>
                  <a:pt x="3367" y="1742"/>
                </a:lnTo>
                <a:cubicBezTo>
                  <a:pt x="3361" y="1743"/>
                  <a:pt x="3354" y="1739"/>
                  <a:pt x="3348" y="1739"/>
                </a:cubicBezTo>
                <a:close/>
                <a:moveTo>
                  <a:pt x="3318" y="1738"/>
                </a:moveTo>
                <a:lnTo>
                  <a:pt x="3318" y="1740"/>
                </a:lnTo>
                <a:lnTo>
                  <a:pt x="3320" y="1740"/>
                </a:lnTo>
                <a:lnTo>
                  <a:pt x="3320" y="1738"/>
                </a:lnTo>
                <a:lnTo>
                  <a:pt x="3318" y="1738"/>
                </a:lnTo>
                <a:close/>
                <a:moveTo>
                  <a:pt x="3326" y="1735"/>
                </a:moveTo>
                <a:cubicBezTo>
                  <a:pt x="3326" y="1737"/>
                  <a:pt x="3324" y="1737"/>
                  <a:pt x="3325" y="1738"/>
                </a:cubicBezTo>
                <a:cubicBezTo>
                  <a:pt x="3327" y="1740"/>
                  <a:pt x="3328" y="1735"/>
                  <a:pt x="3326" y="1735"/>
                </a:cubicBezTo>
                <a:close/>
                <a:moveTo>
                  <a:pt x="3340" y="1733"/>
                </a:moveTo>
                <a:cubicBezTo>
                  <a:pt x="3339" y="1733"/>
                  <a:pt x="3338" y="1734"/>
                  <a:pt x="3337" y="1735"/>
                </a:cubicBezTo>
                <a:lnTo>
                  <a:pt x="3337" y="1735"/>
                </a:lnTo>
                <a:cubicBezTo>
                  <a:pt x="3338" y="1737"/>
                  <a:pt x="3342" y="1736"/>
                  <a:pt x="3342" y="1733"/>
                </a:cubicBezTo>
                <a:cubicBezTo>
                  <a:pt x="3341" y="1733"/>
                  <a:pt x="3341" y="1733"/>
                  <a:pt x="3340" y="1733"/>
                </a:cubicBezTo>
                <a:close/>
                <a:moveTo>
                  <a:pt x="3341" y="1725"/>
                </a:moveTo>
                <a:cubicBezTo>
                  <a:pt x="3341" y="1727"/>
                  <a:pt x="3340" y="1727"/>
                  <a:pt x="3338" y="1727"/>
                </a:cubicBezTo>
                <a:lnTo>
                  <a:pt x="3338" y="1730"/>
                </a:lnTo>
                <a:cubicBezTo>
                  <a:pt x="3342" y="1731"/>
                  <a:pt x="3342" y="1728"/>
                  <a:pt x="3344" y="1726"/>
                </a:cubicBezTo>
                <a:lnTo>
                  <a:pt x="3342" y="1726"/>
                </a:lnTo>
                <a:cubicBezTo>
                  <a:pt x="3342" y="1725"/>
                  <a:pt x="3342" y="1725"/>
                  <a:pt x="3341" y="1725"/>
                </a:cubicBezTo>
                <a:close/>
                <a:moveTo>
                  <a:pt x="3373" y="1721"/>
                </a:moveTo>
                <a:cubicBezTo>
                  <a:pt x="3372" y="1722"/>
                  <a:pt x="3371" y="1722"/>
                  <a:pt x="3371" y="1723"/>
                </a:cubicBezTo>
                <a:cubicBezTo>
                  <a:pt x="3372" y="1724"/>
                  <a:pt x="3373" y="1724"/>
                  <a:pt x="3374" y="1723"/>
                </a:cubicBezTo>
                <a:lnTo>
                  <a:pt x="3375" y="1722"/>
                </a:lnTo>
                <a:lnTo>
                  <a:pt x="3375" y="1722"/>
                </a:lnTo>
                <a:lnTo>
                  <a:pt x="3375" y="1722"/>
                </a:lnTo>
                <a:lnTo>
                  <a:pt x="3375" y="1722"/>
                </a:lnTo>
                <a:lnTo>
                  <a:pt x="3374" y="1722"/>
                </a:lnTo>
                <a:cubicBezTo>
                  <a:pt x="3374" y="1721"/>
                  <a:pt x="3373" y="1721"/>
                  <a:pt x="3373" y="1721"/>
                </a:cubicBezTo>
                <a:close/>
                <a:moveTo>
                  <a:pt x="3383" y="1717"/>
                </a:moveTo>
                <a:cubicBezTo>
                  <a:pt x="3381" y="1717"/>
                  <a:pt x="3380" y="1717"/>
                  <a:pt x="3380" y="1720"/>
                </a:cubicBezTo>
                <a:lnTo>
                  <a:pt x="3380" y="1720"/>
                </a:lnTo>
                <a:cubicBezTo>
                  <a:pt x="3382" y="1719"/>
                  <a:pt x="3386" y="1720"/>
                  <a:pt x="3385" y="1717"/>
                </a:cubicBezTo>
                <a:cubicBezTo>
                  <a:pt x="3385" y="1717"/>
                  <a:pt x="3384" y="1717"/>
                  <a:pt x="3383" y="1717"/>
                </a:cubicBezTo>
                <a:close/>
                <a:moveTo>
                  <a:pt x="3363" y="1712"/>
                </a:moveTo>
                <a:lnTo>
                  <a:pt x="3363" y="1716"/>
                </a:lnTo>
                <a:lnTo>
                  <a:pt x="3365" y="1716"/>
                </a:lnTo>
                <a:lnTo>
                  <a:pt x="3365" y="1712"/>
                </a:lnTo>
                <a:lnTo>
                  <a:pt x="3363" y="1712"/>
                </a:lnTo>
                <a:close/>
                <a:moveTo>
                  <a:pt x="3375" y="1711"/>
                </a:moveTo>
                <a:cubicBezTo>
                  <a:pt x="3375" y="1712"/>
                  <a:pt x="3373" y="1712"/>
                  <a:pt x="3373" y="1713"/>
                </a:cubicBezTo>
                <a:lnTo>
                  <a:pt x="3374" y="1713"/>
                </a:lnTo>
                <a:cubicBezTo>
                  <a:pt x="3376" y="1715"/>
                  <a:pt x="3378" y="1712"/>
                  <a:pt x="3375" y="1711"/>
                </a:cubicBezTo>
                <a:close/>
                <a:moveTo>
                  <a:pt x="3314" y="1710"/>
                </a:moveTo>
                <a:cubicBezTo>
                  <a:pt x="3313" y="1710"/>
                  <a:pt x="3312" y="1711"/>
                  <a:pt x="3312" y="1711"/>
                </a:cubicBezTo>
                <a:cubicBezTo>
                  <a:pt x="3311" y="1711"/>
                  <a:pt x="3311" y="1712"/>
                  <a:pt x="3311" y="1713"/>
                </a:cubicBezTo>
                <a:lnTo>
                  <a:pt x="3311" y="1714"/>
                </a:lnTo>
                <a:cubicBezTo>
                  <a:pt x="3312" y="1715"/>
                  <a:pt x="3315" y="1715"/>
                  <a:pt x="3315" y="1719"/>
                </a:cubicBezTo>
                <a:cubicBezTo>
                  <a:pt x="3320" y="1720"/>
                  <a:pt x="3322" y="1717"/>
                  <a:pt x="3322" y="1712"/>
                </a:cubicBezTo>
                <a:cubicBezTo>
                  <a:pt x="3319" y="1712"/>
                  <a:pt x="3316" y="1710"/>
                  <a:pt x="3314" y="1710"/>
                </a:cubicBezTo>
                <a:close/>
                <a:moveTo>
                  <a:pt x="3360" y="1706"/>
                </a:moveTo>
                <a:lnTo>
                  <a:pt x="3360" y="1706"/>
                </a:lnTo>
                <a:lnTo>
                  <a:pt x="3358" y="1706"/>
                </a:lnTo>
                <a:cubicBezTo>
                  <a:pt x="3355" y="1706"/>
                  <a:pt x="3352" y="1705"/>
                  <a:pt x="3353" y="1708"/>
                </a:cubicBezTo>
                <a:cubicBezTo>
                  <a:pt x="3356" y="1709"/>
                  <a:pt x="3358" y="1709"/>
                  <a:pt x="3359" y="1707"/>
                </a:cubicBezTo>
                <a:lnTo>
                  <a:pt x="3360" y="1706"/>
                </a:lnTo>
                <a:lnTo>
                  <a:pt x="3360" y="1706"/>
                </a:lnTo>
                <a:lnTo>
                  <a:pt x="3360" y="1706"/>
                </a:lnTo>
                <a:close/>
                <a:moveTo>
                  <a:pt x="3358" y="1693"/>
                </a:moveTo>
                <a:lnTo>
                  <a:pt x="3358" y="1697"/>
                </a:lnTo>
                <a:lnTo>
                  <a:pt x="3362" y="1697"/>
                </a:lnTo>
                <a:cubicBezTo>
                  <a:pt x="3363" y="1694"/>
                  <a:pt x="3360" y="1694"/>
                  <a:pt x="3358" y="1693"/>
                </a:cubicBezTo>
                <a:close/>
                <a:moveTo>
                  <a:pt x="3316" y="1690"/>
                </a:moveTo>
                <a:cubicBezTo>
                  <a:pt x="3315" y="1690"/>
                  <a:pt x="3314" y="1691"/>
                  <a:pt x="3315" y="1693"/>
                </a:cubicBezTo>
                <a:lnTo>
                  <a:pt x="3315" y="1693"/>
                </a:lnTo>
                <a:cubicBezTo>
                  <a:pt x="3316" y="1693"/>
                  <a:pt x="3322" y="1697"/>
                  <a:pt x="3321" y="1693"/>
                </a:cubicBezTo>
                <a:cubicBezTo>
                  <a:pt x="3321" y="1692"/>
                  <a:pt x="3318" y="1690"/>
                  <a:pt x="3316" y="1690"/>
                </a:cubicBezTo>
                <a:close/>
                <a:moveTo>
                  <a:pt x="3321" y="1682"/>
                </a:moveTo>
                <a:lnTo>
                  <a:pt x="3321" y="1682"/>
                </a:lnTo>
                <a:cubicBezTo>
                  <a:pt x="3319" y="1682"/>
                  <a:pt x="3318" y="1683"/>
                  <a:pt x="3317" y="1684"/>
                </a:cubicBezTo>
                <a:cubicBezTo>
                  <a:pt x="3319" y="1684"/>
                  <a:pt x="3321" y="1684"/>
                  <a:pt x="3321" y="1682"/>
                </a:cubicBezTo>
                <a:close/>
                <a:moveTo>
                  <a:pt x="3371" y="1680"/>
                </a:moveTo>
                <a:lnTo>
                  <a:pt x="3371" y="1683"/>
                </a:lnTo>
                <a:cubicBezTo>
                  <a:pt x="3372" y="1683"/>
                  <a:pt x="3373" y="1682"/>
                  <a:pt x="3374" y="1681"/>
                </a:cubicBezTo>
                <a:cubicBezTo>
                  <a:pt x="3372" y="1681"/>
                  <a:pt x="3371" y="1680"/>
                  <a:pt x="3371" y="1680"/>
                </a:cubicBezTo>
                <a:close/>
                <a:moveTo>
                  <a:pt x="3372" y="1669"/>
                </a:moveTo>
                <a:cubicBezTo>
                  <a:pt x="3371" y="1668"/>
                  <a:pt x="3369" y="1669"/>
                  <a:pt x="3369" y="1670"/>
                </a:cubicBezTo>
                <a:cubicBezTo>
                  <a:pt x="3371" y="1670"/>
                  <a:pt x="3371" y="1671"/>
                  <a:pt x="3374" y="1671"/>
                </a:cubicBezTo>
                <a:lnTo>
                  <a:pt x="3374" y="1671"/>
                </a:lnTo>
                <a:cubicBezTo>
                  <a:pt x="3374" y="1670"/>
                  <a:pt x="3373" y="1669"/>
                  <a:pt x="3372" y="1669"/>
                </a:cubicBezTo>
                <a:close/>
                <a:moveTo>
                  <a:pt x="3333" y="1662"/>
                </a:moveTo>
                <a:cubicBezTo>
                  <a:pt x="3332" y="1664"/>
                  <a:pt x="3331" y="1665"/>
                  <a:pt x="3331" y="1667"/>
                </a:cubicBezTo>
                <a:cubicBezTo>
                  <a:pt x="3334" y="1666"/>
                  <a:pt x="3336" y="1666"/>
                  <a:pt x="3339" y="1667"/>
                </a:cubicBezTo>
                <a:cubicBezTo>
                  <a:pt x="3339" y="1669"/>
                  <a:pt x="3340" y="1669"/>
                  <a:pt x="3340" y="1671"/>
                </a:cubicBezTo>
                <a:cubicBezTo>
                  <a:pt x="3336" y="1671"/>
                  <a:pt x="3331" y="1675"/>
                  <a:pt x="3325" y="1672"/>
                </a:cubicBezTo>
                <a:lnTo>
                  <a:pt x="3325" y="1672"/>
                </a:lnTo>
                <a:cubicBezTo>
                  <a:pt x="3325" y="1676"/>
                  <a:pt x="3323" y="1676"/>
                  <a:pt x="3325" y="1677"/>
                </a:cubicBezTo>
                <a:cubicBezTo>
                  <a:pt x="3332" y="1674"/>
                  <a:pt x="3334" y="1678"/>
                  <a:pt x="3341" y="1676"/>
                </a:cubicBezTo>
                <a:cubicBezTo>
                  <a:pt x="3342" y="1673"/>
                  <a:pt x="3342" y="1669"/>
                  <a:pt x="3341" y="1666"/>
                </a:cubicBezTo>
                <a:cubicBezTo>
                  <a:pt x="3338" y="1666"/>
                  <a:pt x="3336" y="1664"/>
                  <a:pt x="3333" y="1662"/>
                </a:cubicBezTo>
                <a:close/>
                <a:moveTo>
                  <a:pt x="3368" y="1661"/>
                </a:moveTo>
                <a:lnTo>
                  <a:pt x="3368" y="1665"/>
                </a:lnTo>
                <a:cubicBezTo>
                  <a:pt x="3371" y="1665"/>
                  <a:pt x="3372" y="1664"/>
                  <a:pt x="3371" y="1661"/>
                </a:cubicBezTo>
                <a:lnTo>
                  <a:pt x="3368" y="1661"/>
                </a:lnTo>
                <a:close/>
                <a:moveTo>
                  <a:pt x="3358" y="1661"/>
                </a:moveTo>
                <a:cubicBezTo>
                  <a:pt x="3357" y="1661"/>
                  <a:pt x="3356" y="1661"/>
                  <a:pt x="3354" y="1663"/>
                </a:cubicBezTo>
                <a:cubicBezTo>
                  <a:pt x="3356" y="1667"/>
                  <a:pt x="3359" y="1675"/>
                  <a:pt x="3355" y="1678"/>
                </a:cubicBezTo>
                <a:cubicBezTo>
                  <a:pt x="3355" y="1673"/>
                  <a:pt x="3342" y="1676"/>
                  <a:pt x="3347" y="1666"/>
                </a:cubicBezTo>
                <a:cubicBezTo>
                  <a:pt x="3342" y="1666"/>
                  <a:pt x="3344" y="1675"/>
                  <a:pt x="3348" y="1676"/>
                </a:cubicBezTo>
                <a:cubicBezTo>
                  <a:pt x="3340" y="1674"/>
                  <a:pt x="3340" y="1685"/>
                  <a:pt x="3337" y="1690"/>
                </a:cubicBezTo>
                <a:cubicBezTo>
                  <a:pt x="3336" y="1689"/>
                  <a:pt x="3333" y="1690"/>
                  <a:pt x="3332" y="1686"/>
                </a:cubicBezTo>
                <a:cubicBezTo>
                  <a:pt x="3331" y="1689"/>
                  <a:pt x="3333" y="1694"/>
                  <a:pt x="3331" y="1695"/>
                </a:cubicBezTo>
                <a:cubicBezTo>
                  <a:pt x="3329" y="1695"/>
                  <a:pt x="3328" y="1693"/>
                  <a:pt x="3328" y="1692"/>
                </a:cubicBezTo>
                <a:cubicBezTo>
                  <a:pt x="3330" y="1688"/>
                  <a:pt x="3330" y="1681"/>
                  <a:pt x="3326" y="1680"/>
                </a:cubicBezTo>
                <a:cubicBezTo>
                  <a:pt x="3324" y="1686"/>
                  <a:pt x="3325" y="1699"/>
                  <a:pt x="3324" y="1704"/>
                </a:cubicBezTo>
                <a:cubicBezTo>
                  <a:pt x="3326" y="1707"/>
                  <a:pt x="3332" y="1700"/>
                  <a:pt x="3332" y="1707"/>
                </a:cubicBezTo>
                <a:cubicBezTo>
                  <a:pt x="3325" y="1706"/>
                  <a:pt x="3323" y="1710"/>
                  <a:pt x="3322" y="1716"/>
                </a:cubicBezTo>
                <a:cubicBezTo>
                  <a:pt x="3323" y="1719"/>
                  <a:pt x="3326" y="1719"/>
                  <a:pt x="3326" y="1723"/>
                </a:cubicBezTo>
                <a:cubicBezTo>
                  <a:pt x="3324" y="1724"/>
                  <a:pt x="3324" y="1727"/>
                  <a:pt x="3322" y="1727"/>
                </a:cubicBezTo>
                <a:cubicBezTo>
                  <a:pt x="3321" y="1726"/>
                  <a:pt x="3319" y="1725"/>
                  <a:pt x="3318" y="1724"/>
                </a:cubicBezTo>
                <a:cubicBezTo>
                  <a:pt x="3315" y="1723"/>
                  <a:pt x="3311" y="1726"/>
                  <a:pt x="3310" y="1729"/>
                </a:cubicBezTo>
                <a:cubicBezTo>
                  <a:pt x="3311" y="1731"/>
                  <a:pt x="3316" y="1729"/>
                  <a:pt x="3317" y="1731"/>
                </a:cubicBezTo>
                <a:cubicBezTo>
                  <a:pt x="3314" y="1731"/>
                  <a:pt x="3309" y="1736"/>
                  <a:pt x="3314" y="1737"/>
                </a:cubicBezTo>
                <a:cubicBezTo>
                  <a:pt x="3313" y="1734"/>
                  <a:pt x="3316" y="1734"/>
                  <a:pt x="3321" y="1734"/>
                </a:cubicBezTo>
                <a:cubicBezTo>
                  <a:pt x="3321" y="1732"/>
                  <a:pt x="3321" y="1728"/>
                  <a:pt x="3324" y="1728"/>
                </a:cubicBezTo>
                <a:cubicBezTo>
                  <a:pt x="3324" y="1735"/>
                  <a:pt x="3338" y="1731"/>
                  <a:pt x="3336" y="1728"/>
                </a:cubicBezTo>
                <a:cubicBezTo>
                  <a:pt x="3336" y="1729"/>
                  <a:pt x="3333" y="1729"/>
                  <a:pt x="3332" y="1729"/>
                </a:cubicBezTo>
                <a:cubicBezTo>
                  <a:pt x="3330" y="1723"/>
                  <a:pt x="3331" y="1718"/>
                  <a:pt x="3329" y="1715"/>
                </a:cubicBezTo>
                <a:lnTo>
                  <a:pt x="3334" y="1715"/>
                </a:lnTo>
                <a:cubicBezTo>
                  <a:pt x="3334" y="1716"/>
                  <a:pt x="3335" y="1717"/>
                  <a:pt x="3335" y="1719"/>
                </a:cubicBezTo>
                <a:cubicBezTo>
                  <a:pt x="3338" y="1719"/>
                  <a:pt x="3341" y="1718"/>
                  <a:pt x="3343" y="1716"/>
                </a:cubicBezTo>
                <a:cubicBezTo>
                  <a:pt x="3346" y="1720"/>
                  <a:pt x="3342" y="1722"/>
                  <a:pt x="3346" y="1723"/>
                </a:cubicBezTo>
                <a:cubicBezTo>
                  <a:pt x="3342" y="1726"/>
                  <a:pt x="3348" y="1727"/>
                  <a:pt x="3348" y="1730"/>
                </a:cubicBezTo>
                <a:lnTo>
                  <a:pt x="3345" y="1730"/>
                </a:lnTo>
                <a:lnTo>
                  <a:pt x="3345" y="1736"/>
                </a:lnTo>
                <a:cubicBezTo>
                  <a:pt x="3350" y="1738"/>
                  <a:pt x="3349" y="1734"/>
                  <a:pt x="3353" y="1733"/>
                </a:cubicBezTo>
                <a:cubicBezTo>
                  <a:pt x="3353" y="1734"/>
                  <a:pt x="3353" y="1734"/>
                  <a:pt x="3353" y="1734"/>
                </a:cubicBezTo>
                <a:cubicBezTo>
                  <a:pt x="3356" y="1737"/>
                  <a:pt x="3360" y="1737"/>
                  <a:pt x="3363" y="1735"/>
                </a:cubicBezTo>
                <a:cubicBezTo>
                  <a:pt x="3359" y="1733"/>
                  <a:pt x="3355" y="1733"/>
                  <a:pt x="3353" y="1729"/>
                </a:cubicBezTo>
                <a:cubicBezTo>
                  <a:pt x="3356" y="1731"/>
                  <a:pt x="3363" y="1732"/>
                  <a:pt x="3365" y="1728"/>
                </a:cubicBezTo>
                <a:cubicBezTo>
                  <a:pt x="3361" y="1727"/>
                  <a:pt x="3356" y="1726"/>
                  <a:pt x="3352" y="1724"/>
                </a:cubicBezTo>
                <a:cubicBezTo>
                  <a:pt x="3353" y="1719"/>
                  <a:pt x="3355" y="1724"/>
                  <a:pt x="3359" y="1723"/>
                </a:cubicBezTo>
                <a:lnTo>
                  <a:pt x="3359" y="1718"/>
                </a:lnTo>
                <a:cubicBezTo>
                  <a:pt x="3355" y="1718"/>
                  <a:pt x="3351" y="1721"/>
                  <a:pt x="3348" y="1717"/>
                </a:cubicBezTo>
                <a:cubicBezTo>
                  <a:pt x="3351" y="1717"/>
                  <a:pt x="3349" y="1713"/>
                  <a:pt x="3352" y="1713"/>
                </a:cubicBezTo>
                <a:cubicBezTo>
                  <a:pt x="3354" y="1713"/>
                  <a:pt x="3353" y="1716"/>
                  <a:pt x="3355" y="1715"/>
                </a:cubicBezTo>
                <a:cubicBezTo>
                  <a:pt x="3358" y="1706"/>
                  <a:pt x="3346" y="1709"/>
                  <a:pt x="3341" y="1708"/>
                </a:cubicBezTo>
                <a:cubicBezTo>
                  <a:pt x="3348" y="1708"/>
                  <a:pt x="3346" y="1698"/>
                  <a:pt x="3354" y="1699"/>
                </a:cubicBezTo>
                <a:cubicBezTo>
                  <a:pt x="3356" y="1691"/>
                  <a:pt x="3348" y="1696"/>
                  <a:pt x="3347" y="1694"/>
                </a:cubicBezTo>
                <a:cubicBezTo>
                  <a:pt x="3347" y="1694"/>
                  <a:pt x="3347" y="1694"/>
                  <a:pt x="3347" y="1694"/>
                </a:cubicBezTo>
                <a:cubicBezTo>
                  <a:pt x="3347" y="1691"/>
                  <a:pt x="3349" y="1690"/>
                  <a:pt x="3351" y="1690"/>
                </a:cubicBezTo>
                <a:cubicBezTo>
                  <a:pt x="3353" y="1690"/>
                  <a:pt x="3353" y="1693"/>
                  <a:pt x="3354" y="1694"/>
                </a:cubicBezTo>
                <a:cubicBezTo>
                  <a:pt x="3360" y="1687"/>
                  <a:pt x="3347" y="1690"/>
                  <a:pt x="3344" y="1689"/>
                </a:cubicBezTo>
                <a:cubicBezTo>
                  <a:pt x="3344" y="1684"/>
                  <a:pt x="3352" y="1689"/>
                  <a:pt x="3352" y="1684"/>
                </a:cubicBezTo>
                <a:cubicBezTo>
                  <a:pt x="3350" y="1685"/>
                  <a:pt x="3346" y="1687"/>
                  <a:pt x="3346" y="1683"/>
                </a:cubicBezTo>
                <a:cubicBezTo>
                  <a:pt x="3347" y="1682"/>
                  <a:pt x="3347" y="1679"/>
                  <a:pt x="3349" y="1679"/>
                </a:cubicBezTo>
                <a:cubicBezTo>
                  <a:pt x="3350" y="1682"/>
                  <a:pt x="3360" y="1680"/>
                  <a:pt x="3357" y="1684"/>
                </a:cubicBezTo>
                <a:cubicBezTo>
                  <a:pt x="3359" y="1684"/>
                  <a:pt x="3361" y="1683"/>
                  <a:pt x="3363" y="1682"/>
                </a:cubicBezTo>
                <a:cubicBezTo>
                  <a:pt x="3363" y="1679"/>
                  <a:pt x="3360" y="1677"/>
                  <a:pt x="3359" y="1675"/>
                </a:cubicBezTo>
                <a:cubicBezTo>
                  <a:pt x="3362" y="1673"/>
                  <a:pt x="3358" y="1667"/>
                  <a:pt x="3362" y="1664"/>
                </a:cubicBezTo>
                <a:cubicBezTo>
                  <a:pt x="3361" y="1662"/>
                  <a:pt x="3360" y="1661"/>
                  <a:pt x="3358" y="1661"/>
                </a:cubicBezTo>
                <a:close/>
                <a:moveTo>
                  <a:pt x="3352" y="1660"/>
                </a:moveTo>
                <a:cubicBezTo>
                  <a:pt x="3350" y="1660"/>
                  <a:pt x="3348" y="1662"/>
                  <a:pt x="3348" y="1664"/>
                </a:cubicBezTo>
                <a:cubicBezTo>
                  <a:pt x="3348" y="1666"/>
                  <a:pt x="3349" y="1668"/>
                  <a:pt x="3351" y="1669"/>
                </a:cubicBezTo>
                <a:cubicBezTo>
                  <a:pt x="3351" y="1670"/>
                  <a:pt x="3352" y="1672"/>
                  <a:pt x="3352" y="1672"/>
                </a:cubicBezTo>
                <a:lnTo>
                  <a:pt x="3352" y="1672"/>
                </a:lnTo>
                <a:cubicBezTo>
                  <a:pt x="3354" y="1673"/>
                  <a:pt x="3353" y="1670"/>
                  <a:pt x="3352" y="1669"/>
                </a:cubicBezTo>
                <a:cubicBezTo>
                  <a:pt x="3353" y="1669"/>
                  <a:pt x="3353" y="1669"/>
                  <a:pt x="3353" y="1669"/>
                </a:cubicBezTo>
                <a:cubicBezTo>
                  <a:pt x="3352" y="1665"/>
                  <a:pt x="3354" y="1664"/>
                  <a:pt x="3352" y="1660"/>
                </a:cubicBezTo>
                <a:close/>
                <a:moveTo>
                  <a:pt x="3386" y="1660"/>
                </a:moveTo>
                <a:lnTo>
                  <a:pt x="3386" y="1660"/>
                </a:lnTo>
                <a:lnTo>
                  <a:pt x="3385" y="1661"/>
                </a:lnTo>
                <a:lnTo>
                  <a:pt x="3385" y="1660"/>
                </a:lnTo>
                <a:lnTo>
                  <a:pt x="3386" y="1660"/>
                </a:lnTo>
                <a:close/>
                <a:moveTo>
                  <a:pt x="3369" y="1658"/>
                </a:moveTo>
                <a:lnTo>
                  <a:pt x="3369" y="1660"/>
                </a:lnTo>
                <a:lnTo>
                  <a:pt x="3371" y="1660"/>
                </a:lnTo>
                <a:lnTo>
                  <a:pt x="3371" y="1658"/>
                </a:lnTo>
                <a:lnTo>
                  <a:pt x="3369" y="1658"/>
                </a:lnTo>
                <a:close/>
                <a:moveTo>
                  <a:pt x="3352" y="1655"/>
                </a:moveTo>
                <a:lnTo>
                  <a:pt x="3352" y="1656"/>
                </a:lnTo>
                <a:cubicBezTo>
                  <a:pt x="3350" y="1655"/>
                  <a:pt x="3347" y="1656"/>
                  <a:pt x="3345" y="1657"/>
                </a:cubicBezTo>
                <a:cubicBezTo>
                  <a:pt x="3342" y="1654"/>
                  <a:pt x="3338" y="1658"/>
                  <a:pt x="3334" y="1657"/>
                </a:cubicBezTo>
                <a:cubicBezTo>
                  <a:pt x="3335" y="1663"/>
                  <a:pt x="3344" y="1663"/>
                  <a:pt x="3345" y="1657"/>
                </a:cubicBezTo>
                <a:cubicBezTo>
                  <a:pt x="3346" y="1658"/>
                  <a:pt x="3346" y="1658"/>
                  <a:pt x="3346" y="1659"/>
                </a:cubicBezTo>
                <a:lnTo>
                  <a:pt x="3346" y="1659"/>
                </a:lnTo>
                <a:cubicBezTo>
                  <a:pt x="3348" y="1657"/>
                  <a:pt x="3353" y="1662"/>
                  <a:pt x="3354" y="1657"/>
                </a:cubicBezTo>
                <a:cubicBezTo>
                  <a:pt x="3354" y="1657"/>
                  <a:pt x="3353" y="1657"/>
                  <a:pt x="3353" y="1657"/>
                </a:cubicBezTo>
                <a:lnTo>
                  <a:pt x="3354" y="1657"/>
                </a:lnTo>
                <a:lnTo>
                  <a:pt x="3354" y="1655"/>
                </a:lnTo>
                <a:lnTo>
                  <a:pt x="3352" y="1655"/>
                </a:lnTo>
                <a:close/>
                <a:moveTo>
                  <a:pt x="3360" y="1654"/>
                </a:moveTo>
                <a:cubicBezTo>
                  <a:pt x="3359" y="1654"/>
                  <a:pt x="3357" y="1655"/>
                  <a:pt x="3357" y="1656"/>
                </a:cubicBezTo>
                <a:cubicBezTo>
                  <a:pt x="3359" y="1657"/>
                  <a:pt x="3361" y="1657"/>
                  <a:pt x="3362" y="1657"/>
                </a:cubicBezTo>
                <a:lnTo>
                  <a:pt x="3362" y="1657"/>
                </a:lnTo>
                <a:cubicBezTo>
                  <a:pt x="3363" y="1655"/>
                  <a:pt x="3362" y="1654"/>
                  <a:pt x="3360" y="1654"/>
                </a:cubicBezTo>
                <a:close/>
                <a:moveTo>
                  <a:pt x="3354" y="1650"/>
                </a:moveTo>
                <a:cubicBezTo>
                  <a:pt x="3354" y="1651"/>
                  <a:pt x="3353" y="1651"/>
                  <a:pt x="3353" y="1652"/>
                </a:cubicBezTo>
                <a:cubicBezTo>
                  <a:pt x="3356" y="1650"/>
                  <a:pt x="3354" y="1655"/>
                  <a:pt x="3357" y="1654"/>
                </a:cubicBezTo>
                <a:cubicBezTo>
                  <a:pt x="3357" y="1654"/>
                  <a:pt x="3357" y="1654"/>
                  <a:pt x="3357" y="1654"/>
                </a:cubicBezTo>
                <a:cubicBezTo>
                  <a:pt x="3359" y="1654"/>
                  <a:pt x="3360" y="1653"/>
                  <a:pt x="3360" y="1651"/>
                </a:cubicBezTo>
                <a:lnTo>
                  <a:pt x="3360" y="1651"/>
                </a:lnTo>
                <a:cubicBezTo>
                  <a:pt x="3360" y="1651"/>
                  <a:pt x="3360" y="1651"/>
                  <a:pt x="3359" y="1651"/>
                </a:cubicBezTo>
                <a:cubicBezTo>
                  <a:pt x="3358" y="1651"/>
                  <a:pt x="3357" y="1652"/>
                  <a:pt x="3357" y="1653"/>
                </a:cubicBezTo>
                <a:cubicBezTo>
                  <a:pt x="3357" y="1651"/>
                  <a:pt x="3355" y="1650"/>
                  <a:pt x="3354" y="1650"/>
                </a:cubicBezTo>
                <a:close/>
                <a:moveTo>
                  <a:pt x="3333" y="1642"/>
                </a:moveTo>
                <a:lnTo>
                  <a:pt x="3333" y="1644"/>
                </a:lnTo>
                <a:lnTo>
                  <a:pt x="3335" y="1644"/>
                </a:lnTo>
                <a:lnTo>
                  <a:pt x="3335" y="1642"/>
                </a:lnTo>
                <a:lnTo>
                  <a:pt x="3333" y="1642"/>
                </a:lnTo>
                <a:close/>
                <a:moveTo>
                  <a:pt x="3324" y="1639"/>
                </a:moveTo>
                <a:cubicBezTo>
                  <a:pt x="3326" y="1646"/>
                  <a:pt x="3314" y="1641"/>
                  <a:pt x="3314" y="1648"/>
                </a:cubicBezTo>
                <a:cubicBezTo>
                  <a:pt x="3318" y="1646"/>
                  <a:pt x="3324" y="1646"/>
                  <a:pt x="3326" y="1651"/>
                </a:cubicBezTo>
                <a:cubicBezTo>
                  <a:pt x="3320" y="1648"/>
                  <a:pt x="3319" y="1656"/>
                  <a:pt x="3313" y="1656"/>
                </a:cubicBezTo>
                <a:lnTo>
                  <a:pt x="3313" y="1659"/>
                </a:lnTo>
                <a:cubicBezTo>
                  <a:pt x="3319" y="1658"/>
                  <a:pt x="3314" y="1664"/>
                  <a:pt x="3315" y="1668"/>
                </a:cubicBezTo>
                <a:lnTo>
                  <a:pt x="3315" y="1668"/>
                </a:lnTo>
                <a:cubicBezTo>
                  <a:pt x="3317" y="1668"/>
                  <a:pt x="3322" y="1669"/>
                  <a:pt x="3322" y="1666"/>
                </a:cubicBezTo>
                <a:cubicBezTo>
                  <a:pt x="3319" y="1666"/>
                  <a:pt x="3317" y="1667"/>
                  <a:pt x="3317" y="1664"/>
                </a:cubicBezTo>
                <a:cubicBezTo>
                  <a:pt x="3317" y="1660"/>
                  <a:pt x="3315" y="1655"/>
                  <a:pt x="3320" y="1657"/>
                </a:cubicBezTo>
                <a:cubicBezTo>
                  <a:pt x="3319" y="1659"/>
                  <a:pt x="3319" y="1662"/>
                  <a:pt x="3321" y="1664"/>
                </a:cubicBezTo>
                <a:cubicBezTo>
                  <a:pt x="3321" y="1660"/>
                  <a:pt x="3327" y="1662"/>
                  <a:pt x="3329" y="1660"/>
                </a:cubicBezTo>
                <a:lnTo>
                  <a:pt x="3329" y="1657"/>
                </a:lnTo>
                <a:cubicBezTo>
                  <a:pt x="3329" y="1655"/>
                  <a:pt x="3326" y="1656"/>
                  <a:pt x="3326" y="1655"/>
                </a:cubicBezTo>
                <a:cubicBezTo>
                  <a:pt x="3331" y="1652"/>
                  <a:pt x="3327" y="1642"/>
                  <a:pt x="3324" y="1639"/>
                </a:cubicBezTo>
                <a:close/>
                <a:moveTo>
                  <a:pt x="3349" y="1636"/>
                </a:moveTo>
                <a:cubicBezTo>
                  <a:pt x="3352" y="1640"/>
                  <a:pt x="3348" y="1645"/>
                  <a:pt x="3352" y="1649"/>
                </a:cubicBezTo>
                <a:lnTo>
                  <a:pt x="3352" y="1649"/>
                </a:lnTo>
                <a:cubicBezTo>
                  <a:pt x="3352" y="1643"/>
                  <a:pt x="3353" y="1637"/>
                  <a:pt x="3349" y="1636"/>
                </a:cubicBezTo>
                <a:close/>
                <a:moveTo>
                  <a:pt x="3362" y="1627"/>
                </a:moveTo>
                <a:cubicBezTo>
                  <a:pt x="3361" y="1627"/>
                  <a:pt x="3359" y="1628"/>
                  <a:pt x="3358" y="1629"/>
                </a:cubicBezTo>
                <a:cubicBezTo>
                  <a:pt x="3359" y="1631"/>
                  <a:pt x="3363" y="1630"/>
                  <a:pt x="3366" y="1630"/>
                </a:cubicBezTo>
                <a:lnTo>
                  <a:pt x="3366" y="1630"/>
                </a:lnTo>
                <a:cubicBezTo>
                  <a:pt x="3366" y="1628"/>
                  <a:pt x="3364" y="1627"/>
                  <a:pt x="3362" y="1627"/>
                </a:cubicBezTo>
                <a:close/>
                <a:moveTo>
                  <a:pt x="3355" y="1625"/>
                </a:moveTo>
                <a:cubicBezTo>
                  <a:pt x="3355" y="1631"/>
                  <a:pt x="3352" y="1639"/>
                  <a:pt x="3354" y="1644"/>
                </a:cubicBezTo>
                <a:lnTo>
                  <a:pt x="3354" y="1644"/>
                </a:lnTo>
                <a:cubicBezTo>
                  <a:pt x="3359" y="1640"/>
                  <a:pt x="3357" y="1631"/>
                  <a:pt x="3355" y="1625"/>
                </a:cubicBezTo>
                <a:close/>
                <a:moveTo>
                  <a:pt x="3343" y="1624"/>
                </a:moveTo>
                <a:cubicBezTo>
                  <a:pt x="3340" y="1630"/>
                  <a:pt x="3335" y="1627"/>
                  <a:pt x="3332" y="1631"/>
                </a:cubicBezTo>
                <a:cubicBezTo>
                  <a:pt x="3336" y="1633"/>
                  <a:pt x="3338" y="1629"/>
                  <a:pt x="3341" y="1632"/>
                </a:cubicBezTo>
                <a:cubicBezTo>
                  <a:pt x="3339" y="1633"/>
                  <a:pt x="3338" y="1635"/>
                  <a:pt x="3336" y="1635"/>
                </a:cubicBezTo>
                <a:cubicBezTo>
                  <a:pt x="3335" y="1635"/>
                  <a:pt x="3336" y="1633"/>
                  <a:pt x="3333" y="1633"/>
                </a:cubicBezTo>
                <a:cubicBezTo>
                  <a:pt x="3332" y="1634"/>
                  <a:pt x="3331" y="1636"/>
                  <a:pt x="3331" y="1638"/>
                </a:cubicBezTo>
                <a:cubicBezTo>
                  <a:pt x="3335" y="1638"/>
                  <a:pt x="3338" y="1640"/>
                  <a:pt x="3339" y="1643"/>
                </a:cubicBezTo>
                <a:cubicBezTo>
                  <a:pt x="3336" y="1647"/>
                  <a:pt x="3335" y="1651"/>
                  <a:pt x="3333" y="1655"/>
                </a:cubicBezTo>
                <a:cubicBezTo>
                  <a:pt x="3337" y="1654"/>
                  <a:pt x="3341" y="1654"/>
                  <a:pt x="3342" y="1649"/>
                </a:cubicBezTo>
                <a:cubicBezTo>
                  <a:pt x="3340" y="1649"/>
                  <a:pt x="3338" y="1650"/>
                  <a:pt x="3339" y="1647"/>
                </a:cubicBezTo>
                <a:cubicBezTo>
                  <a:pt x="3339" y="1643"/>
                  <a:pt x="3344" y="1644"/>
                  <a:pt x="3345" y="1640"/>
                </a:cubicBezTo>
                <a:lnTo>
                  <a:pt x="3345" y="1640"/>
                </a:lnTo>
                <a:cubicBezTo>
                  <a:pt x="3341" y="1637"/>
                  <a:pt x="3345" y="1629"/>
                  <a:pt x="3343" y="1624"/>
                </a:cubicBezTo>
                <a:close/>
                <a:moveTo>
                  <a:pt x="3333" y="1623"/>
                </a:moveTo>
                <a:cubicBezTo>
                  <a:pt x="3331" y="1625"/>
                  <a:pt x="3332" y="1627"/>
                  <a:pt x="3334" y="1628"/>
                </a:cubicBezTo>
                <a:lnTo>
                  <a:pt x="3334" y="1628"/>
                </a:lnTo>
                <a:cubicBezTo>
                  <a:pt x="3335" y="1626"/>
                  <a:pt x="3334" y="1625"/>
                  <a:pt x="3333" y="1623"/>
                </a:cubicBezTo>
                <a:close/>
                <a:moveTo>
                  <a:pt x="3338" y="1619"/>
                </a:moveTo>
                <a:cubicBezTo>
                  <a:pt x="3338" y="1620"/>
                  <a:pt x="3338" y="1620"/>
                  <a:pt x="3338" y="1621"/>
                </a:cubicBezTo>
                <a:cubicBezTo>
                  <a:pt x="3338" y="1622"/>
                  <a:pt x="3339" y="1623"/>
                  <a:pt x="3341" y="1622"/>
                </a:cubicBezTo>
                <a:cubicBezTo>
                  <a:pt x="3342" y="1622"/>
                  <a:pt x="3342" y="1620"/>
                  <a:pt x="3342" y="1619"/>
                </a:cubicBezTo>
                <a:lnTo>
                  <a:pt x="3338" y="1619"/>
                </a:lnTo>
                <a:close/>
                <a:moveTo>
                  <a:pt x="3337" y="1617"/>
                </a:moveTo>
                <a:lnTo>
                  <a:pt x="3337" y="1617"/>
                </a:lnTo>
                <a:lnTo>
                  <a:pt x="3335" y="1617"/>
                </a:lnTo>
                <a:cubicBezTo>
                  <a:pt x="3334" y="1618"/>
                  <a:pt x="3334" y="1619"/>
                  <a:pt x="3334" y="1621"/>
                </a:cubicBezTo>
                <a:cubicBezTo>
                  <a:pt x="3336" y="1621"/>
                  <a:pt x="3337" y="1620"/>
                  <a:pt x="3337" y="1619"/>
                </a:cubicBezTo>
                <a:lnTo>
                  <a:pt x="3337" y="1617"/>
                </a:lnTo>
                <a:lnTo>
                  <a:pt x="3337" y="1617"/>
                </a:lnTo>
                <a:lnTo>
                  <a:pt x="3337" y="1617"/>
                </a:lnTo>
                <a:close/>
                <a:moveTo>
                  <a:pt x="3321" y="1617"/>
                </a:moveTo>
                <a:lnTo>
                  <a:pt x="3321" y="1619"/>
                </a:lnTo>
                <a:lnTo>
                  <a:pt x="3323" y="1619"/>
                </a:lnTo>
                <a:lnTo>
                  <a:pt x="3323" y="1617"/>
                </a:lnTo>
                <a:lnTo>
                  <a:pt x="3321" y="1617"/>
                </a:lnTo>
                <a:close/>
                <a:moveTo>
                  <a:pt x="3344" y="1613"/>
                </a:moveTo>
                <a:cubicBezTo>
                  <a:pt x="3343" y="1613"/>
                  <a:pt x="3341" y="1613"/>
                  <a:pt x="3341" y="1615"/>
                </a:cubicBezTo>
                <a:lnTo>
                  <a:pt x="3343" y="1615"/>
                </a:lnTo>
                <a:cubicBezTo>
                  <a:pt x="3343" y="1614"/>
                  <a:pt x="3344" y="1614"/>
                  <a:pt x="3344" y="1613"/>
                </a:cubicBezTo>
                <a:close/>
                <a:moveTo>
                  <a:pt x="3359" y="1613"/>
                </a:moveTo>
                <a:cubicBezTo>
                  <a:pt x="3357" y="1615"/>
                  <a:pt x="3361" y="1616"/>
                  <a:pt x="3358" y="1616"/>
                </a:cubicBezTo>
                <a:cubicBezTo>
                  <a:pt x="3357" y="1617"/>
                  <a:pt x="3356" y="1616"/>
                  <a:pt x="3356" y="1618"/>
                </a:cubicBezTo>
                <a:lnTo>
                  <a:pt x="3356" y="1618"/>
                </a:lnTo>
                <a:cubicBezTo>
                  <a:pt x="3359" y="1621"/>
                  <a:pt x="3366" y="1614"/>
                  <a:pt x="3359" y="1613"/>
                </a:cubicBezTo>
                <a:close/>
                <a:moveTo>
                  <a:pt x="3329" y="1604"/>
                </a:moveTo>
                <a:lnTo>
                  <a:pt x="3329" y="1604"/>
                </a:lnTo>
                <a:cubicBezTo>
                  <a:pt x="3325" y="1603"/>
                  <a:pt x="3326" y="1607"/>
                  <a:pt x="3325" y="1609"/>
                </a:cubicBezTo>
                <a:cubicBezTo>
                  <a:pt x="3328" y="1609"/>
                  <a:pt x="3328" y="1606"/>
                  <a:pt x="3329" y="1604"/>
                </a:cubicBezTo>
                <a:close/>
                <a:moveTo>
                  <a:pt x="3316" y="1604"/>
                </a:moveTo>
                <a:lnTo>
                  <a:pt x="3316" y="1604"/>
                </a:lnTo>
                <a:cubicBezTo>
                  <a:pt x="3315" y="1608"/>
                  <a:pt x="3319" y="1607"/>
                  <a:pt x="3319" y="1610"/>
                </a:cubicBezTo>
                <a:cubicBezTo>
                  <a:pt x="3321" y="1611"/>
                  <a:pt x="3323" y="1607"/>
                  <a:pt x="3321" y="1607"/>
                </a:cubicBezTo>
                <a:cubicBezTo>
                  <a:pt x="3321" y="1608"/>
                  <a:pt x="3321" y="1609"/>
                  <a:pt x="3320" y="1609"/>
                </a:cubicBezTo>
                <a:cubicBezTo>
                  <a:pt x="3319" y="1607"/>
                  <a:pt x="3319" y="1605"/>
                  <a:pt x="3320" y="1604"/>
                </a:cubicBezTo>
                <a:lnTo>
                  <a:pt x="3316" y="1604"/>
                </a:lnTo>
                <a:close/>
                <a:moveTo>
                  <a:pt x="3349" y="1602"/>
                </a:moveTo>
                <a:cubicBezTo>
                  <a:pt x="3345" y="1602"/>
                  <a:pt x="3344" y="1608"/>
                  <a:pt x="3337" y="1606"/>
                </a:cubicBezTo>
                <a:cubicBezTo>
                  <a:pt x="3336" y="1608"/>
                  <a:pt x="3340" y="1610"/>
                  <a:pt x="3337" y="1610"/>
                </a:cubicBezTo>
                <a:cubicBezTo>
                  <a:pt x="3337" y="1610"/>
                  <a:pt x="3337" y="1608"/>
                  <a:pt x="3336" y="1608"/>
                </a:cubicBezTo>
                <a:cubicBezTo>
                  <a:pt x="3336" y="1610"/>
                  <a:pt x="3335" y="1614"/>
                  <a:pt x="3337" y="1614"/>
                </a:cubicBezTo>
                <a:cubicBezTo>
                  <a:pt x="3342" y="1609"/>
                  <a:pt x="3349" y="1618"/>
                  <a:pt x="3353" y="1613"/>
                </a:cubicBezTo>
                <a:cubicBezTo>
                  <a:pt x="3348" y="1611"/>
                  <a:pt x="3344" y="1614"/>
                  <a:pt x="3343" y="1608"/>
                </a:cubicBezTo>
                <a:lnTo>
                  <a:pt x="3343" y="1608"/>
                </a:lnTo>
                <a:cubicBezTo>
                  <a:pt x="3344" y="1608"/>
                  <a:pt x="3344" y="1607"/>
                  <a:pt x="3345" y="1607"/>
                </a:cubicBezTo>
                <a:cubicBezTo>
                  <a:pt x="3345" y="1609"/>
                  <a:pt x="3345" y="1611"/>
                  <a:pt x="3347" y="1609"/>
                </a:cubicBezTo>
                <a:cubicBezTo>
                  <a:pt x="3349" y="1608"/>
                  <a:pt x="3350" y="1605"/>
                  <a:pt x="3351" y="1603"/>
                </a:cubicBezTo>
                <a:cubicBezTo>
                  <a:pt x="3350" y="1602"/>
                  <a:pt x="3350" y="1602"/>
                  <a:pt x="3349" y="1602"/>
                </a:cubicBezTo>
                <a:close/>
                <a:moveTo>
                  <a:pt x="3357" y="1599"/>
                </a:moveTo>
                <a:lnTo>
                  <a:pt x="3357" y="1600"/>
                </a:lnTo>
                <a:cubicBezTo>
                  <a:pt x="3355" y="1599"/>
                  <a:pt x="3353" y="1601"/>
                  <a:pt x="3353" y="1603"/>
                </a:cubicBezTo>
                <a:cubicBezTo>
                  <a:pt x="3354" y="1603"/>
                  <a:pt x="3356" y="1604"/>
                  <a:pt x="3357" y="1604"/>
                </a:cubicBezTo>
                <a:cubicBezTo>
                  <a:pt x="3357" y="1606"/>
                  <a:pt x="3357" y="1608"/>
                  <a:pt x="3359" y="1608"/>
                </a:cubicBezTo>
                <a:cubicBezTo>
                  <a:pt x="3359" y="1607"/>
                  <a:pt x="3359" y="1606"/>
                  <a:pt x="3359" y="1605"/>
                </a:cubicBezTo>
                <a:cubicBezTo>
                  <a:pt x="3360" y="1605"/>
                  <a:pt x="3360" y="1606"/>
                  <a:pt x="3361" y="1606"/>
                </a:cubicBezTo>
                <a:lnTo>
                  <a:pt x="3361" y="1606"/>
                </a:lnTo>
                <a:cubicBezTo>
                  <a:pt x="3362" y="1604"/>
                  <a:pt x="3361" y="1601"/>
                  <a:pt x="3359" y="1600"/>
                </a:cubicBezTo>
                <a:cubicBezTo>
                  <a:pt x="3359" y="1599"/>
                  <a:pt x="3358" y="1599"/>
                  <a:pt x="3357" y="1599"/>
                </a:cubicBezTo>
                <a:close/>
                <a:moveTo>
                  <a:pt x="3329" y="1598"/>
                </a:moveTo>
                <a:cubicBezTo>
                  <a:pt x="3327" y="1598"/>
                  <a:pt x="3325" y="1598"/>
                  <a:pt x="3326" y="1600"/>
                </a:cubicBezTo>
                <a:lnTo>
                  <a:pt x="3328" y="1600"/>
                </a:lnTo>
                <a:cubicBezTo>
                  <a:pt x="3328" y="1599"/>
                  <a:pt x="3329" y="1599"/>
                  <a:pt x="3329" y="1598"/>
                </a:cubicBezTo>
                <a:close/>
                <a:moveTo>
                  <a:pt x="3334" y="1596"/>
                </a:moveTo>
                <a:cubicBezTo>
                  <a:pt x="3332" y="1601"/>
                  <a:pt x="3340" y="1601"/>
                  <a:pt x="3341" y="1599"/>
                </a:cubicBezTo>
                <a:cubicBezTo>
                  <a:pt x="3339" y="1600"/>
                  <a:pt x="3339" y="1599"/>
                  <a:pt x="3339" y="1598"/>
                </a:cubicBezTo>
                <a:lnTo>
                  <a:pt x="3339" y="1596"/>
                </a:lnTo>
                <a:lnTo>
                  <a:pt x="3339" y="1596"/>
                </a:lnTo>
                <a:lnTo>
                  <a:pt x="3339" y="1596"/>
                </a:lnTo>
                <a:lnTo>
                  <a:pt x="3339" y="1596"/>
                </a:lnTo>
                <a:lnTo>
                  <a:pt x="3337" y="1597"/>
                </a:lnTo>
                <a:cubicBezTo>
                  <a:pt x="3336" y="1597"/>
                  <a:pt x="3335" y="1598"/>
                  <a:pt x="3334" y="1596"/>
                </a:cubicBezTo>
                <a:close/>
                <a:moveTo>
                  <a:pt x="3385" y="1590"/>
                </a:moveTo>
                <a:cubicBezTo>
                  <a:pt x="3383" y="1590"/>
                  <a:pt x="3382" y="1591"/>
                  <a:pt x="3382" y="1592"/>
                </a:cubicBezTo>
                <a:cubicBezTo>
                  <a:pt x="3382" y="1592"/>
                  <a:pt x="3383" y="1593"/>
                  <a:pt x="3383" y="1593"/>
                </a:cubicBezTo>
                <a:lnTo>
                  <a:pt x="3383" y="1593"/>
                </a:lnTo>
                <a:lnTo>
                  <a:pt x="3383" y="1593"/>
                </a:lnTo>
                <a:lnTo>
                  <a:pt x="3384" y="1593"/>
                </a:lnTo>
                <a:lnTo>
                  <a:pt x="3383" y="1593"/>
                </a:lnTo>
                <a:lnTo>
                  <a:pt x="3384" y="1592"/>
                </a:lnTo>
                <a:cubicBezTo>
                  <a:pt x="3384" y="1592"/>
                  <a:pt x="3385" y="1591"/>
                  <a:pt x="3385" y="1590"/>
                </a:cubicBezTo>
                <a:close/>
                <a:moveTo>
                  <a:pt x="3327" y="1588"/>
                </a:moveTo>
                <a:cubicBezTo>
                  <a:pt x="3326" y="1588"/>
                  <a:pt x="3325" y="1589"/>
                  <a:pt x="3326" y="1591"/>
                </a:cubicBezTo>
                <a:lnTo>
                  <a:pt x="3329" y="1591"/>
                </a:lnTo>
                <a:cubicBezTo>
                  <a:pt x="3329" y="1589"/>
                  <a:pt x="3328" y="1588"/>
                  <a:pt x="3327" y="1588"/>
                </a:cubicBezTo>
                <a:close/>
                <a:moveTo>
                  <a:pt x="3320" y="1588"/>
                </a:moveTo>
                <a:cubicBezTo>
                  <a:pt x="3320" y="1593"/>
                  <a:pt x="3315" y="1586"/>
                  <a:pt x="3317" y="1591"/>
                </a:cubicBezTo>
                <a:cubicBezTo>
                  <a:pt x="3319" y="1590"/>
                  <a:pt x="3319" y="1593"/>
                  <a:pt x="3321" y="1596"/>
                </a:cubicBezTo>
                <a:lnTo>
                  <a:pt x="3321" y="1596"/>
                </a:lnTo>
                <a:cubicBezTo>
                  <a:pt x="3322" y="1594"/>
                  <a:pt x="3322" y="1590"/>
                  <a:pt x="3323" y="1588"/>
                </a:cubicBezTo>
                <a:lnTo>
                  <a:pt x="3320" y="1588"/>
                </a:lnTo>
                <a:close/>
                <a:moveTo>
                  <a:pt x="3352" y="1586"/>
                </a:moveTo>
                <a:cubicBezTo>
                  <a:pt x="3352" y="1588"/>
                  <a:pt x="3350" y="1588"/>
                  <a:pt x="3349" y="1588"/>
                </a:cubicBezTo>
                <a:lnTo>
                  <a:pt x="3349" y="1588"/>
                </a:lnTo>
                <a:cubicBezTo>
                  <a:pt x="3348" y="1594"/>
                  <a:pt x="3355" y="1588"/>
                  <a:pt x="3352" y="1586"/>
                </a:cubicBezTo>
                <a:close/>
                <a:moveTo>
                  <a:pt x="3334" y="1583"/>
                </a:moveTo>
                <a:cubicBezTo>
                  <a:pt x="3334" y="1585"/>
                  <a:pt x="3334" y="1587"/>
                  <a:pt x="3333" y="1589"/>
                </a:cubicBezTo>
                <a:cubicBezTo>
                  <a:pt x="3334" y="1590"/>
                  <a:pt x="3338" y="1590"/>
                  <a:pt x="3338" y="1588"/>
                </a:cubicBezTo>
                <a:lnTo>
                  <a:pt x="3338" y="1588"/>
                </a:lnTo>
                <a:cubicBezTo>
                  <a:pt x="3336" y="1586"/>
                  <a:pt x="3337" y="1583"/>
                  <a:pt x="3334" y="1583"/>
                </a:cubicBezTo>
                <a:close/>
                <a:moveTo>
                  <a:pt x="3322" y="1579"/>
                </a:moveTo>
                <a:cubicBezTo>
                  <a:pt x="3319" y="1580"/>
                  <a:pt x="3315" y="1581"/>
                  <a:pt x="3315" y="1586"/>
                </a:cubicBezTo>
                <a:lnTo>
                  <a:pt x="3315" y="1587"/>
                </a:lnTo>
                <a:cubicBezTo>
                  <a:pt x="3319" y="1590"/>
                  <a:pt x="3323" y="1585"/>
                  <a:pt x="3322" y="1579"/>
                </a:cubicBezTo>
                <a:close/>
                <a:moveTo>
                  <a:pt x="3327" y="1578"/>
                </a:moveTo>
                <a:cubicBezTo>
                  <a:pt x="3326" y="1578"/>
                  <a:pt x="3326" y="1579"/>
                  <a:pt x="3325" y="1580"/>
                </a:cubicBezTo>
                <a:cubicBezTo>
                  <a:pt x="3327" y="1582"/>
                  <a:pt x="3328" y="1579"/>
                  <a:pt x="3327" y="1578"/>
                </a:cubicBezTo>
                <a:close/>
                <a:moveTo>
                  <a:pt x="3328" y="1570"/>
                </a:moveTo>
                <a:cubicBezTo>
                  <a:pt x="3331" y="1574"/>
                  <a:pt x="3334" y="1580"/>
                  <a:pt x="3338" y="1583"/>
                </a:cubicBezTo>
                <a:cubicBezTo>
                  <a:pt x="3341" y="1580"/>
                  <a:pt x="3337" y="1580"/>
                  <a:pt x="3336" y="1579"/>
                </a:cubicBezTo>
                <a:cubicBezTo>
                  <a:pt x="3338" y="1578"/>
                  <a:pt x="3339" y="1577"/>
                  <a:pt x="3341" y="1577"/>
                </a:cubicBezTo>
                <a:lnTo>
                  <a:pt x="3344" y="1577"/>
                </a:lnTo>
                <a:cubicBezTo>
                  <a:pt x="3345" y="1574"/>
                  <a:pt x="3342" y="1574"/>
                  <a:pt x="3341" y="1575"/>
                </a:cubicBezTo>
                <a:lnTo>
                  <a:pt x="3341" y="1575"/>
                </a:lnTo>
                <a:cubicBezTo>
                  <a:pt x="3338" y="1575"/>
                  <a:pt x="3334" y="1576"/>
                  <a:pt x="3334" y="1570"/>
                </a:cubicBezTo>
                <a:lnTo>
                  <a:pt x="3328" y="1570"/>
                </a:lnTo>
                <a:close/>
                <a:moveTo>
                  <a:pt x="3318" y="1567"/>
                </a:moveTo>
                <a:cubicBezTo>
                  <a:pt x="3319" y="1571"/>
                  <a:pt x="3315" y="1569"/>
                  <a:pt x="3315" y="1572"/>
                </a:cubicBezTo>
                <a:cubicBezTo>
                  <a:pt x="3320" y="1571"/>
                  <a:pt x="3316" y="1579"/>
                  <a:pt x="3321" y="1578"/>
                </a:cubicBezTo>
                <a:lnTo>
                  <a:pt x="3321" y="1578"/>
                </a:lnTo>
                <a:cubicBezTo>
                  <a:pt x="3323" y="1575"/>
                  <a:pt x="3321" y="1568"/>
                  <a:pt x="3318" y="1567"/>
                </a:cubicBezTo>
                <a:close/>
                <a:moveTo>
                  <a:pt x="3317" y="1561"/>
                </a:moveTo>
                <a:cubicBezTo>
                  <a:pt x="3315" y="1568"/>
                  <a:pt x="3320" y="1564"/>
                  <a:pt x="3317" y="1561"/>
                </a:cubicBezTo>
                <a:close/>
                <a:moveTo>
                  <a:pt x="3315" y="1552"/>
                </a:moveTo>
                <a:cubicBezTo>
                  <a:pt x="3314" y="1553"/>
                  <a:pt x="3314" y="1557"/>
                  <a:pt x="3317" y="1557"/>
                </a:cubicBezTo>
                <a:lnTo>
                  <a:pt x="3317" y="1557"/>
                </a:lnTo>
                <a:cubicBezTo>
                  <a:pt x="3316" y="1554"/>
                  <a:pt x="3319" y="1553"/>
                  <a:pt x="3315" y="1552"/>
                </a:cubicBezTo>
                <a:close/>
                <a:moveTo>
                  <a:pt x="3321" y="1533"/>
                </a:moveTo>
                <a:lnTo>
                  <a:pt x="3321" y="1533"/>
                </a:lnTo>
                <a:cubicBezTo>
                  <a:pt x="3319" y="1535"/>
                  <a:pt x="3319" y="1537"/>
                  <a:pt x="3322" y="1538"/>
                </a:cubicBezTo>
                <a:cubicBezTo>
                  <a:pt x="3322" y="1535"/>
                  <a:pt x="3323" y="1534"/>
                  <a:pt x="3321" y="1533"/>
                </a:cubicBezTo>
                <a:close/>
                <a:moveTo>
                  <a:pt x="3316" y="1521"/>
                </a:moveTo>
                <a:lnTo>
                  <a:pt x="3316" y="1523"/>
                </a:lnTo>
                <a:cubicBezTo>
                  <a:pt x="3317" y="1523"/>
                  <a:pt x="3317" y="1523"/>
                  <a:pt x="3318" y="1524"/>
                </a:cubicBezTo>
                <a:lnTo>
                  <a:pt x="3318" y="1524"/>
                </a:lnTo>
                <a:lnTo>
                  <a:pt x="3318" y="1524"/>
                </a:lnTo>
                <a:lnTo>
                  <a:pt x="3318" y="1524"/>
                </a:lnTo>
                <a:lnTo>
                  <a:pt x="3318" y="1524"/>
                </a:lnTo>
                <a:lnTo>
                  <a:pt x="3318" y="1523"/>
                </a:lnTo>
                <a:cubicBezTo>
                  <a:pt x="3318" y="1521"/>
                  <a:pt x="3318" y="1520"/>
                  <a:pt x="3316" y="1521"/>
                </a:cubicBezTo>
                <a:close/>
                <a:moveTo>
                  <a:pt x="3304" y="1520"/>
                </a:moveTo>
                <a:cubicBezTo>
                  <a:pt x="3303" y="1520"/>
                  <a:pt x="3301" y="1521"/>
                  <a:pt x="3301" y="1522"/>
                </a:cubicBezTo>
                <a:cubicBezTo>
                  <a:pt x="3303" y="1523"/>
                  <a:pt x="3307" y="1524"/>
                  <a:pt x="3308" y="1522"/>
                </a:cubicBezTo>
                <a:lnTo>
                  <a:pt x="3308" y="1521"/>
                </a:lnTo>
                <a:lnTo>
                  <a:pt x="3308" y="1521"/>
                </a:lnTo>
                <a:lnTo>
                  <a:pt x="3308" y="1521"/>
                </a:lnTo>
                <a:lnTo>
                  <a:pt x="3308" y="1521"/>
                </a:lnTo>
                <a:lnTo>
                  <a:pt x="3308" y="1521"/>
                </a:lnTo>
                <a:cubicBezTo>
                  <a:pt x="3307" y="1520"/>
                  <a:pt x="3305" y="1520"/>
                  <a:pt x="3304" y="1520"/>
                </a:cubicBezTo>
                <a:close/>
                <a:moveTo>
                  <a:pt x="3353" y="1519"/>
                </a:moveTo>
                <a:lnTo>
                  <a:pt x="3353" y="1519"/>
                </a:lnTo>
                <a:lnTo>
                  <a:pt x="3353" y="1519"/>
                </a:lnTo>
                <a:lnTo>
                  <a:pt x="3353" y="1519"/>
                </a:lnTo>
                <a:close/>
                <a:moveTo>
                  <a:pt x="3364" y="1518"/>
                </a:moveTo>
                <a:lnTo>
                  <a:pt x="3363" y="1519"/>
                </a:lnTo>
                <a:lnTo>
                  <a:pt x="3363" y="1518"/>
                </a:lnTo>
                <a:cubicBezTo>
                  <a:pt x="3361" y="1518"/>
                  <a:pt x="3359" y="1519"/>
                  <a:pt x="3359" y="1521"/>
                </a:cubicBezTo>
                <a:cubicBezTo>
                  <a:pt x="3360" y="1520"/>
                  <a:pt x="3362" y="1520"/>
                  <a:pt x="3363" y="1519"/>
                </a:cubicBezTo>
                <a:lnTo>
                  <a:pt x="3363" y="1519"/>
                </a:lnTo>
                <a:lnTo>
                  <a:pt x="3364" y="1519"/>
                </a:lnTo>
                <a:lnTo>
                  <a:pt x="3364" y="1518"/>
                </a:lnTo>
                <a:close/>
                <a:moveTo>
                  <a:pt x="3314" y="1512"/>
                </a:moveTo>
                <a:lnTo>
                  <a:pt x="3314" y="1512"/>
                </a:lnTo>
                <a:cubicBezTo>
                  <a:pt x="3314" y="1515"/>
                  <a:pt x="3314" y="1516"/>
                  <a:pt x="3316" y="1516"/>
                </a:cubicBezTo>
                <a:cubicBezTo>
                  <a:pt x="3316" y="1513"/>
                  <a:pt x="3315" y="1512"/>
                  <a:pt x="3314" y="1512"/>
                </a:cubicBezTo>
                <a:close/>
                <a:moveTo>
                  <a:pt x="3270" y="1505"/>
                </a:moveTo>
                <a:cubicBezTo>
                  <a:pt x="3269" y="1505"/>
                  <a:pt x="3268" y="1506"/>
                  <a:pt x="3267" y="1507"/>
                </a:cubicBezTo>
                <a:lnTo>
                  <a:pt x="3267" y="1507"/>
                </a:lnTo>
                <a:cubicBezTo>
                  <a:pt x="3270" y="1508"/>
                  <a:pt x="3271" y="1512"/>
                  <a:pt x="3275" y="1510"/>
                </a:cubicBezTo>
                <a:cubicBezTo>
                  <a:pt x="3275" y="1507"/>
                  <a:pt x="3272" y="1505"/>
                  <a:pt x="3270" y="1505"/>
                </a:cubicBezTo>
                <a:close/>
                <a:moveTo>
                  <a:pt x="3292" y="1504"/>
                </a:moveTo>
                <a:lnTo>
                  <a:pt x="3292" y="1504"/>
                </a:lnTo>
                <a:lnTo>
                  <a:pt x="3291" y="1505"/>
                </a:lnTo>
                <a:cubicBezTo>
                  <a:pt x="3288" y="1506"/>
                  <a:pt x="3289" y="1508"/>
                  <a:pt x="3288" y="1510"/>
                </a:cubicBezTo>
                <a:cubicBezTo>
                  <a:pt x="3291" y="1510"/>
                  <a:pt x="3291" y="1508"/>
                  <a:pt x="3292" y="1506"/>
                </a:cubicBezTo>
                <a:lnTo>
                  <a:pt x="3292" y="1504"/>
                </a:lnTo>
                <a:lnTo>
                  <a:pt x="3293" y="1504"/>
                </a:lnTo>
                <a:lnTo>
                  <a:pt x="3292" y="1504"/>
                </a:lnTo>
                <a:close/>
                <a:moveTo>
                  <a:pt x="3279" y="1503"/>
                </a:moveTo>
                <a:cubicBezTo>
                  <a:pt x="3279" y="1504"/>
                  <a:pt x="3279" y="1504"/>
                  <a:pt x="3279" y="1505"/>
                </a:cubicBezTo>
                <a:cubicBezTo>
                  <a:pt x="3280" y="1506"/>
                  <a:pt x="3281" y="1507"/>
                  <a:pt x="3282" y="1506"/>
                </a:cubicBezTo>
                <a:cubicBezTo>
                  <a:pt x="3282" y="1506"/>
                  <a:pt x="3283" y="1505"/>
                  <a:pt x="3283" y="1505"/>
                </a:cubicBezTo>
                <a:lnTo>
                  <a:pt x="3283" y="1503"/>
                </a:lnTo>
                <a:lnTo>
                  <a:pt x="3283" y="1503"/>
                </a:lnTo>
                <a:lnTo>
                  <a:pt x="3283" y="1503"/>
                </a:lnTo>
                <a:lnTo>
                  <a:pt x="3283" y="1503"/>
                </a:lnTo>
                <a:lnTo>
                  <a:pt x="3281" y="1503"/>
                </a:lnTo>
                <a:cubicBezTo>
                  <a:pt x="3281" y="1503"/>
                  <a:pt x="3280" y="1503"/>
                  <a:pt x="3279" y="1503"/>
                </a:cubicBezTo>
                <a:close/>
                <a:moveTo>
                  <a:pt x="3298" y="1502"/>
                </a:moveTo>
                <a:lnTo>
                  <a:pt x="3298" y="1503"/>
                </a:lnTo>
                <a:lnTo>
                  <a:pt x="3297" y="1503"/>
                </a:lnTo>
                <a:cubicBezTo>
                  <a:pt x="3296" y="1503"/>
                  <a:pt x="3296" y="1503"/>
                  <a:pt x="3295" y="1503"/>
                </a:cubicBezTo>
                <a:cubicBezTo>
                  <a:pt x="3295" y="1505"/>
                  <a:pt x="3296" y="1507"/>
                  <a:pt x="3297" y="1508"/>
                </a:cubicBezTo>
                <a:cubicBezTo>
                  <a:pt x="3297" y="1506"/>
                  <a:pt x="3298" y="1505"/>
                  <a:pt x="3298" y="1504"/>
                </a:cubicBezTo>
                <a:lnTo>
                  <a:pt x="3298" y="1503"/>
                </a:lnTo>
                <a:lnTo>
                  <a:pt x="3299" y="1503"/>
                </a:lnTo>
                <a:lnTo>
                  <a:pt x="3298" y="1502"/>
                </a:lnTo>
                <a:close/>
                <a:moveTo>
                  <a:pt x="3305" y="1501"/>
                </a:moveTo>
                <a:lnTo>
                  <a:pt x="3305" y="1502"/>
                </a:lnTo>
                <a:lnTo>
                  <a:pt x="3304" y="1502"/>
                </a:lnTo>
                <a:cubicBezTo>
                  <a:pt x="3304" y="1502"/>
                  <a:pt x="3303" y="1501"/>
                  <a:pt x="3303" y="1501"/>
                </a:cubicBezTo>
                <a:cubicBezTo>
                  <a:pt x="3302" y="1504"/>
                  <a:pt x="3299" y="1509"/>
                  <a:pt x="3303" y="1509"/>
                </a:cubicBezTo>
                <a:cubicBezTo>
                  <a:pt x="3303" y="1506"/>
                  <a:pt x="3305" y="1506"/>
                  <a:pt x="3305" y="1504"/>
                </a:cubicBezTo>
                <a:lnTo>
                  <a:pt x="3305" y="1502"/>
                </a:lnTo>
                <a:lnTo>
                  <a:pt x="3306" y="1502"/>
                </a:lnTo>
                <a:lnTo>
                  <a:pt x="3305" y="1501"/>
                </a:lnTo>
                <a:close/>
                <a:moveTo>
                  <a:pt x="3348" y="1499"/>
                </a:moveTo>
                <a:cubicBezTo>
                  <a:pt x="3344" y="1501"/>
                  <a:pt x="3343" y="1505"/>
                  <a:pt x="3339" y="1506"/>
                </a:cubicBezTo>
                <a:cubicBezTo>
                  <a:pt x="3338" y="1503"/>
                  <a:pt x="3342" y="1503"/>
                  <a:pt x="3340" y="1501"/>
                </a:cubicBezTo>
                <a:cubicBezTo>
                  <a:pt x="3337" y="1501"/>
                  <a:pt x="3329" y="1498"/>
                  <a:pt x="3330" y="1505"/>
                </a:cubicBezTo>
                <a:cubicBezTo>
                  <a:pt x="3336" y="1503"/>
                  <a:pt x="3333" y="1507"/>
                  <a:pt x="3335" y="1509"/>
                </a:cubicBezTo>
                <a:cubicBezTo>
                  <a:pt x="3336" y="1506"/>
                  <a:pt x="3340" y="1506"/>
                  <a:pt x="3339" y="1511"/>
                </a:cubicBezTo>
                <a:lnTo>
                  <a:pt x="3334" y="1511"/>
                </a:lnTo>
                <a:cubicBezTo>
                  <a:pt x="3335" y="1514"/>
                  <a:pt x="3338" y="1515"/>
                  <a:pt x="3340" y="1517"/>
                </a:cubicBezTo>
                <a:cubicBezTo>
                  <a:pt x="3343" y="1515"/>
                  <a:pt x="3343" y="1509"/>
                  <a:pt x="3347" y="1507"/>
                </a:cubicBezTo>
                <a:cubicBezTo>
                  <a:pt x="3349" y="1508"/>
                  <a:pt x="3347" y="1512"/>
                  <a:pt x="3350" y="1511"/>
                </a:cubicBezTo>
                <a:lnTo>
                  <a:pt x="3350" y="1512"/>
                </a:lnTo>
                <a:cubicBezTo>
                  <a:pt x="3352" y="1507"/>
                  <a:pt x="3351" y="1502"/>
                  <a:pt x="3348" y="1499"/>
                </a:cubicBezTo>
                <a:close/>
                <a:moveTo>
                  <a:pt x="3321" y="1496"/>
                </a:moveTo>
                <a:lnTo>
                  <a:pt x="3322" y="1497"/>
                </a:lnTo>
                <a:lnTo>
                  <a:pt x="3321" y="1496"/>
                </a:lnTo>
                <a:lnTo>
                  <a:pt x="3321" y="1496"/>
                </a:lnTo>
                <a:close/>
                <a:moveTo>
                  <a:pt x="3342" y="1496"/>
                </a:moveTo>
                <a:cubicBezTo>
                  <a:pt x="3341" y="1495"/>
                  <a:pt x="3341" y="1498"/>
                  <a:pt x="3345" y="1500"/>
                </a:cubicBezTo>
                <a:cubicBezTo>
                  <a:pt x="3344" y="1497"/>
                  <a:pt x="3343" y="1496"/>
                  <a:pt x="3342" y="1496"/>
                </a:cubicBezTo>
                <a:close/>
                <a:moveTo>
                  <a:pt x="3329" y="1494"/>
                </a:moveTo>
                <a:cubicBezTo>
                  <a:pt x="3328" y="1495"/>
                  <a:pt x="3328" y="1495"/>
                  <a:pt x="3327" y="1495"/>
                </a:cubicBezTo>
                <a:lnTo>
                  <a:pt x="3327" y="1499"/>
                </a:lnTo>
                <a:lnTo>
                  <a:pt x="3328" y="1500"/>
                </a:lnTo>
                <a:cubicBezTo>
                  <a:pt x="3330" y="1500"/>
                  <a:pt x="3332" y="1498"/>
                  <a:pt x="3334" y="1497"/>
                </a:cubicBezTo>
                <a:cubicBezTo>
                  <a:pt x="3331" y="1497"/>
                  <a:pt x="3331" y="1494"/>
                  <a:pt x="3329" y="1494"/>
                </a:cubicBezTo>
                <a:close/>
                <a:moveTo>
                  <a:pt x="3337" y="1494"/>
                </a:moveTo>
                <a:cubicBezTo>
                  <a:pt x="3338" y="1496"/>
                  <a:pt x="3337" y="1499"/>
                  <a:pt x="3338" y="1499"/>
                </a:cubicBezTo>
                <a:lnTo>
                  <a:pt x="3339" y="1499"/>
                </a:lnTo>
                <a:cubicBezTo>
                  <a:pt x="3339" y="1498"/>
                  <a:pt x="3342" y="1498"/>
                  <a:pt x="3340" y="1494"/>
                </a:cubicBezTo>
                <a:cubicBezTo>
                  <a:pt x="3339" y="1494"/>
                  <a:pt x="3338" y="1494"/>
                  <a:pt x="3337" y="1494"/>
                </a:cubicBezTo>
                <a:close/>
                <a:moveTo>
                  <a:pt x="3265" y="1481"/>
                </a:moveTo>
                <a:lnTo>
                  <a:pt x="3266" y="1481"/>
                </a:lnTo>
                <a:cubicBezTo>
                  <a:pt x="3264" y="1483"/>
                  <a:pt x="3264" y="1487"/>
                  <a:pt x="3266" y="1486"/>
                </a:cubicBezTo>
                <a:cubicBezTo>
                  <a:pt x="3268" y="1485"/>
                  <a:pt x="3268" y="1481"/>
                  <a:pt x="3265" y="1481"/>
                </a:cubicBezTo>
                <a:close/>
                <a:moveTo>
                  <a:pt x="3293" y="1481"/>
                </a:moveTo>
                <a:cubicBezTo>
                  <a:pt x="3291" y="1481"/>
                  <a:pt x="3289" y="1481"/>
                  <a:pt x="3289" y="1482"/>
                </a:cubicBezTo>
                <a:lnTo>
                  <a:pt x="3289" y="1483"/>
                </a:lnTo>
                <a:cubicBezTo>
                  <a:pt x="3290" y="1482"/>
                  <a:pt x="3293" y="1483"/>
                  <a:pt x="3293" y="1481"/>
                </a:cubicBezTo>
                <a:close/>
                <a:moveTo>
                  <a:pt x="3299" y="1481"/>
                </a:moveTo>
                <a:cubicBezTo>
                  <a:pt x="3298" y="1481"/>
                  <a:pt x="3296" y="1481"/>
                  <a:pt x="3297" y="1482"/>
                </a:cubicBezTo>
                <a:lnTo>
                  <a:pt x="3297" y="1482"/>
                </a:lnTo>
                <a:cubicBezTo>
                  <a:pt x="3299" y="1482"/>
                  <a:pt x="3299" y="1483"/>
                  <a:pt x="3301" y="1483"/>
                </a:cubicBezTo>
                <a:cubicBezTo>
                  <a:pt x="3301" y="1482"/>
                  <a:pt x="3300" y="1481"/>
                  <a:pt x="3299" y="1481"/>
                </a:cubicBezTo>
                <a:close/>
                <a:moveTo>
                  <a:pt x="3285" y="1480"/>
                </a:moveTo>
                <a:cubicBezTo>
                  <a:pt x="3284" y="1483"/>
                  <a:pt x="3280" y="1481"/>
                  <a:pt x="3280" y="1483"/>
                </a:cubicBezTo>
                <a:cubicBezTo>
                  <a:pt x="3277" y="1481"/>
                  <a:pt x="3276" y="1484"/>
                  <a:pt x="3272" y="1482"/>
                </a:cubicBezTo>
                <a:cubicBezTo>
                  <a:pt x="3268" y="1481"/>
                  <a:pt x="3268" y="1484"/>
                  <a:pt x="3272" y="1483"/>
                </a:cubicBezTo>
                <a:cubicBezTo>
                  <a:pt x="3275" y="1484"/>
                  <a:pt x="3277" y="1485"/>
                  <a:pt x="3281" y="1484"/>
                </a:cubicBezTo>
                <a:lnTo>
                  <a:pt x="3281" y="1484"/>
                </a:lnTo>
                <a:cubicBezTo>
                  <a:pt x="3282" y="1486"/>
                  <a:pt x="3282" y="1490"/>
                  <a:pt x="3286" y="1489"/>
                </a:cubicBezTo>
                <a:cubicBezTo>
                  <a:pt x="3287" y="1487"/>
                  <a:pt x="3288" y="1484"/>
                  <a:pt x="3288" y="1481"/>
                </a:cubicBezTo>
                <a:cubicBezTo>
                  <a:pt x="3286" y="1481"/>
                  <a:pt x="3285" y="1481"/>
                  <a:pt x="3285" y="1480"/>
                </a:cubicBezTo>
                <a:close/>
                <a:moveTo>
                  <a:pt x="3323" y="1479"/>
                </a:moveTo>
                <a:cubicBezTo>
                  <a:pt x="3318" y="1480"/>
                  <a:pt x="3311" y="1478"/>
                  <a:pt x="3307" y="1482"/>
                </a:cubicBezTo>
                <a:cubicBezTo>
                  <a:pt x="3308" y="1479"/>
                  <a:pt x="3306" y="1479"/>
                  <a:pt x="3303" y="1479"/>
                </a:cubicBezTo>
                <a:cubicBezTo>
                  <a:pt x="3303" y="1483"/>
                  <a:pt x="3301" y="1486"/>
                  <a:pt x="3298" y="1488"/>
                </a:cubicBezTo>
                <a:cubicBezTo>
                  <a:pt x="3299" y="1491"/>
                  <a:pt x="3303" y="1492"/>
                  <a:pt x="3301" y="1496"/>
                </a:cubicBezTo>
                <a:cubicBezTo>
                  <a:pt x="3299" y="1494"/>
                  <a:pt x="3294" y="1494"/>
                  <a:pt x="3294" y="1497"/>
                </a:cubicBezTo>
                <a:cubicBezTo>
                  <a:pt x="3296" y="1498"/>
                  <a:pt x="3299" y="1499"/>
                  <a:pt x="3301" y="1500"/>
                </a:cubicBezTo>
                <a:cubicBezTo>
                  <a:pt x="3301" y="1499"/>
                  <a:pt x="3301" y="1497"/>
                  <a:pt x="3302" y="1497"/>
                </a:cubicBezTo>
                <a:cubicBezTo>
                  <a:pt x="3303" y="1502"/>
                  <a:pt x="3309" y="1499"/>
                  <a:pt x="3310" y="1496"/>
                </a:cubicBezTo>
                <a:cubicBezTo>
                  <a:pt x="3312" y="1500"/>
                  <a:pt x="3317" y="1494"/>
                  <a:pt x="3320" y="1500"/>
                </a:cubicBezTo>
                <a:cubicBezTo>
                  <a:pt x="3319" y="1500"/>
                  <a:pt x="3319" y="1502"/>
                  <a:pt x="3318" y="1502"/>
                </a:cubicBezTo>
                <a:cubicBezTo>
                  <a:pt x="3316" y="1501"/>
                  <a:pt x="3316" y="1498"/>
                  <a:pt x="3314" y="1498"/>
                </a:cubicBezTo>
                <a:cubicBezTo>
                  <a:pt x="3315" y="1504"/>
                  <a:pt x="3312" y="1500"/>
                  <a:pt x="3309" y="1501"/>
                </a:cubicBezTo>
                <a:cubicBezTo>
                  <a:pt x="3307" y="1505"/>
                  <a:pt x="3310" y="1505"/>
                  <a:pt x="3311" y="1508"/>
                </a:cubicBezTo>
                <a:cubicBezTo>
                  <a:pt x="3323" y="1507"/>
                  <a:pt x="3325" y="1500"/>
                  <a:pt x="3323" y="1492"/>
                </a:cubicBezTo>
                <a:cubicBezTo>
                  <a:pt x="3322" y="1492"/>
                  <a:pt x="3322" y="1494"/>
                  <a:pt x="3322" y="1495"/>
                </a:cubicBezTo>
                <a:lnTo>
                  <a:pt x="3321" y="1496"/>
                </a:lnTo>
                <a:lnTo>
                  <a:pt x="3319" y="1494"/>
                </a:lnTo>
                <a:cubicBezTo>
                  <a:pt x="3318" y="1491"/>
                  <a:pt x="3317" y="1487"/>
                  <a:pt x="3320" y="1484"/>
                </a:cubicBezTo>
                <a:cubicBezTo>
                  <a:pt x="3321" y="1484"/>
                  <a:pt x="3321" y="1485"/>
                  <a:pt x="3323" y="1485"/>
                </a:cubicBezTo>
                <a:cubicBezTo>
                  <a:pt x="3323" y="1484"/>
                  <a:pt x="3323" y="1483"/>
                  <a:pt x="3325" y="1483"/>
                </a:cubicBezTo>
                <a:cubicBezTo>
                  <a:pt x="3326" y="1479"/>
                  <a:pt x="3321" y="1482"/>
                  <a:pt x="3323" y="1479"/>
                </a:cubicBezTo>
                <a:close/>
                <a:moveTo>
                  <a:pt x="3335" y="1473"/>
                </a:moveTo>
                <a:cubicBezTo>
                  <a:pt x="3335" y="1479"/>
                  <a:pt x="3329" y="1480"/>
                  <a:pt x="3326" y="1481"/>
                </a:cubicBezTo>
                <a:cubicBezTo>
                  <a:pt x="3328" y="1481"/>
                  <a:pt x="3326" y="1485"/>
                  <a:pt x="3327" y="1486"/>
                </a:cubicBezTo>
                <a:cubicBezTo>
                  <a:pt x="3329" y="1487"/>
                  <a:pt x="3331" y="1488"/>
                  <a:pt x="3333" y="1489"/>
                </a:cubicBezTo>
                <a:lnTo>
                  <a:pt x="3334" y="1490"/>
                </a:lnTo>
                <a:cubicBezTo>
                  <a:pt x="3337" y="1484"/>
                  <a:pt x="3343" y="1479"/>
                  <a:pt x="3335" y="1473"/>
                </a:cubicBezTo>
                <a:close/>
                <a:moveTo>
                  <a:pt x="3353" y="1470"/>
                </a:moveTo>
                <a:lnTo>
                  <a:pt x="3353" y="1471"/>
                </a:lnTo>
                <a:cubicBezTo>
                  <a:pt x="3353" y="1471"/>
                  <a:pt x="3354" y="1471"/>
                  <a:pt x="3355" y="1471"/>
                </a:cubicBezTo>
                <a:lnTo>
                  <a:pt x="3355" y="1470"/>
                </a:lnTo>
                <a:cubicBezTo>
                  <a:pt x="3354" y="1470"/>
                  <a:pt x="3353" y="1470"/>
                  <a:pt x="3353" y="1470"/>
                </a:cubicBezTo>
                <a:close/>
                <a:moveTo>
                  <a:pt x="3295" y="1469"/>
                </a:moveTo>
                <a:cubicBezTo>
                  <a:pt x="3295" y="1469"/>
                  <a:pt x="3295" y="1469"/>
                  <a:pt x="3294" y="1469"/>
                </a:cubicBezTo>
                <a:lnTo>
                  <a:pt x="3295" y="1470"/>
                </a:lnTo>
                <a:cubicBezTo>
                  <a:pt x="3294" y="1473"/>
                  <a:pt x="3297" y="1473"/>
                  <a:pt x="3294" y="1475"/>
                </a:cubicBezTo>
                <a:cubicBezTo>
                  <a:pt x="3297" y="1476"/>
                  <a:pt x="3297" y="1469"/>
                  <a:pt x="3295" y="1469"/>
                </a:cubicBezTo>
                <a:close/>
                <a:moveTo>
                  <a:pt x="3281" y="1468"/>
                </a:moveTo>
                <a:lnTo>
                  <a:pt x="3281" y="1471"/>
                </a:lnTo>
                <a:cubicBezTo>
                  <a:pt x="3282" y="1471"/>
                  <a:pt x="3283" y="1471"/>
                  <a:pt x="3284" y="1471"/>
                </a:cubicBezTo>
                <a:lnTo>
                  <a:pt x="3284" y="1468"/>
                </a:lnTo>
                <a:cubicBezTo>
                  <a:pt x="3283" y="1468"/>
                  <a:pt x="3282" y="1468"/>
                  <a:pt x="3281" y="1468"/>
                </a:cubicBezTo>
                <a:close/>
                <a:moveTo>
                  <a:pt x="3355" y="1459"/>
                </a:moveTo>
                <a:cubicBezTo>
                  <a:pt x="3355" y="1463"/>
                  <a:pt x="3360" y="1464"/>
                  <a:pt x="3358" y="1468"/>
                </a:cubicBezTo>
                <a:lnTo>
                  <a:pt x="3358" y="1468"/>
                </a:lnTo>
                <a:cubicBezTo>
                  <a:pt x="3362" y="1468"/>
                  <a:pt x="3361" y="1463"/>
                  <a:pt x="3360" y="1459"/>
                </a:cubicBezTo>
                <a:cubicBezTo>
                  <a:pt x="3359" y="1459"/>
                  <a:pt x="3357" y="1459"/>
                  <a:pt x="3355" y="1459"/>
                </a:cubicBezTo>
                <a:close/>
                <a:moveTo>
                  <a:pt x="3287" y="1456"/>
                </a:moveTo>
                <a:cubicBezTo>
                  <a:pt x="3288" y="1459"/>
                  <a:pt x="3289" y="1461"/>
                  <a:pt x="3284" y="1461"/>
                </a:cubicBezTo>
                <a:lnTo>
                  <a:pt x="3284" y="1461"/>
                </a:lnTo>
                <a:cubicBezTo>
                  <a:pt x="3285" y="1464"/>
                  <a:pt x="3288" y="1468"/>
                  <a:pt x="3289" y="1470"/>
                </a:cubicBezTo>
                <a:lnTo>
                  <a:pt x="3289" y="1471"/>
                </a:lnTo>
                <a:lnTo>
                  <a:pt x="3289" y="1472"/>
                </a:lnTo>
                <a:cubicBezTo>
                  <a:pt x="3289" y="1472"/>
                  <a:pt x="3289" y="1471"/>
                  <a:pt x="3289" y="1471"/>
                </a:cubicBezTo>
                <a:lnTo>
                  <a:pt x="3289" y="1471"/>
                </a:lnTo>
                <a:lnTo>
                  <a:pt x="3289" y="1469"/>
                </a:lnTo>
                <a:cubicBezTo>
                  <a:pt x="3288" y="1463"/>
                  <a:pt x="3289" y="1460"/>
                  <a:pt x="3292" y="1456"/>
                </a:cubicBezTo>
                <a:lnTo>
                  <a:pt x="3287" y="1456"/>
                </a:lnTo>
                <a:close/>
                <a:moveTo>
                  <a:pt x="3302" y="1456"/>
                </a:moveTo>
                <a:cubicBezTo>
                  <a:pt x="3301" y="1456"/>
                  <a:pt x="3299" y="1456"/>
                  <a:pt x="3299" y="1457"/>
                </a:cubicBezTo>
                <a:cubicBezTo>
                  <a:pt x="3300" y="1457"/>
                  <a:pt x="3300" y="1459"/>
                  <a:pt x="3301" y="1459"/>
                </a:cubicBezTo>
                <a:lnTo>
                  <a:pt x="3301" y="1459"/>
                </a:lnTo>
                <a:cubicBezTo>
                  <a:pt x="3301" y="1458"/>
                  <a:pt x="3303" y="1458"/>
                  <a:pt x="3302" y="1456"/>
                </a:cubicBezTo>
                <a:close/>
                <a:moveTo>
                  <a:pt x="3331" y="1455"/>
                </a:moveTo>
                <a:cubicBezTo>
                  <a:pt x="3329" y="1461"/>
                  <a:pt x="3334" y="1468"/>
                  <a:pt x="3330" y="1472"/>
                </a:cubicBezTo>
                <a:cubicBezTo>
                  <a:pt x="3331" y="1465"/>
                  <a:pt x="3327" y="1469"/>
                  <a:pt x="3324" y="1467"/>
                </a:cubicBezTo>
                <a:cubicBezTo>
                  <a:pt x="3325" y="1465"/>
                  <a:pt x="3326" y="1465"/>
                  <a:pt x="3326" y="1464"/>
                </a:cubicBezTo>
                <a:cubicBezTo>
                  <a:pt x="3324" y="1464"/>
                  <a:pt x="3324" y="1463"/>
                  <a:pt x="3324" y="1460"/>
                </a:cubicBezTo>
                <a:cubicBezTo>
                  <a:pt x="3322" y="1461"/>
                  <a:pt x="3319" y="1461"/>
                  <a:pt x="3316" y="1461"/>
                </a:cubicBezTo>
                <a:cubicBezTo>
                  <a:pt x="3316" y="1465"/>
                  <a:pt x="3323" y="1462"/>
                  <a:pt x="3322" y="1467"/>
                </a:cubicBezTo>
                <a:cubicBezTo>
                  <a:pt x="3322" y="1470"/>
                  <a:pt x="3319" y="1469"/>
                  <a:pt x="3320" y="1473"/>
                </a:cubicBezTo>
                <a:cubicBezTo>
                  <a:pt x="3325" y="1470"/>
                  <a:pt x="3328" y="1477"/>
                  <a:pt x="3334" y="1475"/>
                </a:cubicBezTo>
                <a:cubicBezTo>
                  <a:pt x="3336" y="1472"/>
                  <a:pt x="3332" y="1469"/>
                  <a:pt x="3336" y="1467"/>
                </a:cubicBezTo>
                <a:cubicBezTo>
                  <a:pt x="3335" y="1468"/>
                  <a:pt x="3339" y="1470"/>
                  <a:pt x="3339" y="1468"/>
                </a:cubicBezTo>
                <a:cubicBezTo>
                  <a:pt x="3337" y="1466"/>
                  <a:pt x="3337" y="1465"/>
                  <a:pt x="3337" y="1463"/>
                </a:cubicBezTo>
                <a:lnTo>
                  <a:pt x="3337" y="1461"/>
                </a:lnTo>
                <a:lnTo>
                  <a:pt x="3338" y="1461"/>
                </a:lnTo>
                <a:lnTo>
                  <a:pt x="3337" y="1461"/>
                </a:lnTo>
                <a:lnTo>
                  <a:pt x="3337" y="1461"/>
                </a:lnTo>
                <a:lnTo>
                  <a:pt x="3336" y="1461"/>
                </a:lnTo>
                <a:cubicBezTo>
                  <a:pt x="3333" y="1461"/>
                  <a:pt x="3335" y="1455"/>
                  <a:pt x="3331" y="1455"/>
                </a:cubicBezTo>
                <a:close/>
                <a:moveTo>
                  <a:pt x="3356" y="1455"/>
                </a:moveTo>
                <a:lnTo>
                  <a:pt x="3356" y="1455"/>
                </a:lnTo>
                <a:lnTo>
                  <a:pt x="3354" y="1456"/>
                </a:lnTo>
                <a:cubicBezTo>
                  <a:pt x="3352" y="1457"/>
                  <a:pt x="3351" y="1460"/>
                  <a:pt x="3349" y="1461"/>
                </a:cubicBezTo>
                <a:cubicBezTo>
                  <a:pt x="3352" y="1464"/>
                  <a:pt x="3354" y="1458"/>
                  <a:pt x="3355" y="1456"/>
                </a:cubicBezTo>
                <a:lnTo>
                  <a:pt x="3356" y="1455"/>
                </a:lnTo>
                <a:lnTo>
                  <a:pt x="3357" y="1455"/>
                </a:lnTo>
                <a:lnTo>
                  <a:pt x="3356" y="1455"/>
                </a:lnTo>
                <a:close/>
                <a:moveTo>
                  <a:pt x="3348" y="1454"/>
                </a:moveTo>
                <a:cubicBezTo>
                  <a:pt x="3346" y="1454"/>
                  <a:pt x="3344" y="1454"/>
                  <a:pt x="3344" y="1456"/>
                </a:cubicBezTo>
                <a:lnTo>
                  <a:pt x="3345" y="1457"/>
                </a:lnTo>
                <a:cubicBezTo>
                  <a:pt x="3346" y="1457"/>
                  <a:pt x="3347" y="1458"/>
                  <a:pt x="3348" y="1457"/>
                </a:cubicBezTo>
                <a:lnTo>
                  <a:pt x="3348" y="1454"/>
                </a:lnTo>
                <a:close/>
                <a:moveTo>
                  <a:pt x="3269" y="1454"/>
                </a:moveTo>
                <a:cubicBezTo>
                  <a:pt x="3267" y="1453"/>
                  <a:pt x="3267" y="1456"/>
                  <a:pt x="3265" y="1456"/>
                </a:cubicBezTo>
                <a:lnTo>
                  <a:pt x="3266" y="1456"/>
                </a:lnTo>
                <a:cubicBezTo>
                  <a:pt x="3266" y="1459"/>
                  <a:pt x="3268" y="1460"/>
                  <a:pt x="3269" y="1461"/>
                </a:cubicBezTo>
                <a:cubicBezTo>
                  <a:pt x="3270" y="1458"/>
                  <a:pt x="3269" y="1458"/>
                  <a:pt x="3269" y="1454"/>
                </a:cubicBezTo>
                <a:close/>
                <a:moveTo>
                  <a:pt x="3311" y="1453"/>
                </a:moveTo>
                <a:cubicBezTo>
                  <a:pt x="3308" y="1454"/>
                  <a:pt x="3307" y="1456"/>
                  <a:pt x="3304" y="1457"/>
                </a:cubicBezTo>
                <a:cubicBezTo>
                  <a:pt x="3305" y="1461"/>
                  <a:pt x="3302" y="1462"/>
                  <a:pt x="3305" y="1467"/>
                </a:cubicBezTo>
                <a:cubicBezTo>
                  <a:pt x="3309" y="1463"/>
                  <a:pt x="3310" y="1465"/>
                  <a:pt x="3313" y="1464"/>
                </a:cubicBezTo>
                <a:lnTo>
                  <a:pt x="3314" y="1464"/>
                </a:lnTo>
                <a:cubicBezTo>
                  <a:pt x="3314" y="1459"/>
                  <a:pt x="3311" y="1458"/>
                  <a:pt x="3311" y="1453"/>
                </a:cubicBezTo>
                <a:close/>
                <a:moveTo>
                  <a:pt x="3321" y="1453"/>
                </a:moveTo>
                <a:lnTo>
                  <a:pt x="3321" y="1453"/>
                </a:lnTo>
                <a:lnTo>
                  <a:pt x="3319" y="1454"/>
                </a:lnTo>
                <a:cubicBezTo>
                  <a:pt x="3317" y="1455"/>
                  <a:pt x="3314" y="1455"/>
                  <a:pt x="3313" y="1457"/>
                </a:cubicBezTo>
                <a:cubicBezTo>
                  <a:pt x="3314" y="1460"/>
                  <a:pt x="3320" y="1459"/>
                  <a:pt x="3321" y="1457"/>
                </a:cubicBezTo>
                <a:lnTo>
                  <a:pt x="3321" y="1453"/>
                </a:lnTo>
                <a:lnTo>
                  <a:pt x="3321" y="1453"/>
                </a:lnTo>
                <a:lnTo>
                  <a:pt x="3321" y="1453"/>
                </a:lnTo>
                <a:close/>
                <a:moveTo>
                  <a:pt x="3327" y="1451"/>
                </a:moveTo>
                <a:cubicBezTo>
                  <a:pt x="3326" y="1454"/>
                  <a:pt x="3324" y="1457"/>
                  <a:pt x="3328" y="1457"/>
                </a:cubicBezTo>
                <a:lnTo>
                  <a:pt x="3328" y="1457"/>
                </a:lnTo>
                <a:cubicBezTo>
                  <a:pt x="3328" y="1456"/>
                  <a:pt x="3329" y="1452"/>
                  <a:pt x="3327" y="1451"/>
                </a:cubicBezTo>
                <a:close/>
                <a:moveTo>
                  <a:pt x="3245" y="1445"/>
                </a:moveTo>
                <a:cubicBezTo>
                  <a:pt x="3244" y="1445"/>
                  <a:pt x="3243" y="1446"/>
                  <a:pt x="3243" y="1447"/>
                </a:cubicBezTo>
                <a:lnTo>
                  <a:pt x="3243" y="1447"/>
                </a:lnTo>
                <a:cubicBezTo>
                  <a:pt x="3246" y="1448"/>
                  <a:pt x="3250" y="1451"/>
                  <a:pt x="3250" y="1447"/>
                </a:cubicBezTo>
                <a:cubicBezTo>
                  <a:pt x="3249" y="1447"/>
                  <a:pt x="3247" y="1445"/>
                  <a:pt x="3245" y="1445"/>
                </a:cubicBezTo>
                <a:close/>
                <a:moveTo>
                  <a:pt x="3267" y="1445"/>
                </a:moveTo>
                <a:cubicBezTo>
                  <a:pt x="3267" y="1445"/>
                  <a:pt x="3266" y="1445"/>
                  <a:pt x="3265" y="1445"/>
                </a:cubicBezTo>
                <a:lnTo>
                  <a:pt x="3265" y="1445"/>
                </a:lnTo>
                <a:cubicBezTo>
                  <a:pt x="3264" y="1449"/>
                  <a:pt x="3266" y="1452"/>
                  <a:pt x="3270" y="1452"/>
                </a:cubicBezTo>
                <a:cubicBezTo>
                  <a:pt x="3271" y="1450"/>
                  <a:pt x="3271" y="1448"/>
                  <a:pt x="3270" y="1446"/>
                </a:cubicBezTo>
                <a:cubicBezTo>
                  <a:pt x="3269" y="1447"/>
                  <a:pt x="3268" y="1445"/>
                  <a:pt x="3267" y="1445"/>
                </a:cubicBezTo>
                <a:close/>
                <a:moveTo>
                  <a:pt x="3289" y="1440"/>
                </a:moveTo>
                <a:lnTo>
                  <a:pt x="3288" y="1440"/>
                </a:lnTo>
                <a:lnTo>
                  <a:pt x="3287" y="1441"/>
                </a:lnTo>
                <a:cubicBezTo>
                  <a:pt x="3283" y="1442"/>
                  <a:pt x="3284" y="1449"/>
                  <a:pt x="3278" y="1445"/>
                </a:cubicBezTo>
                <a:cubicBezTo>
                  <a:pt x="3277" y="1448"/>
                  <a:pt x="3275" y="1449"/>
                  <a:pt x="3273" y="1450"/>
                </a:cubicBezTo>
                <a:cubicBezTo>
                  <a:pt x="3276" y="1449"/>
                  <a:pt x="3281" y="1453"/>
                  <a:pt x="3285" y="1448"/>
                </a:cubicBezTo>
                <a:cubicBezTo>
                  <a:pt x="3286" y="1449"/>
                  <a:pt x="3286" y="1451"/>
                  <a:pt x="3289" y="1451"/>
                </a:cubicBezTo>
                <a:cubicBezTo>
                  <a:pt x="3291" y="1446"/>
                  <a:pt x="3286" y="1446"/>
                  <a:pt x="3288" y="1442"/>
                </a:cubicBezTo>
                <a:lnTo>
                  <a:pt x="3288" y="1440"/>
                </a:lnTo>
                <a:lnTo>
                  <a:pt x="3289" y="1440"/>
                </a:lnTo>
                <a:lnTo>
                  <a:pt x="3289" y="1440"/>
                </a:lnTo>
                <a:close/>
                <a:moveTo>
                  <a:pt x="3300" y="1435"/>
                </a:moveTo>
                <a:cubicBezTo>
                  <a:pt x="3298" y="1435"/>
                  <a:pt x="3295" y="1437"/>
                  <a:pt x="3294" y="1438"/>
                </a:cubicBezTo>
                <a:lnTo>
                  <a:pt x="3293" y="1438"/>
                </a:lnTo>
                <a:cubicBezTo>
                  <a:pt x="3293" y="1441"/>
                  <a:pt x="3294" y="1444"/>
                  <a:pt x="3296" y="1446"/>
                </a:cubicBezTo>
                <a:cubicBezTo>
                  <a:pt x="3294" y="1446"/>
                  <a:pt x="3292" y="1446"/>
                  <a:pt x="3292" y="1447"/>
                </a:cubicBezTo>
                <a:cubicBezTo>
                  <a:pt x="3297" y="1446"/>
                  <a:pt x="3294" y="1454"/>
                  <a:pt x="3300" y="1451"/>
                </a:cubicBezTo>
                <a:cubicBezTo>
                  <a:pt x="3299" y="1443"/>
                  <a:pt x="3297" y="1442"/>
                  <a:pt x="3302" y="1436"/>
                </a:cubicBezTo>
                <a:cubicBezTo>
                  <a:pt x="3301" y="1436"/>
                  <a:pt x="3300" y="1435"/>
                  <a:pt x="3300" y="1435"/>
                </a:cubicBezTo>
                <a:close/>
                <a:moveTo>
                  <a:pt x="3247" y="1428"/>
                </a:moveTo>
                <a:lnTo>
                  <a:pt x="3247" y="1431"/>
                </a:lnTo>
                <a:cubicBezTo>
                  <a:pt x="3247" y="1431"/>
                  <a:pt x="3248" y="1431"/>
                  <a:pt x="3249" y="1431"/>
                </a:cubicBezTo>
                <a:lnTo>
                  <a:pt x="3249" y="1428"/>
                </a:lnTo>
                <a:cubicBezTo>
                  <a:pt x="3248" y="1428"/>
                  <a:pt x="3247" y="1428"/>
                  <a:pt x="3247" y="1428"/>
                </a:cubicBezTo>
                <a:close/>
                <a:moveTo>
                  <a:pt x="3316" y="1427"/>
                </a:moveTo>
                <a:lnTo>
                  <a:pt x="3316" y="1427"/>
                </a:lnTo>
                <a:cubicBezTo>
                  <a:pt x="3316" y="1428"/>
                  <a:pt x="3316" y="1428"/>
                  <a:pt x="3316" y="1429"/>
                </a:cubicBezTo>
                <a:cubicBezTo>
                  <a:pt x="3312" y="1431"/>
                  <a:pt x="3313" y="1429"/>
                  <a:pt x="3309" y="1429"/>
                </a:cubicBezTo>
                <a:cubicBezTo>
                  <a:pt x="3312" y="1434"/>
                  <a:pt x="3311" y="1435"/>
                  <a:pt x="3309" y="1438"/>
                </a:cubicBezTo>
                <a:cubicBezTo>
                  <a:pt x="3310" y="1438"/>
                  <a:pt x="3311" y="1438"/>
                  <a:pt x="3312" y="1439"/>
                </a:cubicBezTo>
                <a:cubicBezTo>
                  <a:pt x="3314" y="1438"/>
                  <a:pt x="3313" y="1432"/>
                  <a:pt x="3317" y="1432"/>
                </a:cubicBezTo>
                <a:lnTo>
                  <a:pt x="3317" y="1439"/>
                </a:lnTo>
                <a:cubicBezTo>
                  <a:pt x="3314" y="1437"/>
                  <a:pt x="3313" y="1444"/>
                  <a:pt x="3311" y="1447"/>
                </a:cubicBezTo>
                <a:cubicBezTo>
                  <a:pt x="3311" y="1443"/>
                  <a:pt x="3308" y="1436"/>
                  <a:pt x="3306" y="1438"/>
                </a:cubicBezTo>
                <a:cubicBezTo>
                  <a:pt x="3310" y="1438"/>
                  <a:pt x="3306" y="1440"/>
                  <a:pt x="3304" y="1440"/>
                </a:cubicBezTo>
                <a:cubicBezTo>
                  <a:pt x="3305" y="1445"/>
                  <a:pt x="3301" y="1445"/>
                  <a:pt x="3301" y="1449"/>
                </a:cubicBezTo>
                <a:cubicBezTo>
                  <a:pt x="3302" y="1450"/>
                  <a:pt x="3303" y="1451"/>
                  <a:pt x="3304" y="1451"/>
                </a:cubicBezTo>
                <a:cubicBezTo>
                  <a:pt x="3308" y="1451"/>
                  <a:pt x="3308" y="1448"/>
                  <a:pt x="3312" y="1448"/>
                </a:cubicBezTo>
                <a:cubicBezTo>
                  <a:pt x="3313" y="1449"/>
                  <a:pt x="3313" y="1452"/>
                  <a:pt x="3315" y="1451"/>
                </a:cubicBezTo>
                <a:cubicBezTo>
                  <a:pt x="3314" y="1447"/>
                  <a:pt x="3320" y="1450"/>
                  <a:pt x="3320" y="1448"/>
                </a:cubicBezTo>
                <a:lnTo>
                  <a:pt x="3320" y="1436"/>
                </a:lnTo>
                <a:cubicBezTo>
                  <a:pt x="3322" y="1436"/>
                  <a:pt x="3321" y="1439"/>
                  <a:pt x="3324" y="1438"/>
                </a:cubicBezTo>
                <a:cubicBezTo>
                  <a:pt x="3320" y="1434"/>
                  <a:pt x="3326" y="1431"/>
                  <a:pt x="3324" y="1427"/>
                </a:cubicBezTo>
                <a:cubicBezTo>
                  <a:pt x="3322" y="1428"/>
                  <a:pt x="3321" y="1430"/>
                  <a:pt x="3319" y="1430"/>
                </a:cubicBezTo>
                <a:cubicBezTo>
                  <a:pt x="3318" y="1428"/>
                  <a:pt x="3316" y="1428"/>
                  <a:pt x="3316" y="1427"/>
                </a:cubicBezTo>
                <a:close/>
                <a:moveTo>
                  <a:pt x="3319" y="1409"/>
                </a:moveTo>
                <a:cubicBezTo>
                  <a:pt x="3317" y="1409"/>
                  <a:pt x="3315" y="1409"/>
                  <a:pt x="3313" y="1410"/>
                </a:cubicBezTo>
                <a:cubicBezTo>
                  <a:pt x="3313" y="1414"/>
                  <a:pt x="3316" y="1420"/>
                  <a:pt x="3316" y="1426"/>
                </a:cubicBezTo>
                <a:lnTo>
                  <a:pt x="3316" y="1426"/>
                </a:lnTo>
                <a:cubicBezTo>
                  <a:pt x="3317" y="1425"/>
                  <a:pt x="3320" y="1425"/>
                  <a:pt x="3320" y="1424"/>
                </a:cubicBezTo>
                <a:cubicBezTo>
                  <a:pt x="3319" y="1423"/>
                  <a:pt x="3318" y="1422"/>
                  <a:pt x="3318" y="1421"/>
                </a:cubicBezTo>
                <a:cubicBezTo>
                  <a:pt x="3320" y="1421"/>
                  <a:pt x="3321" y="1421"/>
                  <a:pt x="3322" y="1421"/>
                </a:cubicBezTo>
                <a:cubicBezTo>
                  <a:pt x="3321" y="1417"/>
                  <a:pt x="3321" y="1413"/>
                  <a:pt x="3324" y="1411"/>
                </a:cubicBezTo>
                <a:cubicBezTo>
                  <a:pt x="3322" y="1410"/>
                  <a:pt x="3320" y="1409"/>
                  <a:pt x="3319" y="1409"/>
                </a:cubicBezTo>
                <a:close/>
                <a:moveTo>
                  <a:pt x="3230" y="1404"/>
                </a:moveTo>
                <a:lnTo>
                  <a:pt x="3230" y="1404"/>
                </a:lnTo>
                <a:cubicBezTo>
                  <a:pt x="3230" y="1407"/>
                  <a:pt x="3230" y="1410"/>
                  <a:pt x="3234" y="1410"/>
                </a:cubicBezTo>
                <a:cubicBezTo>
                  <a:pt x="3234" y="1408"/>
                  <a:pt x="3234" y="1406"/>
                  <a:pt x="3233" y="1404"/>
                </a:cubicBezTo>
                <a:cubicBezTo>
                  <a:pt x="3232" y="1404"/>
                  <a:pt x="3231" y="1404"/>
                  <a:pt x="3230" y="1404"/>
                </a:cubicBezTo>
                <a:close/>
                <a:moveTo>
                  <a:pt x="3247" y="1400"/>
                </a:moveTo>
                <a:lnTo>
                  <a:pt x="3247" y="1400"/>
                </a:lnTo>
                <a:lnTo>
                  <a:pt x="3247" y="1400"/>
                </a:lnTo>
                <a:lnTo>
                  <a:pt x="3247" y="1400"/>
                </a:lnTo>
                <a:close/>
                <a:moveTo>
                  <a:pt x="3185" y="1394"/>
                </a:moveTo>
                <a:cubicBezTo>
                  <a:pt x="3183" y="1394"/>
                  <a:pt x="3182" y="1395"/>
                  <a:pt x="3182" y="1396"/>
                </a:cubicBezTo>
                <a:lnTo>
                  <a:pt x="3182" y="1396"/>
                </a:lnTo>
                <a:cubicBezTo>
                  <a:pt x="3185" y="1396"/>
                  <a:pt x="3187" y="1399"/>
                  <a:pt x="3188" y="1395"/>
                </a:cubicBezTo>
                <a:cubicBezTo>
                  <a:pt x="3187" y="1394"/>
                  <a:pt x="3186" y="1394"/>
                  <a:pt x="3185" y="1394"/>
                </a:cubicBezTo>
                <a:close/>
                <a:moveTo>
                  <a:pt x="3197" y="1391"/>
                </a:moveTo>
                <a:lnTo>
                  <a:pt x="3197" y="1391"/>
                </a:lnTo>
                <a:cubicBezTo>
                  <a:pt x="3198" y="1393"/>
                  <a:pt x="3198" y="1397"/>
                  <a:pt x="3199" y="1398"/>
                </a:cubicBezTo>
                <a:cubicBezTo>
                  <a:pt x="3201" y="1397"/>
                  <a:pt x="3201" y="1394"/>
                  <a:pt x="3202" y="1392"/>
                </a:cubicBezTo>
                <a:cubicBezTo>
                  <a:pt x="3199" y="1393"/>
                  <a:pt x="3199" y="1391"/>
                  <a:pt x="3197" y="1391"/>
                </a:cubicBezTo>
                <a:close/>
                <a:moveTo>
                  <a:pt x="3246" y="1390"/>
                </a:moveTo>
                <a:cubicBezTo>
                  <a:pt x="3244" y="1394"/>
                  <a:pt x="3242" y="1398"/>
                  <a:pt x="3245" y="1403"/>
                </a:cubicBezTo>
                <a:cubicBezTo>
                  <a:pt x="3243" y="1406"/>
                  <a:pt x="3239" y="1401"/>
                  <a:pt x="3239" y="1407"/>
                </a:cubicBezTo>
                <a:cubicBezTo>
                  <a:pt x="3244" y="1406"/>
                  <a:pt x="3248" y="1405"/>
                  <a:pt x="3250" y="1411"/>
                </a:cubicBezTo>
                <a:cubicBezTo>
                  <a:pt x="3249" y="1407"/>
                  <a:pt x="3255" y="1404"/>
                  <a:pt x="3251" y="1401"/>
                </a:cubicBezTo>
                <a:cubicBezTo>
                  <a:pt x="3251" y="1403"/>
                  <a:pt x="3248" y="1402"/>
                  <a:pt x="3247" y="1401"/>
                </a:cubicBezTo>
                <a:lnTo>
                  <a:pt x="3247" y="1400"/>
                </a:lnTo>
                <a:lnTo>
                  <a:pt x="3247" y="1397"/>
                </a:lnTo>
                <a:cubicBezTo>
                  <a:pt x="3248" y="1394"/>
                  <a:pt x="3248" y="1391"/>
                  <a:pt x="3246" y="1390"/>
                </a:cubicBezTo>
                <a:close/>
                <a:moveTo>
                  <a:pt x="3227" y="1389"/>
                </a:moveTo>
                <a:lnTo>
                  <a:pt x="3227" y="1389"/>
                </a:lnTo>
                <a:lnTo>
                  <a:pt x="3227" y="1389"/>
                </a:lnTo>
                <a:lnTo>
                  <a:pt x="3227" y="1390"/>
                </a:lnTo>
                <a:cubicBezTo>
                  <a:pt x="3227" y="1393"/>
                  <a:pt x="3225" y="1397"/>
                  <a:pt x="3229" y="1396"/>
                </a:cubicBezTo>
                <a:cubicBezTo>
                  <a:pt x="3229" y="1394"/>
                  <a:pt x="3229" y="1392"/>
                  <a:pt x="3228" y="1390"/>
                </a:cubicBezTo>
                <a:lnTo>
                  <a:pt x="3227" y="1389"/>
                </a:lnTo>
                <a:lnTo>
                  <a:pt x="3227" y="1389"/>
                </a:lnTo>
                <a:close/>
                <a:moveTo>
                  <a:pt x="3300" y="1389"/>
                </a:moveTo>
                <a:cubicBezTo>
                  <a:pt x="3298" y="1389"/>
                  <a:pt x="3296" y="1389"/>
                  <a:pt x="3297" y="1391"/>
                </a:cubicBezTo>
                <a:lnTo>
                  <a:pt x="3297" y="1391"/>
                </a:lnTo>
                <a:cubicBezTo>
                  <a:pt x="3298" y="1391"/>
                  <a:pt x="3300" y="1390"/>
                  <a:pt x="3300" y="1389"/>
                </a:cubicBezTo>
                <a:close/>
                <a:moveTo>
                  <a:pt x="3188" y="1385"/>
                </a:moveTo>
                <a:lnTo>
                  <a:pt x="3188" y="1387"/>
                </a:lnTo>
                <a:cubicBezTo>
                  <a:pt x="3188" y="1387"/>
                  <a:pt x="3189" y="1387"/>
                  <a:pt x="3190" y="1387"/>
                </a:cubicBezTo>
                <a:lnTo>
                  <a:pt x="3190" y="1385"/>
                </a:lnTo>
                <a:cubicBezTo>
                  <a:pt x="3189" y="1385"/>
                  <a:pt x="3188" y="1385"/>
                  <a:pt x="3188" y="1385"/>
                </a:cubicBezTo>
                <a:close/>
                <a:moveTo>
                  <a:pt x="3251" y="1383"/>
                </a:moveTo>
                <a:cubicBezTo>
                  <a:pt x="3248" y="1383"/>
                  <a:pt x="3245" y="1384"/>
                  <a:pt x="3244" y="1386"/>
                </a:cubicBezTo>
                <a:cubicBezTo>
                  <a:pt x="3248" y="1386"/>
                  <a:pt x="3250" y="1388"/>
                  <a:pt x="3252" y="1391"/>
                </a:cubicBezTo>
                <a:cubicBezTo>
                  <a:pt x="3254" y="1390"/>
                  <a:pt x="3253" y="1387"/>
                  <a:pt x="3253" y="1384"/>
                </a:cubicBezTo>
                <a:lnTo>
                  <a:pt x="3253" y="1384"/>
                </a:lnTo>
                <a:cubicBezTo>
                  <a:pt x="3253" y="1384"/>
                  <a:pt x="3252" y="1383"/>
                  <a:pt x="3251" y="1383"/>
                </a:cubicBezTo>
                <a:close/>
                <a:moveTo>
                  <a:pt x="3271" y="1382"/>
                </a:moveTo>
                <a:lnTo>
                  <a:pt x="3271" y="1385"/>
                </a:lnTo>
                <a:cubicBezTo>
                  <a:pt x="3271" y="1385"/>
                  <a:pt x="3272" y="1385"/>
                  <a:pt x="3273" y="1385"/>
                </a:cubicBezTo>
                <a:lnTo>
                  <a:pt x="3273" y="1385"/>
                </a:lnTo>
                <a:cubicBezTo>
                  <a:pt x="3273" y="1384"/>
                  <a:pt x="3274" y="1384"/>
                  <a:pt x="3274" y="1382"/>
                </a:cubicBezTo>
                <a:cubicBezTo>
                  <a:pt x="3273" y="1382"/>
                  <a:pt x="3272" y="1382"/>
                  <a:pt x="3271" y="1382"/>
                </a:cubicBezTo>
                <a:close/>
                <a:moveTo>
                  <a:pt x="3186" y="1378"/>
                </a:moveTo>
                <a:lnTo>
                  <a:pt x="3187" y="1382"/>
                </a:lnTo>
                <a:cubicBezTo>
                  <a:pt x="3188" y="1382"/>
                  <a:pt x="3189" y="1382"/>
                  <a:pt x="3190" y="1382"/>
                </a:cubicBezTo>
                <a:cubicBezTo>
                  <a:pt x="3190" y="1379"/>
                  <a:pt x="3189" y="1378"/>
                  <a:pt x="3186" y="1378"/>
                </a:cubicBezTo>
                <a:close/>
                <a:moveTo>
                  <a:pt x="3265" y="1378"/>
                </a:moveTo>
                <a:cubicBezTo>
                  <a:pt x="3264" y="1384"/>
                  <a:pt x="3270" y="1378"/>
                  <a:pt x="3265" y="1378"/>
                </a:cubicBezTo>
                <a:close/>
                <a:moveTo>
                  <a:pt x="3235" y="1374"/>
                </a:moveTo>
                <a:cubicBezTo>
                  <a:pt x="3234" y="1374"/>
                  <a:pt x="3234" y="1375"/>
                  <a:pt x="3234" y="1376"/>
                </a:cubicBezTo>
                <a:cubicBezTo>
                  <a:pt x="3233" y="1379"/>
                  <a:pt x="3235" y="1382"/>
                  <a:pt x="3237" y="1382"/>
                </a:cubicBezTo>
                <a:cubicBezTo>
                  <a:pt x="3237" y="1379"/>
                  <a:pt x="3237" y="1375"/>
                  <a:pt x="3235" y="1374"/>
                </a:cubicBezTo>
                <a:close/>
                <a:moveTo>
                  <a:pt x="3229" y="1373"/>
                </a:moveTo>
                <a:cubicBezTo>
                  <a:pt x="3228" y="1373"/>
                  <a:pt x="3227" y="1374"/>
                  <a:pt x="3226" y="1375"/>
                </a:cubicBezTo>
                <a:cubicBezTo>
                  <a:pt x="3225" y="1376"/>
                  <a:pt x="3226" y="1378"/>
                  <a:pt x="3227" y="1379"/>
                </a:cubicBezTo>
                <a:cubicBezTo>
                  <a:pt x="3227" y="1379"/>
                  <a:pt x="3227" y="1379"/>
                  <a:pt x="3228" y="1379"/>
                </a:cubicBezTo>
                <a:cubicBezTo>
                  <a:pt x="3229" y="1379"/>
                  <a:pt x="3230" y="1378"/>
                  <a:pt x="3231" y="1376"/>
                </a:cubicBezTo>
                <a:lnTo>
                  <a:pt x="3231" y="1375"/>
                </a:lnTo>
                <a:lnTo>
                  <a:pt x="3231" y="1375"/>
                </a:lnTo>
                <a:lnTo>
                  <a:pt x="3231" y="1375"/>
                </a:lnTo>
                <a:lnTo>
                  <a:pt x="3231" y="1375"/>
                </a:lnTo>
                <a:lnTo>
                  <a:pt x="3230" y="1374"/>
                </a:lnTo>
                <a:cubicBezTo>
                  <a:pt x="3230" y="1374"/>
                  <a:pt x="3229" y="1373"/>
                  <a:pt x="3229" y="1373"/>
                </a:cubicBezTo>
                <a:close/>
                <a:moveTo>
                  <a:pt x="3216" y="1372"/>
                </a:moveTo>
                <a:lnTo>
                  <a:pt x="3216" y="1372"/>
                </a:lnTo>
                <a:cubicBezTo>
                  <a:pt x="3217" y="1376"/>
                  <a:pt x="3215" y="1377"/>
                  <a:pt x="3217" y="1380"/>
                </a:cubicBezTo>
                <a:cubicBezTo>
                  <a:pt x="3218" y="1376"/>
                  <a:pt x="3218" y="1384"/>
                  <a:pt x="3222" y="1381"/>
                </a:cubicBezTo>
                <a:lnTo>
                  <a:pt x="3222" y="1373"/>
                </a:lnTo>
                <a:cubicBezTo>
                  <a:pt x="3220" y="1373"/>
                  <a:pt x="3217" y="1373"/>
                  <a:pt x="3216" y="1372"/>
                </a:cubicBezTo>
                <a:close/>
                <a:moveTo>
                  <a:pt x="3163" y="1371"/>
                </a:moveTo>
                <a:cubicBezTo>
                  <a:pt x="3163" y="1372"/>
                  <a:pt x="3163" y="1373"/>
                  <a:pt x="3162" y="1374"/>
                </a:cubicBezTo>
                <a:lnTo>
                  <a:pt x="3162" y="1374"/>
                </a:lnTo>
                <a:cubicBezTo>
                  <a:pt x="3164" y="1374"/>
                  <a:pt x="3164" y="1376"/>
                  <a:pt x="3167" y="1375"/>
                </a:cubicBezTo>
                <a:cubicBezTo>
                  <a:pt x="3168" y="1371"/>
                  <a:pt x="3165" y="1371"/>
                  <a:pt x="3163" y="1371"/>
                </a:cubicBezTo>
                <a:close/>
                <a:moveTo>
                  <a:pt x="3170" y="1370"/>
                </a:moveTo>
                <a:lnTo>
                  <a:pt x="3170" y="1371"/>
                </a:lnTo>
                <a:cubicBezTo>
                  <a:pt x="3168" y="1372"/>
                  <a:pt x="3168" y="1377"/>
                  <a:pt x="3171" y="1377"/>
                </a:cubicBezTo>
                <a:cubicBezTo>
                  <a:pt x="3173" y="1374"/>
                  <a:pt x="3174" y="1372"/>
                  <a:pt x="3170" y="1370"/>
                </a:cubicBezTo>
                <a:close/>
                <a:moveTo>
                  <a:pt x="3241" y="1363"/>
                </a:moveTo>
                <a:cubicBezTo>
                  <a:pt x="3245" y="1368"/>
                  <a:pt x="3244" y="1379"/>
                  <a:pt x="3248" y="1381"/>
                </a:cubicBezTo>
                <a:cubicBezTo>
                  <a:pt x="3251" y="1374"/>
                  <a:pt x="3244" y="1372"/>
                  <a:pt x="3246" y="1366"/>
                </a:cubicBezTo>
                <a:lnTo>
                  <a:pt x="3246" y="1366"/>
                </a:lnTo>
                <a:cubicBezTo>
                  <a:pt x="3242" y="1367"/>
                  <a:pt x="3243" y="1363"/>
                  <a:pt x="3241" y="1363"/>
                </a:cubicBezTo>
                <a:close/>
                <a:moveTo>
                  <a:pt x="3262" y="1353"/>
                </a:moveTo>
                <a:lnTo>
                  <a:pt x="3261" y="1353"/>
                </a:lnTo>
                <a:lnTo>
                  <a:pt x="3261" y="1353"/>
                </a:lnTo>
                <a:lnTo>
                  <a:pt x="3261" y="1353"/>
                </a:lnTo>
                <a:lnTo>
                  <a:pt x="3261" y="1353"/>
                </a:lnTo>
                <a:lnTo>
                  <a:pt x="3261" y="1356"/>
                </a:lnTo>
                <a:cubicBezTo>
                  <a:pt x="3261" y="1359"/>
                  <a:pt x="3262" y="1360"/>
                  <a:pt x="3260" y="1362"/>
                </a:cubicBezTo>
                <a:cubicBezTo>
                  <a:pt x="3261" y="1362"/>
                  <a:pt x="3262" y="1362"/>
                  <a:pt x="3264" y="1362"/>
                </a:cubicBezTo>
                <a:cubicBezTo>
                  <a:pt x="3262" y="1358"/>
                  <a:pt x="3265" y="1359"/>
                  <a:pt x="3265" y="1354"/>
                </a:cubicBezTo>
                <a:cubicBezTo>
                  <a:pt x="3264" y="1354"/>
                  <a:pt x="3263" y="1353"/>
                  <a:pt x="3262" y="1353"/>
                </a:cubicBezTo>
                <a:close/>
                <a:moveTo>
                  <a:pt x="3247" y="1352"/>
                </a:moveTo>
                <a:cubicBezTo>
                  <a:pt x="3248" y="1353"/>
                  <a:pt x="3247" y="1354"/>
                  <a:pt x="3247" y="1355"/>
                </a:cubicBezTo>
                <a:lnTo>
                  <a:pt x="3246" y="1356"/>
                </a:lnTo>
                <a:lnTo>
                  <a:pt x="3246" y="1356"/>
                </a:lnTo>
                <a:lnTo>
                  <a:pt x="3246" y="1356"/>
                </a:lnTo>
                <a:lnTo>
                  <a:pt x="3246" y="1356"/>
                </a:lnTo>
                <a:lnTo>
                  <a:pt x="3247" y="1356"/>
                </a:lnTo>
                <a:cubicBezTo>
                  <a:pt x="3249" y="1356"/>
                  <a:pt x="3249" y="1351"/>
                  <a:pt x="3247" y="1352"/>
                </a:cubicBezTo>
                <a:close/>
                <a:moveTo>
                  <a:pt x="3256" y="1344"/>
                </a:moveTo>
                <a:cubicBezTo>
                  <a:pt x="3256" y="1345"/>
                  <a:pt x="3256" y="1345"/>
                  <a:pt x="3255" y="1345"/>
                </a:cubicBezTo>
                <a:lnTo>
                  <a:pt x="3255" y="1348"/>
                </a:lnTo>
                <a:lnTo>
                  <a:pt x="3255" y="1348"/>
                </a:lnTo>
                <a:cubicBezTo>
                  <a:pt x="3258" y="1350"/>
                  <a:pt x="3258" y="1344"/>
                  <a:pt x="3256" y="1344"/>
                </a:cubicBezTo>
                <a:close/>
                <a:moveTo>
                  <a:pt x="3217" y="1340"/>
                </a:moveTo>
                <a:cubicBezTo>
                  <a:pt x="3217" y="1340"/>
                  <a:pt x="3216" y="1340"/>
                  <a:pt x="3216" y="1341"/>
                </a:cubicBezTo>
                <a:cubicBezTo>
                  <a:pt x="3215" y="1342"/>
                  <a:pt x="3216" y="1345"/>
                  <a:pt x="3215" y="1345"/>
                </a:cubicBezTo>
                <a:cubicBezTo>
                  <a:pt x="3214" y="1343"/>
                  <a:pt x="3210" y="1344"/>
                  <a:pt x="3213" y="1341"/>
                </a:cubicBezTo>
                <a:cubicBezTo>
                  <a:pt x="3211" y="1341"/>
                  <a:pt x="3209" y="1341"/>
                  <a:pt x="3209" y="1342"/>
                </a:cubicBezTo>
                <a:cubicBezTo>
                  <a:pt x="3211" y="1345"/>
                  <a:pt x="3206" y="1348"/>
                  <a:pt x="3213" y="1351"/>
                </a:cubicBezTo>
                <a:cubicBezTo>
                  <a:pt x="3213" y="1347"/>
                  <a:pt x="3215" y="1346"/>
                  <a:pt x="3218" y="1347"/>
                </a:cubicBezTo>
                <a:lnTo>
                  <a:pt x="3218" y="1347"/>
                </a:lnTo>
                <a:cubicBezTo>
                  <a:pt x="3219" y="1346"/>
                  <a:pt x="3220" y="1340"/>
                  <a:pt x="3217" y="1340"/>
                </a:cubicBezTo>
                <a:close/>
                <a:moveTo>
                  <a:pt x="3195" y="1339"/>
                </a:moveTo>
                <a:cubicBezTo>
                  <a:pt x="3195" y="1346"/>
                  <a:pt x="3200" y="1340"/>
                  <a:pt x="3195" y="1339"/>
                </a:cubicBezTo>
                <a:close/>
                <a:moveTo>
                  <a:pt x="3189" y="1338"/>
                </a:moveTo>
                <a:cubicBezTo>
                  <a:pt x="3187" y="1338"/>
                  <a:pt x="3186" y="1339"/>
                  <a:pt x="3186" y="1340"/>
                </a:cubicBezTo>
                <a:cubicBezTo>
                  <a:pt x="3188" y="1340"/>
                  <a:pt x="3188" y="1341"/>
                  <a:pt x="3190" y="1341"/>
                </a:cubicBezTo>
                <a:lnTo>
                  <a:pt x="3190" y="1341"/>
                </a:lnTo>
                <a:cubicBezTo>
                  <a:pt x="3191" y="1339"/>
                  <a:pt x="3190" y="1338"/>
                  <a:pt x="3189" y="1338"/>
                </a:cubicBezTo>
                <a:close/>
                <a:moveTo>
                  <a:pt x="3238" y="1336"/>
                </a:moveTo>
                <a:cubicBezTo>
                  <a:pt x="3237" y="1336"/>
                  <a:pt x="3236" y="1340"/>
                  <a:pt x="3240" y="1339"/>
                </a:cubicBezTo>
                <a:lnTo>
                  <a:pt x="3240" y="1337"/>
                </a:lnTo>
                <a:lnTo>
                  <a:pt x="3240" y="1337"/>
                </a:lnTo>
                <a:cubicBezTo>
                  <a:pt x="3239" y="1336"/>
                  <a:pt x="3239" y="1335"/>
                  <a:pt x="3238" y="1336"/>
                </a:cubicBezTo>
                <a:close/>
                <a:moveTo>
                  <a:pt x="3183" y="1335"/>
                </a:moveTo>
                <a:lnTo>
                  <a:pt x="3183" y="1335"/>
                </a:lnTo>
                <a:cubicBezTo>
                  <a:pt x="3184" y="1337"/>
                  <a:pt x="3182" y="1341"/>
                  <a:pt x="3184" y="1340"/>
                </a:cubicBezTo>
                <a:cubicBezTo>
                  <a:pt x="3185" y="1339"/>
                  <a:pt x="3185" y="1336"/>
                  <a:pt x="3183" y="1335"/>
                </a:cubicBezTo>
                <a:close/>
                <a:moveTo>
                  <a:pt x="3233" y="1326"/>
                </a:moveTo>
                <a:cubicBezTo>
                  <a:pt x="3222" y="1329"/>
                  <a:pt x="3240" y="1344"/>
                  <a:pt x="3233" y="1335"/>
                </a:cubicBezTo>
                <a:lnTo>
                  <a:pt x="3233" y="1335"/>
                </a:lnTo>
                <a:cubicBezTo>
                  <a:pt x="3233" y="1331"/>
                  <a:pt x="3234" y="1329"/>
                  <a:pt x="3233" y="1326"/>
                </a:cubicBezTo>
                <a:close/>
                <a:moveTo>
                  <a:pt x="3238" y="1322"/>
                </a:moveTo>
                <a:cubicBezTo>
                  <a:pt x="3238" y="1322"/>
                  <a:pt x="3238" y="1322"/>
                  <a:pt x="3237" y="1323"/>
                </a:cubicBezTo>
                <a:lnTo>
                  <a:pt x="3237" y="1326"/>
                </a:lnTo>
                <a:lnTo>
                  <a:pt x="3237" y="1326"/>
                </a:lnTo>
                <a:lnTo>
                  <a:pt x="3237" y="1326"/>
                </a:lnTo>
                <a:lnTo>
                  <a:pt x="3237" y="1326"/>
                </a:lnTo>
                <a:lnTo>
                  <a:pt x="3238" y="1326"/>
                </a:lnTo>
                <a:cubicBezTo>
                  <a:pt x="3240" y="1326"/>
                  <a:pt x="3240" y="1322"/>
                  <a:pt x="3238" y="1322"/>
                </a:cubicBezTo>
                <a:close/>
                <a:moveTo>
                  <a:pt x="3217" y="1320"/>
                </a:moveTo>
                <a:lnTo>
                  <a:pt x="3217" y="1320"/>
                </a:lnTo>
                <a:cubicBezTo>
                  <a:pt x="3219" y="1324"/>
                  <a:pt x="3217" y="1328"/>
                  <a:pt x="3218" y="1331"/>
                </a:cubicBezTo>
                <a:cubicBezTo>
                  <a:pt x="3224" y="1330"/>
                  <a:pt x="3220" y="1321"/>
                  <a:pt x="3217" y="1320"/>
                </a:cubicBezTo>
                <a:close/>
                <a:moveTo>
                  <a:pt x="3229" y="1319"/>
                </a:moveTo>
                <a:cubicBezTo>
                  <a:pt x="3228" y="1319"/>
                  <a:pt x="3226" y="1318"/>
                  <a:pt x="3226" y="1320"/>
                </a:cubicBezTo>
                <a:cubicBezTo>
                  <a:pt x="3229" y="1319"/>
                  <a:pt x="3226" y="1325"/>
                  <a:pt x="3228" y="1324"/>
                </a:cubicBezTo>
                <a:lnTo>
                  <a:pt x="3228" y="1324"/>
                </a:lnTo>
                <a:cubicBezTo>
                  <a:pt x="3229" y="1322"/>
                  <a:pt x="3229" y="1320"/>
                  <a:pt x="3229" y="1319"/>
                </a:cubicBezTo>
                <a:close/>
                <a:moveTo>
                  <a:pt x="3215" y="1315"/>
                </a:moveTo>
                <a:lnTo>
                  <a:pt x="3215" y="1317"/>
                </a:lnTo>
                <a:cubicBezTo>
                  <a:pt x="3216" y="1317"/>
                  <a:pt x="3216" y="1317"/>
                  <a:pt x="3217" y="1317"/>
                </a:cubicBezTo>
                <a:lnTo>
                  <a:pt x="3217" y="1315"/>
                </a:lnTo>
                <a:cubicBezTo>
                  <a:pt x="3216" y="1315"/>
                  <a:pt x="3216" y="1315"/>
                  <a:pt x="3215" y="1315"/>
                </a:cubicBezTo>
                <a:close/>
                <a:moveTo>
                  <a:pt x="3218" y="1303"/>
                </a:moveTo>
                <a:lnTo>
                  <a:pt x="3218" y="1307"/>
                </a:lnTo>
                <a:lnTo>
                  <a:pt x="3220" y="1307"/>
                </a:lnTo>
                <a:lnTo>
                  <a:pt x="3220" y="1303"/>
                </a:lnTo>
                <a:cubicBezTo>
                  <a:pt x="3220" y="1303"/>
                  <a:pt x="3219" y="1303"/>
                  <a:pt x="3218" y="1303"/>
                </a:cubicBezTo>
                <a:close/>
                <a:moveTo>
                  <a:pt x="3227" y="1299"/>
                </a:moveTo>
                <a:cubicBezTo>
                  <a:pt x="3227" y="1299"/>
                  <a:pt x="3227" y="1299"/>
                  <a:pt x="3226" y="1299"/>
                </a:cubicBezTo>
                <a:cubicBezTo>
                  <a:pt x="3225" y="1301"/>
                  <a:pt x="3225" y="1305"/>
                  <a:pt x="3228" y="1304"/>
                </a:cubicBezTo>
                <a:lnTo>
                  <a:pt x="3229" y="1304"/>
                </a:lnTo>
                <a:cubicBezTo>
                  <a:pt x="3228" y="1303"/>
                  <a:pt x="3229" y="1299"/>
                  <a:pt x="3227" y="1299"/>
                </a:cubicBezTo>
                <a:close/>
                <a:moveTo>
                  <a:pt x="3224" y="1295"/>
                </a:moveTo>
                <a:cubicBezTo>
                  <a:pt x="3223" y="1295"/>
                  <a:pt x="3222" y="1296"/>
                  <a:pt x="3222" y="1297"/>
                </a:cubicBezTo>
                <a:lnTo>
                  <a:pt x="3222" y="1297"/>
                </a:lnTo>
                <a:cubicBezTo>
                  <a:pt x="3224" y="1297"/>
                  <a:pt x="3224" y="1298"/>
                  <a:pt x="3226" y="1298"/>
                </a:cubicBezTo>
                <a:cubicBezTo>
                  <a:pt x="3226" y="1298"/>
                  <a:pt x="3226" y="1298"/>
                  <a:pt x="3226" y="1297"/>
                </a:cubicBezTo>
                <a:cubicBezTo>
                  <a:pt x="3226" y="1296"/>
                  <a:pt x="3226" y="1295"/>
                  <a:pt x="3224" y="1295"/>
                </a:cubicBezTo>
                <a:close/>
                <a:moveTo>
                  <a:pt x="3221" y="1289"/>
                </a:moveTo>
                <a:cubicBezTo>
                  <a:pt x="3221" y="1289"/>
                  <a:pt x="3220" y="1289"/>
                  <a:pt x="3220" y="1289"/>
                </a:cubicBezTo>
                <a:lnTo>
                  <a:pt x="3220" y="1293"/>
                </a:lnTo>
                <a:cubicBezTo>
                  <a:pt x="3223" y="1294"/>
                  <a:pt x="3223" y="1289"/>
                  <a:pt x="3221" y="1289"/>
                </a:cubicBezTo>
                <a:close/>
                <a:moveTo>
                  <a:pt x="3242" y="1288"/>
                </a:moveTo>
                <a:cubicBezTo>
                  <a:pt x="3238" y="1289"/>
                  <a:pt x="3239" y="1292"/>
                  <a:pt x="3233" y="1290"/>
                </a:cubicBezTo>
                <a:cubicBezTo>
                  <a:pt x="3233" y="1294"/>
                  <a:pt x="3230" y="1297"/>
                  <a:pt x="3232" y="1300"/>
                </a:cubicBezTo>
                <a:lnTo>
                  <a:pt x="3233" y="1300"/>
                </a:lnTo>
                <a:cubicBezTo>
                  <a:pt x="3235" y="1295"/>
                  <a:pt x="3242" y="1295"/>
                  <a:pt x="3242" y="1288"/>
                </a:cubicBezTo>
                <a:close/>
                <a:moveTo>
                  <a:pt x="3216" y="1287"/>
                </a:moveTo>
                <a:cubicBezTo>
                  <a:pt x="3214" y="1287"/>
                  <a:pt x="3213" y="1290"/>
                  <a:pt x="3215" y="1291"/>
                </a:cubicBezTo>
                <a:cubicBezTo>
                  <a:pt x="3215" y="1289"/>
                  <a:pt x="3217" y="1289"/>
                  <a:pt x="3217" y="1287"/>
                </a:cubicBezTo>
                <a:lnTo>
                  <a:pt x="3217" y="1287"/>
                </a:lnTo>
                <a:cubicBezTo>
                  <a:pt x="3217" y="1287"/>
                  <a:pt x="3216" y="1287"/>
                  <a:pt x="3216" y="1287"/>
                </a:cubicBezTo>
                <a:close/>
                <a:moveTo>
                  <a:pt x="3227" y="1287"/>
                </a:moveTo>
                <a:cubicBezTo>
                  <a:pt x="3227" y="1287"/>
                  <a:pt x="3227" y="1287"/>
                  <a:pt x="3226" y="1287"/>
                </a:cubicBezTo>
                <a:lnTo>
                  <a:pt x="3226" y="1290"/>
                </a:lnTo>
                <a:cubicBezTo>
                  <a:pt x="3229" y="1292"/>
                  <a:pt x="3229" y="1287"/>
                  <a:pt x="3227" y="1287"/>
                </a:cubicBezTo>
                <a:close/>
                <a:moveTo>
                  <a:pt x="3234" y="1276"/>
                </a:moveTo>
                <a:lnTo>
                  <a:pt x="3234" y="1276"/>
                </a:lnTo>
                <a:lnTo>
                  <a:pt x="3234" y="1276"/>
                </a:lnTo>
                <a:lnTo>
                  <a:pt x="3233" y="1278"/>
                </a:lnTo>
                <a:cubicBezTo>
                  <a:pt x="3233" y="1279"/>
                  <a:pt x="3232" y="1281"/>
                  <a:pt x="3234" y="1283"/>
                </a:cubicBezTo>
                <a:cubicBezTo>
                  <a:pt x="3237" y="1282"/>
                  <a:pt x="3238" y="1280"/>
                  <a:pt x="3238" y="1276"/>
                </a:cubicBezTo>
                <a:lnTo>
                  <a:pt x="3234" y="1276"/>
                </a:lnTo>
                <a:lnTo>
                  <a:pt x="3234" y="1276"/>
                </a:lnTo>
                <a:close/>
                <a:moveTo>
                  <a:pt x="3249" y="1276"/>
                </a:moveTo>
                <a:cubicBezTo>
                  <a:pt x="3245" y="1277"/>
                  <a:pt x="3243" y="1276"/>
                  <a:pt x="3240" y="1278"/>
                </a:cubicBezTo>
                <a:cubicBezTo>
                  <a:pt x="3239" y="1283"/>
                  <a:pt x="3242" y="1288"/>
                  <a:pt x="3245" y="1284"/>
                </a:cubicBezTo>
                <a:cubicBezTo>
                  <a:pt x="3243" y="1285"/>
                  <a:pt x="3241" y="1277"/>
                  <a:pt x="3246" y="1278"/>
                </a:cubicBezTo>
                <a:cubicBezTo>
                  <a:pt x="3246" y="1282"/>
                  <a:pt x="3246" y="1285"/>
                  <a:pt x="3250" y="1284"/>
                </a:cubicBezTo>
                <a:lnTo>
                  <a:pt x="3250" y="1284"/>
                </a:lnTo>
                <a:cubicBezTo>
                  <a:pt x="3250" y="1280"/>
                  <a:pt x="3248" y="1279"/>
                  <a:pt x="3249" y="1276"/>
                </a:cubicBezTo>
                <a:close/>
                <a:moveTo>
                  <a:pt x="3227" y="1275"/>
                </a:moveTo>
                <a:cubicBezTo>
                  <a:pt x="3227" y="1275"/>
                  <a:pt x="3227" y="1275"/>
                  <a:pt x="3226" y="1276"/>
                </a:cubicBezTo>
                <a:cubicBezTo>
                  <a:pt x="3228" y="1276"/>
                  <a:pt x="3228" y="1278"/>
                  <a:pt x="3230" y="1278"/>
                </a:cubicBezTo>
                <a:lnTo>
                  <a:pt x="3230" y="1278"/>
                </a:lnTo>
                <a:cubicBezTo>
                  <a:pt x="3231" y="1276"/>
                  <a:pt x="3229" y="1275"/>
                  <a:pt x="3227" y="1275"/>
                </a:cubicBezTo>
                <a:close/>
                <a:moveTo>
                  <a:pt x="3230" y="1269"/>
                </a:moveTo>
                <a:cubicBezTo>
                  <a:pt x="3228" y="1270"/>
                  <a:pt x="3225" y="1269"/>
                  <a:pt x="3225" y="1272"/>
                </a:cubicBezTo>
                <a:cubicBezTo>
                  <a:pt x="3228" y="1272"/>
                  <a:pt x="3229" y="1271"/>
                  <a:pt x="3229" y="1270"/>
                </a:cubicBezTo>
                <a:lnTo>
                  <a:pt x="3230" y="1269"/>
                </a:lnTo>
                <a:close/>
                <a:moveTo>
                  <a:pt x="3213" y="1265"/>
                </a:moveTo>
                <a:lnTo>
                  <a:pt x="3213" y="1265"/>
                </a:lnTo>
                <a:lnTo>
                  <a:pt x="3213" y="1265"/>
                </a:lnTo>
                <a:lnTo>
                  <a:pt x="3213" y="1267"/>
                </a:lnTo>
                <a:cubicBezTo>
                  <a:pt x="3213" y="1269"/>
                  <a:pt x="3213" y="1272"/>
                  <a:pt x="3214" y="1272"/>
                </a:cubicBezTo>
                <a:cubicBezTo>
                  <a:pt x="3216" y="1271"/>
                  <a:pt x="3216" y="1266"/>
                  <a:pt x="3214" y="1265"/>
                </a:cubicBezTo>
                <a:lnTo>
                  <a:pt x="3213" y="1265"/>
                </a:lnTo>
                <a:lnTo>
                  <a:pt x="3213" y="1265"/>
                </a:lnTo>
                <a:close/>
                <a:moveTo>
                  <a:pt x="3231" y="1264"/>
                </a:moveTo>
                <a:cubicBezTo>
                  <a:pt x="3231" y="1264"/>
                  <a:pt x="3230" y="1264"/>
                  <a:pt x="3229" y="1264"/>
                </a:cubicBezTo>
                <a:cubicBezTo>
                  <a:pt x="3230" y="1270"/>
                  <a:pt x="3239" y="1264"/>
                  <a:pt x="3231" y="1264"/>
                </a:cubicBezTo>
                <a:close/>
                <a:moveTo>
                  <a:pt x="3246" y="1263"/>
                </a:moveTo>
                <a:cubicBezTo>
                  <a:pt x="3245" y="1267"/>
                  <a:pt x="3250" y="1272"/>
                  <a:pt x="3244" y="1271"/>
                </a:cubicBezTo>
                <a:cubicBezTo>
                  <a:pt x="3244" y="1274"/>
                  <a:pt x="3246" y="1275"/>
                  <a:pt x="3248" y="1274"/>
                </a:cubicBezTo>
                <a:lnTo>
                  <a:pt x="3249" y="1274"/>
                </a:lnTo>
                <a:cubicBezTo>
                  <a:pt x="3248" y="1270"/>
                  <a:pt x="3252" y="1269"/>
                  <a:pt x="3250" y="1263"/>
                </a:cubicBezTo>
                <a:cubicBezTo>
                  <a:pt x="3249" y="1263"/>
                  <a:pt x="3247" y="1263"/>
                  <a:pt x="3246" y="1263"/>
                </a:cubicBezTo>
                <a:close/>
                <a:moveTo>
                  <a:pt x="3206" y="1258"/>
                </a:moveTo>
                <a:cubicBezTo>
                  <a:pt x="3203" y="1258"/>
                  <a:pt x="3201" y="1263"/>
                  <a:pt x="3200" y="1266"/>
                </a:cubicBezTo>
                <a:lnTo>
                  <a:pt x="3200" y="1266"/>
                </a:lnTo>
                <a:cubicBezTo>
                  <a:pt x="3202" y="1270"/>
                  <a:pt x="3208" y="1270"/>
                  <a:pt x="3208" y="1264"/>
                </a:cubicBezTo>
                <a:cubicBezTo>
                  <a:pt x="3207" y="1261"/>
                  <a:pt x="3203" y="1261"/>
                  <a:pt x="3207" y="1258"/>
                </a:cubicBezTo>
                <a:cubicBezTo>
                  <a:pt x="3206" y="1258"/>
                  <a:pt x="3206" y="1258"/>
                  <a:pt x="3206" y="1258"/>
                </a:cubicBezTo>
                <a:close/>
                <a:moveTo>
                  <a:pt x="3215" y="1252"/>
                </a:moveTo>
                <a:cubicBezTo>
                  <a:pt x="3213" y="1253"/>
                  <a:pt x="3212" y="1255"/>
                  <a:pt x="3213" y="1258"/>
                </a:cubicBezTo>
                <a:cubicBezTo>
                  <a:pt x="3216" y="1259"/>
                  <a:pt x="3217" y="1253"/>
                  <a:pt x="3215" y="1252"/>
                </a:cubicBezTo>
                <a:lnTo>
                  <a:pt x="3215" y="1252"/>
                </a:lnTo>
                <a:close/>
                <a:moveTo>
                  <a:pt x="3250" y="1249"/>
                </a:moveTo>
                <a:cubicBezTo>
                  <a:pt x="3248" y="1257"/>
                  <a:pt x="3254" y="1258"/>
                  <a:pt x="3256" y="1263"/>
                </a:cubicBezTo>
                <a:cubicBezTo>
                  <a:pt x="3258" y="1260"/>
                  <a:pt x="3255" y="1257"/>
                  <a:pt x="3255" y="1252"/>
                </a:cubicBezTo>
                <a:lnTo>
                  <a:pt x="3256" y="1250"/>
                </a:lnTo>
                <a:lnTo>
                  <a:pt x="3256" y="1250"/>
                </a:lnTo>
                <a:lnTo>
                  <a:pt x="3256" y="1250"/>
                </a:lnTo>
                <a:lnTo>
                  <a:pt x="3256" y="1250"/>
                </a:lnTo>
                <a:lnTo>
                  <a:pt x="3255" y="1251"/>
                </a:lnTo>
                <a:cubicBezTo>
                  <a:pt x="3253" y="1251"/>
                  <a:pt x="3253" y="1249"/>
                  <a:pt x="3250" y="1249"/>
                </a:cubicBezTo>
                <a:close/>
                <a:moveTo>
                  <a:pt x="3254" y="1247"/>
                </a:moveTo>
                <a:lnTo>
                  <a:pt x="3254" y="1247"/>
                </a:lnTo>
                <a:lnTo>
                  <a:pt x="3254" y="1247"/>
                </a:lnTo>
                <a:lnTo>
                  <a:pt x="3254" y="1248"/>
                </a:lnTo>
                <a:cubicBezTo>
                  <a:pt x="3254" y="1250"/>
                  <a:pt x="3258" y="1250"/>
                  <a:pt x="3257" y="1248"/>
                </a:cubicBezTo>
                <a:cubicBezTo>
                  <a:pt x="3256" y="1248"/>
                  <a:pt x="3255" y="1247"/>
                  <a:pt x="3255" y="1247"/>
                </a:cubicBezTo>
                <a:lnTo>
                  <a:pt x="3254" y="1247"/>
                </a:lnTo>
                <a:lnTo>
                  <a:pt x="3254" y="1247"/>
                </a:lnTo>
                <a:close/>
                <a:moveTo>
                  <a:pt x="3237" y="1245"/>
                </a:moveTo>
                <a:cubicBezTo>
                  <a:pt x="3238" y="1248"/>
                  <a:pt x="3235" y="1250"/>
                  <a:pt x="3237" y="1250"/>
                </a:cubicBezTo>
                <a:cubicBezTo>
                  <a:pt x="3237" y="1248"/>
                  <a:pt x="3240" y="1249"/>
                  <a:pt x="3240" y="1246"/>
                </a:cubicBezTo>
                <a:cubicBezTo>
                  <a:pt x="3240" y="1246"/>
                  <a:pt x="3239" y="1246"/>
                  <a:pt x="3239" y="1245"/>
                </a:cubicBezTo>
                <a:cubicBezTo>
                  <a:pt x="3239" y="1245"/>
                  <a:pt x="3238" y="1245"/>
                  <a:pt x="3237" y="1245"/>
                </a:cubicBezTo>
                <a:close/>
                <a:moveTo>
                  <a:pt x="3210" y="1243"/>
                </a:moveTo>
                <a:cubicBezTo>
                  <a:pt x="3209" y="1243"/>
                  <a:pt x="3208" y="1244"/>
                  <a:pt x="3208" y="1244"/>
                </a:cubicBezTo>
                <a:lnTo>
                  <a:pt x="3206" y="1244"/>
                </a:lnTo>
                <a:lnTo>
                  <a:pt x="3206" y="1244"/>
                </a:lnTo>
                <a:lnTo>
                  <a:pt x="3206" y="1244"/>
                </a:lnTo>
                <a:lnTo>
                  <a:pt x="3206" y="1244"/>
                </a:lnTo>
                <a:lnTo>
                  <a:pt x="3207" y="1247"/>
                </a:lnTo>
                <a:cubicBezTo>
                  <a:pt x="3207" y="1247"/>
                  <a:pt x="3207" y="1248"/>
                  <a:pt x="3208" y="1249"/>
                </a:cubicBezTo>
                <a:cubicBezTo>
                  <a:pt x="3210" y="1249"/>
                  <a:pt x="3210" y="1246"/>
                  <a:pt x="3210" y="1243"/>
                </a:cubicBezTo>
                <a:close/>
                <a:moveTo>
                  <a:pt x="3240" y="1240"/>
                </a:moveTo>
                <a:cubicBezTo>
                  <a:pt x="3245" y="1245"/>
                  <a:pt x="3240" y="1255"/>
                  <a:pt x="3248" y="1257"/>
                </a:cubicBezTo>
                <a:lnTo>
                  <a:pt x="3248" y="1257"/>
                </a:lnTo>
                <a:cubicBezTo>
                  <a:pt x="3248" y="1248"/>
                  <a:pt x="3248" y="1240"/>
                  <a:pt x="3240" y="1240"/>
                </a:cubicBezTo>
                <a:close/>
                <a:moveTo>
                  <a:pt x="3212" y="1233"/>
                </a:moveTo>
                <a:cubicBezTo>
                  <a:pt x="3208" y="1233"/>
                  <a:pt x="3208" y="1236"/>
                  <a:pt x="3207" y="1240"/>
                </a:cubicBezTo>
                <a:cubicBezTo>
                  <a:pt x="3213" y="1240"/>
                  <a:pt x="3209" y="1236"/>
                  <a:pt x="3212" y="1233"/>
                </a:cubicBezTo>
                <a:close/>
                <a:moveTo>
                  <a:pt x="3205" y="1231"/>
                </a:moveTo>
                <a:cubicBezTo>
                  <a:pt x="3203" y="1231"/>
                  <a:pt x="3201" y="1231"/>
                  <a:pt x="3200" y="1232"/>
                </a:cubicBezTo>
                <a:lnTo>
                  <a:pt x="3199" y="1234"/>
                </a:lnTo>
                <a:lnTo>
                  <a:pt x="3199" y="1234"/>
                </a:lnTo>
                <a:lnTo>
                  <a:pt x="3199" y="1234"/>
                </a:lnTo>
                <a:lnTo>
                  <a:pt x="3199" y="1234"/>
                </a:lnTo>
                <a:lnTo>
                  <a:pt x="3202" y="1235"/>
                </a:lnTo>
                <a:cubicBezTo>
                  <a:pt x="3203" y="1235"/>
                  <a:pt x="3203" y="1235"/>
                  <a:pt x="3204" y="1235"/>
                </a:cubicBezTo>
                <a:cubicBezTo>
                  <a:pt x="3204" y="1233"/>
                  <a:pt x="3205" y="1232"/>
                  <a:pt x="3205" y="1231"/>
                </a:cubicBezTo>
                <a:close/>
                <a:moveTo>
                  <a:pt x="3214" y="1231"/>
                </a:moveTo>
                <a:lnTo>
                  <a:pt x="3214" y="1231"/>
                </a:lnTo>
                <a:lnTo>
                  <a:pt x="3214" y="1233"/>
                </a:lnTo>
                <a:cubicBezTo>
                  <a:pt x="3214" y="1236"/>
                  <a:pt x="3210" y="1241"/>
                  <a:pt x="3215" y="1243"/>
                </a:cubicBezTo>
                <a:cubicBezTo>
                  <a:pt x="3215" y="1239"/>
                  <a:pt x="3217" y="1234"/>
                  <a:pt x="3215" y="1232"/>
                </a:cubicBezTo>
                <a:lnTo>
                  <a:pt x="3214" y="1231"/>
                </a:lnTo>
                <a:lnTo>
                  <a:pt x="3214" y="1231"/>
                </a:lnTo>
                <a:lnTo>
                  <a:pt x="3214" y="1231"/>
                </a:lnTo>
                <a:close/>
                <a:moveTo>
                  <a:pt x="3250" y="1231"/>
                </a:moveTo>
                <a:cubicBezTo>
                  <a:pt x="3251" y="1232"/>
                  <a:pt x="3248" y="1234"/>
                  <a:pt x="3249" y="1235"/>
                </a:cubicBezTo>
                <a:lnTo>
                  <a:pt x="3250" y="1235"/>
                </a:lnTo>
                <a:lnTo>
                  <a:pt x="3250" y="1235"/>
                </a:lnTo>
                <a:lnTo>
                  <a:pt x="3250" y="1235"/>
                </a:lnTo>
                <a:lnTo>
                  <a:pt x="3250" y="1235"/>
                </a:lnTo>
                <a:lnTo>
                  <a:pt x="3250" y="1234"/>
                </a:lnTo>
                <a:cubicBezTo>
                  <a:pt x="3251" y="1233"/>
                  <a:pt x="3252" y="1231"/>
                  <a:pt x="3250" y="1231"/>
                </a:cubicBezTo>
                <a:close/>
                <a:moveTo>
                  <a:pt x="3245" y="1231"/>
                </a:moveTo>
                <a:cubicBezTo>
                  <a:pt x="3245" y="1234"/>
                  <a:pt x="3243" y="1237"/>
                  <a:pt x="3245" y="1237"/>
                </a:cubicBezTo>
                <a:lnTo>
                  <a:pt x="3247" y="1237"/>
                </a:lnTo>
                <a:lnTo>
                  <a:pt x="3247" y="1237"/>
                </a:lnTo>
                <a:lnTo>
                  <a:pt x="3247" y="1237"/>
                </a:lnTo>
                <a:lnTo>
                  <a:pt x="3247" y="1237"/>
                </a:lnTo>
                <a:lnTo>
                  <a:pt x="3247" y="1236"/>
                </a:lnTo>
                <a:cubicBezTo>
                  <a:pt x="3248" y="1234"/>
                  <a:pt x="3246" y="1232"/>
                  <a:pt x="3245" y="1231"/>
                </a:cubicBezTo>
                <a:close/>
                <a:moveTo>
                  <a:pt x="3233" y="1229"/>
                </a:moveTo>
                <a:cubicBezTo>
                  <a:pt x="3231" y="1232"/>
                  <a:pt x="3230" y="1236"/>
                  <a:pt x="3230" y="1239"/>
                </a:cubicBezTo>
                <a:cubicBezTo>
                  <a:pt x="3228" y="1237"/>
                  <a:pt x="3226" y="1241"/>
                  <a:pt x="3225" y="1237"/>
                </a:cubicBezTo>
                <a:cubicBezTo>
                  <a:pt x="3227" y="1236"/>
                  <a:pt x="3228" y="1236"/>
                  <a:pt x="3228" y="1233"/>
                </a:cubicBezTo>
                <a:cubicBezTo>
                  <a:pt x="3228" y="1232"/>
                  <a:pt x="3227" y="1231"/>
                  <a:pt x="3226" y="1231"/>
                </a:cubicBezTo>
                <a:cubicBezTo>
                  <a:pt x="3224" y="1230"/>
                  <a:pt x="3221" y="1231"/>
                  <a:pt x="3220" y="1233"/>
                </a:cubicBezTo>
                <a:cubicBezTo>
                  <a:pt x="3222" y="1236"/>
                  <a:pt x="3224" y="1237"/>
                  <a:pt x="3223" y="1243"/>
                </a:cubicBezTo>
                <a:cubicBezTo>
                  <a:pt x="3219" y="1243"/>
                  <a:pt x="3219" y="1243"/>
                  <a:pt x="3214" y="1246"/>
                </a:cubicBezTo>
                <a:cubicBezTo>
                  <a:pt x="3219" y="1247"/>
                  <a:pt x="3223" y="1248"/>
                  <a:pt x="3227" y="1249"/>
                </a:cubicBezTo>
                <a:cubicBezTo>
                  <a:pt x="3219" y="1252"/>
                  <a:pt x="3225" y="1250"/>
                  <a:pt x="3221" y="1256"/>
                </a:cubicBezTo>
                <a:cubicBezTo>
                  <a:pt x="3225" y="1257"/>
                  <a:pt x="3226" y="1260"/>
                  <a:pt x="3229" y="1262"/>
                </a:cubicBezTo>
                <a:cubicBezTo>
                  <a:pt x="3230" y="1258"/>
                  <a:pt x="3230" y="1255"/>
                  <a:pt x="3232" y="1252"/>
                </a:cubicBezTo>
                <a:cubicBezTo>
                  <a:pt x="3233" y="1253"/>
                  <a:pt x="3234" y="1254"/>
                  <a:pt x="3234" y="1255"/>
                </a:cubicBezTo>
                <a:cubicBezTo>
                  <a:pt x="3235" y="1257"/>
                  <a:pt x="3233" y="1259"/>
                  <a:pt x="3231" y="1260"/>
                </a:cubicBezTo>
                <a:cubicBezTo>
                  <a:pt x="3233" y="1260"/>
                  <a:pt x="3233" y="1261"/>
                  <a:pt x="3235" y="1261"/>
                </a:cubicBezTo>
                <a:cubicBezTo>
                  <a:pt x="3235" y="1257"/>
                  <a:pt x="3237" y="1256"/>
                  <a:pt x="3238" y="1255"/>
                </a:cubicBezTo>
                <a:cubicBezTo>
                  <a:pt x="3238" y="1260"/>
                  <a:pt x="3240" y="1262"/>
                  <a:pt x="3238" y="1266"/>
                </a:cubicBezTo>
                <a:cubicBezTo>
                  <a:pt x="3242" y="1265"/>
                  <a:pt x="3239" y="1273"/>
                  <a:pt x="3243" y="1272"/>
                </a:cubicBezTo>
                <a:cubicBezTo>
                  <a:pt x="3241" y="1268"/>
                  <a:pt x="3245" y="1269"/>
                  <a:pt x="3244" y="1264"/>
                </a:cubicBezTo>
                <a:cubicBezTo>
                  <a:pt x="3242" y="1263"/>
                  <a:pt x="3241" y="1264"/>
                  <a:pt x="3241" y="1263"/>
                </a:cubicBezTo>
                <a:cubicBezTo>
                  <a:pt x="3245" y="1261"/>
                  <a:pt x="3240" y="1257"/>
                  <a:pt x="3241" y="1253"/>
                </a:cubicBezTo>
                <a:cubicBezTo>
                  <a:pt x="3236" y="1255"/>
                  <a:pt x="3236" y="1249"/>
                  <a:pt x="3231" y="1249"/>
                </a:cubicBezTo>
                <a:cubicBezTo>
                  <a:pt x="3230" y="1246"/>
                  <a:pt x="3230" y="1242"/>
                  <a:pt x="3231" y="1239"/>
                </a:cubicBezTo>
                <a:cubicBezTo>
                  <a:pt x="3231" y="1239"/>
                  <a:pt x="3232" y="1239"/>
                  <a:pt x="3232" y="1239"/>
                </a:cubicBezTo>
                <a:lnTo>
                  <a:pt x="3234" y="1240"/>
                </a:lnTo>
                <a:lnTo>
                  <a:pt x="3234" y="1240"/>
                </a:lnTo>
                <a:lnTo>
                  <a:pt x="3234" y="1240"/>
                </a:lnTo>
                <a:lnTo>
                  <a:pt x="3234" y="1240"/>
                </a:lnTo>
                <a:lnTo>
                  <a:pt x="3234" y="1238"/>
                </a:lnTo>
                <a:cubicBezTo>
                  <a:pt x="3234" y="1237"/>
                  <a:pt x="3235" y="1236"/>
                  <a:pt x="3235" y="1236"/>
                </a:cubicBezTo>
                <a:cubicBezTo>
                  <a:pt x="3236" y="1238"/>
                  <a:pt x="3238" y="1238"/>
                  <a:pt x="3240" y="1239"/>
                </a:cubicBezTo>
                <a:cubicBezTo>
                  <a:pt x="3240" y="1238"/>
                  <a:pt x="3241" y="1237"/>
                  <a:pt x="3240" y="1235"/>
                </a:cubicBezTo>
                <a:cubicBezTo>
                  <a:pt x="3233" y="1236"/>
                  <a:pt x="3238" y="1232"/>
                  <a:pt x="3233" y="1229"/>
                </a:cubicBezTo>
                <a:close/>
                <a:moveTo>
                  <a:pt x="3251" y="1222"/>
                </a:moveTo>
                <a:cubicBezTo>
                  <a:pt x="3248" y="1223"/>
                  <a:pt x="3245" y="1224"/>
                  <a:pt x="3245" y="1228"/>
                </a:cubicBezTo>
                <a:cubicBezTo>
                  <a:pt x="3247" y="1227"/>
                  <a:pt x="3248" y="1228"/>
                  <a:pt x="3249" y="1229"/>
                </a:cubicBezTo>
                <a:lnTo>
                  <a:pt x="3250" y="1230"/>
                </a:lnTo>
                <a:lnTo>
                  <a:pt x="3250" y="1230"/>
                </a:lnTo>
                <a:lnTo>
                  <a:pt x="3250" y="1230"/>
                </a:lnTo>
                <a:lnTo>
                  <a:pt x="3250" y="1230"/>
                </a:lnTo>
                <a:lnTo>
                  <a:pt x="3250" y="1229"/>
                </a:lnTo>
                <a:cubicBezTo>
                  <a:pt x="3251" y="1226"/>
                  <a:pt x="3249" y="1223"/>
                  <a:pt x="3251" y="1222"/>
                </a:cubicBezTo>
                <a:close/>
                <a:moveTo>
                  <a:pt x="3216" y="1219"/>
                </a:moveTo>
                <a:cubicBezTo>
                  <a:pt x="3215" y="1222"/>
                  <a:pt x="3214" y="1225"/>
                  <a:pt x="3216" y="1226"/>
                </a:cubicBezTo>
                <a:lnTo>
                  <a:pt x="3217" y="1226"/>
                </a:lnTo>
                <a:lnTo>
                  <a:pt x="3217" y="1226"/>
                </a:lnTo>
                <a:lnTo>
                  <a:pt x="3217" y="1226"/>
                </a:lnTo>
                <a:lnTo>
                  <a:pt x="3217" y="1226"/>
                </a:lnTo>
                <a:lnTo>
                  <a:pt x="3217" y="1225"/>
                </a:lnTo>
                <a:cubicBezTo>
                  <a:pt x="3218" y="1222"/>
                  <a:pt x="3218" y="1219"/>
                  <a:pt x="3216" y="1219"/>
                </a:cubicBezTo>
                <a:close/>
                <a:moveTo>
                  <a:pt x="3241" y="1219"/>
                </a:moveTo>
                <a:cubicBezTo>
                  <a:pt x="3240" y="1219"/>
                  <a:pt x="3239" y="1219"/>
                  <a:pt x="3238" y="1219"/>
                </a:cubicBezTo>
                <a:cubicBezTo>
                  <a:pt x="3239" y="1222"/>
                  <a:pt x="3238" y="1223"/>
                  <a:pt x="3238" y="1226"/>
                </a:cubicBezTo>
                <a:cubicBezTo>
                  <a:pt x="3243" y="1227"/>
                  <a:pt x="3240" y="1231"/>
                  <a:pt x="3243" y="1234"/>
                </a:cubicBezTo>
                <a:cubicBezTo>
                  <a:pt x="3244" y="1230"/>
                  <a:pt x="3244" y="1226"/>
                  <a:pt x="3242" y="1223"/>
                </a:cubicBezTo>
                <a:cubicBezTo>
                  <a:pt x="3242" y="1222"/>
                  <a:pt x="3243" y="1221"/>
                  <a:pt x="3245" y="1221"/>
                </a:cubicBezTo>
                <a:cubicBezTo>
                  <a:pt x="3245" y="1222"/>
                  <a:pt x="3246" y="1222"/>
                  <a:pt x="3246" y="1221"/>
                </a:cubicBezTo>
                <a:lnTo>
                  <a:pt x="3245" y="1221"/>
                </a:lnTo>
                <a:cubicBezTo>
                  <a:pt x="3245" y="1219"/>
                  <a:pt x="3243" y="1219"/>
                  <a:pt x="3241" y="1219"/>
                </a:cubicBezTo>
                <a:close/>
                <a:moveTo>
                  <a:pt x="3257" y="1213"/>
                </a:moveTo>
                <a:cubicBezTo>
                  <a:pt x="3255" y="1213"/>
                  <a:pt x="3252" y="1213"/>
                  <a:pt x="3252" y="1215"/>
                </a:cubicBezTo>
                <a:lnTo>
                  <a:pt x="3252" y="1215"/>
                </a:lnTo>
                <a:cubicBezTo>
                  <a:pt x="3254" y="1218"/>
                  <a:pt x="3256" y="1215"/>
                  <a:pt x="3257" y="1213"/>
                </a:cubicBezTo>
                <a:close/>
                <a:moveTo>
                  <a:pt x="3273" y="1211"/>
                </a:moveTo>
                <a:cubicBezTo>
                  <a:pt x="3272" y="1211"/>
                  <a:pt x="3271" y="1211"/>
                  <a:pt x="3271" y="1212"/>
                </a:cubicBezTo>
                <a:cubicBezTo>
                  <a:pt x="3271" y="1217"/>
                  <a:pt x="3274" y="1221"/>
                  <a:pt x="3277" y="1224"/>
                </a:cubicBezTo>
                <a:lnTo>
                  <a:pt x="3277" y="1224"/>
                </a:lnTo>
                <a:cubicBezTo>
                  <a:pt x="3281" y="1221"/>
                  <a:pt x="3277" y="1210"/>
                  <a:pt x="3273" y="1211"/>
                </a:cubicBezTo>
                <a:close/>
                <a:moveTo>
                  <a:pt x="3249" y="1208"/>
                </a:moveTo>
                <a:cubicBezTo>
                  <a:pt x="3245" y="1208"/>
                  <a:pt x="3244" y="1211"/>
                  <a:pt x="3244" y="1215"/>
                </a:cubicBezTo>
                <a:lnTo>
                  <a:pt x="3244" y="1216"/>
                </a:lnTo>
                <a:cubicBezTo>
                  <a:pt x="3249" y="1217"/>
                  <a:pt x="3249" y="1213"/>
                  <a:pt x="3249" y="1208"/>
                </a:cubicBezTo>
                <a:close/>
                <a:moveTo>
                  <a:pt x="3212" y="1206"/>
                </a:moveTo>
                <a:cubicBezTo>
                  <a:pt x="3211" y="1206"/>
                  <a:pt x="3211" y="1207"/>
                  <a:pt x="3209" y="1207"/>
                </a:cubicBezTo>
                <a:lnTo>
                  <a:pt x="3208" y="1207"/>
                </a:lnTo>
                <a:cubicBezTo>
                  <a:pt x="3207" y="1211"/>
                  <a:pt x="3214" y="1209"/>
                  <a:pt x="3214" y="1207"/>
                </a:cubicBezTo>
                <a:cubicBezTo>
                  <a:pt x="3213" y="1207"/>
                  <a:pt x="3213" y="1206"/>
                  <a:pt x="3212" y="1206"/>
                </a:cubicBezTo>
                <a:close/>
                <a:moveTo>
                  <a:pt x="3273" y="1202"/>
                </a:moveTo>
                <a:cubicBezTo>
                  <a:pt x="3273" y="1203"/>
                  <a:pt x="3273" y="1204"/>
                  <a:pt x="3272" y="1205"/>
                </a:cubicBezTo>
                <a:lnTo>
                  <a:pt x="3272" y="1206"/>
                </a:lnTo>
                <a:cubicBezTo>
                  <a:pt x="3274" y="1206"/>
                  <a:pt x="3276" y="1206"/>
                  <a:pt x="3276" y="1204"/>
                </a:cubicBezTo>
                <a:cubicBezTo>
                  <a:pt x="3275" y="1204"/>
                  <a:pt x="3275" y="1202"/>
                  <a:pt x="3273" y="1202"/>
                </a:cubicBezTo>
                <a:close/>
                <a:moveTo>
                  <a:pt x="3240" y="1202"/>
                </a:moveTo>
                <a:cubicBezTo>
                  <a:pt x="3239" y="1202"/>
                  <a:pt x="3238" y="1202"/>
                  <a:pt x="3238" y="1202"/>
                </a:cubicBezTo>
                <a:lnTo>
                  <a:pt x="3238" y="1206"/>
                </a:lnTo>
                <a:cubicBezTo>
                  <a:pt x="3239" y="1206"/>
                  <a:pt x="3239" y="1206"/>
                  <a:pt x="3240" y="1206"/>
                </a:cubicBezTo>
                <a:lnTo>
                  <a:pt x="3240" y="1202"/>
                </a:lnTo>
                <a:lnTo>
                  <a:pt x="3240" y="1202"/>
                </a:lnTo>
                <a:close/>
                <a:moveTo>
                  <a:pt x="3284" y="1201"/>
                </a:moveTo>
                <a:cubicBezTo>
                  <a:pt x="3286" y="1207"/>
                  <a:pt x="3279" y="1203"/>
                  <a:pt x="3280" y="1207"/>
                </a:cubicBezTo>
                <a:cubicBezTo>
                  <a:pt x="3282" y="1210"/>
                  <a:pt x="3282" y="1216"/>
                  <a:pt x="3286" y="1218"/>
                </a:cubicBezTo>
                <a:cubicBezTo>
                  <a:pt x="3287" y="1213"/>
                  <a:pt x="3287" y="1208"/>
                  <a:pt x="3287" y="1204"/>
                </a:cubicBezTo>
                <a:lnTo>
                  <a:pt x="3287" y="1204"/>
                </a:lnTo>
                <a:cubicBezTo>
                  <a:pt x="3286" y="1204"/>
                  <a:pt x="3285" y="1203"/>
                  <a:pt x="3284" y="1201"/>
                </a:cubicBezTo>
                <a:close/>
                <a:moveTo>
                  <a:pt x="3228" y="1199"/>
                </a:moveTo>
                <a:cubicBezTo>
                  <a:pt x="3226" y="1199"/>
                  <a:pt x="3225" y="1200"/>
                  <a:pt x="3224" y="1200"/>
                </a:cubicBezTo>
                <a:lnTo>
                  <a:pt x="3223" y="1200"/>
                </a:lnTo>
                <a:cubicBezTo>
                  <a:pt x="3225" y="1204"/>
                  <a:pt x="3223" y="1208"/>
                  <a:pt x="3226" y="1212"/>
                </a:cubicBezTo>
                <a:cubicBezTo>
                  <a:pt x="3230" y="1212"/>
                  <a:pt x="3232" y="1211"/>
                  <a:pt x="3232" y="1206"/>
                </a:cubicBezTo>
                <a:cubicBezTo>
                  <a:pt x="3228" y="1205"/>
                  <a:pt x="3232" y="1211"/>
                  <a:pt x="3229" y="1211"/>
                </a:cubicBezTo>
                <a:cubicBezTo>
                  <a:pt x="3228" y="1211"/>
                  <a:pt x="3227" y="1211"/>
                  <a:pt x="3226" y="1211"/>
                </a:cubicBezTo>
                <a:cubicBezTo>
                  <a:pt x="3225" y="1205"/>
                  <a:pt x="3227" y="1203"/>
                  <a:pt x="3228" y="1199"/>
                </a:cubicBezTo>
                <a:close/>
                <a:moveTo>
                  <a:pt x="3199" y="1199"/>
                </a:moveTo>
                <a:cubicBezTo>
                  <a:pt x="3198" y="1203"/>
                  <a:pt x="3202" y="1202"/>
                  <a:pt x="3205" y="1204"/>
                </a:cubicBezTo>
                <a:cubicBezTo>
                  <a:pt x="3206" y="1199"/>
                  <a:pt x="3200" y="1201"/>
                  <a:pt x="3199" y="1199"/>
                </a:cubicBezTo>
                <a:lnTo>
                  <a:pt x="3199" y="1199"/>
                </a:lnTo>
                <a:close/>
                <a:moveTo>
                  <a:pt x="3266" y="1198"/>
                </a:moveTo>
                <a:lnTo>
                  <a:pt x="3266" y="1199"/>
                </a:lnTo>
                <a:cubicBezTo>
                  <a:pt x="3263" y="1199"/>
                  <a:pt x="3260" y="1205"/>
                  <a:pt x="3261" y="1206"/>
                </a:cubicBezTo>
                <a:cubicBezTo>
                  <a:pt x="3261" y="1202"/>
                  <a:pt x="3266" y="1208"/>
                  <a:pt x="3266" y="1204"/>
                </a:cubicBezTo>
                <a:cubicBezTo>
                  <a:pt x="3262" y="1205"/>
                  <a:pt x="3266" y="1203"/>
                  <a:pt x="3267" y="1202"/>
                </a:cubicBezTo>
                <a:cubicBezTo>
                  <a:pt x="3267" y="1200"/>
                  <a:pt x="3266" y="1200"/>
                  <a:pt x="3266" y="1198"/>
                </a:cubicBezTo>
                <a:close/>
                <a:moveTo>
                  <a:pt x="3207" y="1190"/>
                </a:moveTo>
                <a:cubicBezTo>
                  <a:pt x="3207" y="1190"/>
                  <a:pt x="3206" y="1190"/>
                  <a:pt x="3206" y="1190"/>
                </a:cubicBezTo>
                <a:lnTo>
                  <a:pt x="3206" y="1193"/>
                </a:lnTo>
                <a:cubicBezTo>
                  <a:pt x="3209" y="1194"/>
                  <a:pt x="3209" y="1190"/>
                  <a:pt x="3207" y="1190"/>
                </a:cubicBezTo>
                <a:close/>
                <a:moveTo>
                  <a:pt x="3239" y="1184"/>
                </a:moveTo>
                <a:cubicBezTo>
                  <a:pt x="3239" y="1190"/>
                  <a:pt x="3245" y="1192"/>
                  <a:pt x="3241" y="1198"/>
                </a:cubicBezTo>
                <a:cubicBezTo>
                  <a:pt x="3246" y="1200"/>
                  <a:pt x="3240" y="1206"/>
                  <a:pt x="3244" y="1207"/>
                </a:cubicBezTo>
                <a:cubicBezTo>
                  <a:pt x="3247" y="1205"/>
                  <a:pt x="3246" y="1203"/>
                  <a:pt x="3245" y="1199"/>
                </a:cubicBezTo>
                <a:cubicBezTo>
                  <a:pt x="3247" y="1197"/>
                  <a:pt x="3250" y="1197"/>
                  <a:pt x="3249" y="1192"/>
                </a:cubicBezTo>
                <a:cubicBezTo>
                  <a:pt x="3244" y="1192"/>
                  <a:pt x="3248" y="1195"/>
                  <a:pt x="3246" y="1196"/>
                </a:cubicBezTo>
                <a:cubicBezTo>
                  <a:pt x="3245" y="1196"/>
                  <a:pt x="3244" y="1196"/>
                  <a:pt x="3244" y="1196"/>
                </a:cubicBezTo>
                <a:lnTo>
                  <a:pt x="3243" y="1197"/>
                </a:lnTo>
                <a:cubicBezTo>
                  <a:pt x="3243" y="1195"/>
                  <a:pt x="3245" y="1183"/>
                  <a:pt x="3239" y="1184"/>
                </a:cubicBezTo>
                <a:close/>
                <a:moveTo>
                  <a:pt x="3220" y="1183"/>
                </a:moveTo>
                <a:cubicBezTo>
                  <a:pt x="3220" y="1184"/>
                  <a:pt x="3219" y="1184"/>
                  <a:pt x="3219" y="1186"/>
                </a:cubicBezTo>
                <a:cubicBezTo>
                  <a:pt x="3220" y="1186"/>
                  <a:pt x="3221" y="1186"/>
                  <a:pt x="3222" y="1186"/>
                </a:cubicBezTo>
                <a:lnTo>
                  <a:pt x="3222" y="1183"/>
                </a:lnTo>
                <a:lnTo>
                  <a:pt x="3222" y="1183"/>
                </a:lnTo>
                <a:cubicBezTo>
                  <a:pt x="3221" y="1183"/>
                  <a:pt x="3220" y="1183"/>
                  <a:pt x="3220" y="1183"/>
                </a:cubicBezTo>
                <a:close/>
                <a:moveTo>
                  <a:pt x="3204" y="1181"/>
                </a:moveTo>
                <a:cubicBezTo>
                  <a:pt x="3204" y="1183"/>
                  <a:pt x="3202" y="1183"/>
                  <a:pt x="3203" y="1186"/>
                </a:cubicBezTo>
                <a:lnTo>
                  <a:pt x="3203" y="1186"/>
                </a:lnTo>
                <a:cubicBezTo>
                  <a:pt x="3205" y="1187"/>
                  <a:pt x="3208" y="1188"/>
                  <a:pt x="3211" y="1187"/>
                </a:cubicBezTo>
                <a:cubicBezTo>
                  <a:pt x="3212" y="1185"/>
                  <a:pt x="3211" y="1183"/>
                  <a:pt x="3210" y="1181"/>
                </a:cubicBezTo>
                <a:cubicBezTo>
                  <a:pt x="3206" y="1183"/>
                  <a:pt x="3207" y="1183"/>
                  <a:pt x="3204" y="1181"/>
                </a:cubicBezTo>
                <a:close/>
                <a:moveTo>
                  <a:pt x="3222" y="1177"/>
                </a:moveTo>
                <a:cubicBezTo>
                  <a:pt x="3221" y="1184"/>
                  <a:pt x="3227" y="1178"/>
                  <a:pt x="3222" y="1177"/>
                </a:cubicBezTo>
                <a:close/>
                <a:moveTo>
                  <a:pt x="3227" y="1177"/>
                </a:moveTo>
                <a:cubicBezTo>
                  <a:pt x="3228" y="1181"/>
                  <a:pt x="3226" y="1182"/>
                  <a:pt x="3226" y="1186"/>
                </a:cubicBezTo>
                <a:cubicBezTo>
                  <a:pt x="3230" y="1187"/>
                  <a:pt x="3227" y="1189"/>
                  <a:pt x="3228" y="1192"/>
                </a:cubicBezTo>
                <a:cubicBezTo>
                  <a:pt x="3228" y="1192"/>
                  <a:pt x="3228" y="1192"/>
                  <a:pt x="3228" y="1192"/>
                </a:cubicBezTo>
                <a:cubicBezTo>
                  <a:pt x="3227" y="1191"/>
                  <a:pt x="3225" y="1191"/>
                  <a:pt x="3224" y="1192"/>
                </a:cubicBezTo>
                <a:lnTo>
                  <a:pt x="3224" y="1192"/>
                </a:lnTo>
                <a:cubicBezTo>
                  <a:pt x="3224" y="1195"/>
                  <a:pt x="3225" y="1197"/>
                  <a:pt x="3227" y="1198"/>
                </a:cubicBezTo>
                <a:cubicBezTo>
                  <a:pt x="3227" y="1197"/>
                  <a:pt x="3227" y="1197"/>
                  <a:pt x="3227" y="1197"/>
                </a:cubicBezTo>
                <a:cubicBezTo>
                  <a:pt x="3232" y="1191"/>
                  <a:pt x="3232" y="1182"/>
                  <a:pt x="3227" y="1177"/>
                </a:cubicBezTo>
                <a:close/>
                <a:moveTo>
                  <a:pt x="3235" y="1176"/>
                </a:moveTo>
                <a:lnTo>
                  <a:pt x="3235" y="1177"/>
                </a:lnTo>
                <a:cubicBezTo>
                  <a:pt x="3233" y="1178"/>
                  <a:pt x="3233" y="1182"/>
                  <a:pt x="3236" y="1182"/>
                </a:cubicBezTo>
                <a:cubicBezTo>
                  <a:pt x="3238" y="1180"/>
                  <a:pt x="3238" y="1176"/>
                  <a:pt x="3235" y="1176"/>
                </a:cubicBezTo>
                <a:close/>
                <a:moveTo>
                  <a:pt x="3245" y="1175"/>
                </a:moveTo>
                <a:cubicBezTo>
                  <a:pt x="3244" y="1175"/>
                  <a:pt x="3244" y="1175"/>
                  <a:pt x="3244" y="1176"/>
                </a:cubicBezTo>
                <a:cubicBezTo>
                  <a:pt x="3244" y="1176"/>
                  <a:pt x="3245" y="1178"/>
                  <a:pt x="3246" y="1179"/>
                </a:cubicBezTo>
                <a:lnTo>
                  <a:pt x="3246" y="1179"/>
                </a:lnTo>
                <a:lnTo>
                  <a:pt x="3246" y="1180"/>
                </a:lnTo>
                <a:lnTo>
                  <a:pt x="3246" y="1179"/>
                </a:lnTo>
                <a:lnTo>
                  <a:pt x="3246" y="1179"/>
                </a:lnTo>
                <a:lnTo>
                  <a:pt x="3246" y="1179"/>
                </a:lnTo>
                <a:cubicBezTo>
                  <a:pt x="3247" y="1178"/>
                  <a:pt x="3245" y="1176"/>
                  <a:pt x="3245" y="1175"/>
                </a:cubicBezTo>
                <a:close/>
                <a:moveTo>
                  <a:pt x="3207" y="1172"/>
                </a:moveTo>
                <a:lnTo>
                  <a:pt x="3207" y="1175"/>
                </a:lnTo>
                <a:cubicBezTo>
                  <a:pt x="3203" y="1175"/>
                  <a:pt x="3202" y="1176"/>
                  <a:pt x="3203" y="1180"/>
                </a:cubicBezTo>
                <a:cubicBezTo>
                  <a:pt x="3207" y="1180"/>
                  <a:pt x="3206" y="1177"/>
                  <a:pt x="3209" y="1178"/>
                </a:cubicBezTo>
                <a:lnTo>
                  <a:pt x="3209" y="1178"/>
                </a:lnTo>
                <a:lnTo>
                  <a:pt x="3209" y="1179"/>
                </a:lnTo>
                <a:lnTo>
                  <a:pt x="3210" y="1178"/>
                </a:lnTo>
                <a:lnTo>
                  <a:pt x="3209" y="1178"/>
                </a:lnTo>
                <a:lnTo>
                  <a:pt x="3209" y="1176"/>
                </a:lnTo>
                <a:cubicBezTo>
                  <a:pt x="3209" y="1174"/>
                  <a:pt x="3209" y="1172"/>
                  <a:pt x="3207" y="1172"/>
                </a:cubicBezTo>
                <a:close/>
                <a:moveTo>
                  <a:pt x="3202" y="1167"/>
                </a:moveTo>
                <a:lnTo>
                  <a:pt x="3202" y="1169"/>
                </a:lnTo>
                <a:cubicBezTo>
                  <a:pt x="3203" y="1169"/>
                  <a:pt x="3204" y="1169"/>
                  <a:pt x="3204" y="1169"/>
                </a:cubicBezTo>
                <a:lnTo>
                  <a:pt x="3204" y="1167"/>
                </a:lnTo>
                <a:cubicBezTo>
                  <a:pt x="3204" y="1167"/>
                  <a:pt x="3203" y="1167"/>
                  <a:pt x="3202" y="1167"/>
                </a:cubicBezTo>
                <a:close/>
                <a:moveTo>
                  <a:pt x="3231" y="1156"/>
                </a:moveTo>
                <a:cubicBezTo>
                  <a:pt x="3231" y="1156"/>
                  <a:pt x="3231" y="1156"/>
                  <a:pt x="3230" y="1156"/>
                </a:cubicBezTo>
                <a:lnTo>
                  <a:pt x="3230" y="1159"/>
                </a:lnTo>
                <a:lnTo>
                  <a:pt x="3230" y="1160"/>
                </a:lnTo>
                <a:cubicBezTo>
                  <a:pt x="3233" y="1161"/>
                  <a:pt x="3233" y="1156"/>
                  <a:pt x="3231" y="1156"/>
                </a:cubicBezTo>
                <a:close/>
                <a:moveTo>
                  <a:pt x="3215" y="1155"/>
                </a:moveTo>
                <a:cubicBezTo>
                  <a:pt x="3214" y="1155"/>
                  <a:pt x="3212" y="1155"/>
                  <a:pt x="3212" y="1156"/>
                </a:cubicBezTo>
                <a:cubicBezTo>
                  <a:pt x="3215" y="1158"/>
                  <a:pt x="3214" y="1160"/>
                  <a:pt x="3213" y="1163"/>
                </a:cubicBezTo>
                <a:lnTo>
                  <a:pt x="3217" y="1163"/>
                </a:lnTo>
                <a:lnTo>
                  <a:pt x="3217" y="1163"/>
                </a:lnTo>
                <a:lnTo>
                  <a:pt x="3217" y="1163"/>
                </a:lnTo>
                <a:lnTo>
                  <a:pt x="3217" y="1163"/>
                </a:lnTo>
                <a:lnTo>
                  <a:pt x="3217" y="1162"/>
                </a:lnTo>
                <a:cubicBezTo>
                  <a:pt x="3216" y="1159"/>
                  <a:pt x="3215" y="1158"/>
                  <a:pt x="3215" y="1155"/>
                </a:cubicBezTo>
                <a:close/>
                <a:moveTo>
                  <a:pt x="3233" y="1147"/>
                </a:moveTo>
                <a:cubicBezTo>
                  <a:pt x="3232" y="1150"/>
                  <a:pt x="3233" y="1157"/>
                  <a:pt x="3235" y="1154"/>
                </a:cubicBezTo>
                <a:cubicBezTo>
                  <a:pt x="3233" y="1154"/>
                  <a:pt x="3239" y="1147"/>
                  <a:pt x="3233" y="1147"/>
                </a:cubicBezTo>
                <a:close/>
                <a:moveTo>
                  <a:pt x="3201" y="1144"/>
                </a:moveTo>
                <a:cubicBezTo>
                  <a:pt x="3201" y="1149"/>
                  <a:pt x="3201" y="1153"/>
                  <a:pt x="3202" y="1158"/>
                </a:cubicBezTo>
                <a:cubicBezTo>
                  <a:pt x="3203" y="1158"/>
                  <a:pt x="3205" y="1160"/>
                  <a:pt x="3206" y="1159"/>
                </a:cubicBezTo>
                <a:lnTo>
                  <a:pt x="3208" y="1158"/>
                </a:lnTo>
                <a:lnTo>
                  <a:pt x="3208" y="1158"/>
                </a:lnTo>
                <a:lnTo>
                  <a:pt x="3208" y="1158"/>
                </a:lnTo>
                <a:lnTo>
                  <a:pt x="3208" y="1158"/>
                </a:lnTo>
                <a:lnTo>
                  <a:pt x="3206" y="1155"/>
                </a:lnTo>
                <a:cubicBezTo>
                  <a:pt x="3205" y="1151"/>
                  <a:pt x="3204" y="1146"/>
                  <a:pt x="3201" y="1144"/>
                </a:cubicBezTo>
                <a:close/>
                <a:moveTo>
                  <a:pt x="3203" y="1141"/>
                </a:moveTo>
                <a:lnTo>
                  <a:pt x="3203" y="1143"/>
                </a:lnTo>
                <a:lnTo>
                  <a:pt x="3205" y="1143"/>
                </a:lnTo>
                <a:lnTo>
                  <a:pt x="3205" y="1141"/>
                </a:lnTo>
                <a:cubicBezTo>
                  <a:pt x="3205" y="1141"/>
                  <a:pt x="3204" y="1141"/>
                  <a:pt x="3203" y="1141"/>
                </a:cubicBezTo>
                <a:close/>
                <a:moveTo>
                  <a:pt x="3191" y="1139"/>
                </a:moveTo>
                <a:cubicBezTo>
                  <a:pt x="3190" y="1139"/>
                  <a:pt x="3190" y="1139"/>
                  <a:pt x="3189" y="1139"/>
                </a:cubicBezTo>
                <a:cubicBezTo>
                  <a:pt x="3189" y="1139"/>
                  <a:pt x="3189" y="1139"/>
                  <a:pt x="3189" y="1139"/>
                </a:cubicBezTo>
                <a:cubicBezTo>
                  <a:pt x="3187" y="1142"/>
                  <a:pt x="3188" y="1145"/>
                  <a:pt x="3190" y="1147"/>
                </a:cubicBezTo>
                <a:cubicBezTo>
                  <a:pt x="3190" y="1145"/>
                  <a:pt x="3192" y="1144"/>
                  <a:pt x="3193" y="1143"/>
                </a:cubicBezTo>
                <a:lnTo>
                  <a:pt x="3193" y="1141"/>
                </a:lnTo>
                <a:lnTo>
                  <a:pt x="3193" y="1141"/>
                </a:lnTo>
                <a:lnTo>
                  <a:pt x="3193" y="1141"/>
                </a:lnTo>
                <a:lnTo>
                  <a:pt x="3193" y="1141"/>
                </a:lnTo>
                <a:lnTo>
                  <a:pt x="3193" y="1140"/>
                </a:lnTo>
                <a:cubicBezTo>
                  <a:pt x="3192" y="1140"/>
                  <a:pt x="3192" y="1139"/>
                  <a:pt x="3191" y="1139"/>
                </a:cubicBezTo>
                <a:close/>
                <a:moveTo>
                  <a:pt x="3182" y="1138"/>
                </a:moveTo>
                <a:lnTo>
                  <a:pt x="3182" y="1141"/>
                </a:lnTo>
                <a:cubicBezTo>
                  <a:pt x="3183" y="1141"/>
                  <a:pt x="3184" y="1141"/>
                  <a:pt x="3185" y="1141"/>
                </a:cubicBezTo>
                <a:lnTo>
                  <a:pt x="3185" y="1138"/>
                </a:lnTo>
                <a:cubicBezTo>
                  <a:pt x="3184" y="1138"/>
                  <a:pt x="3183" y="1138"/>
                  <a:pt x="3182" y="1138"/>
                </a:cubicBezTo>
                <a:close/>
                <a:moveTo>
                  <a:pt x="3222" y="1123"/>
                </a:moveTo>
                <a:lnTo>
                  <a:pt x="3222" y="1126"/>
                </a:lnTo>
                <a:cubicBezTo>
                  <a:pt x="3223" y="1126"/>
                  <a:pt x="3224" y="1126"/>
                  <a:pt x="3225" y="1126"/>
                </a:cubicBezTo>
                <a:lnTo>
                  <a:pt x="3225" y="1123"/>
                </a:lnTo>
                <a:cubicBezTo>
                  <a:pt x="3224" y="1123"/>
                  <a:pt x="3223" y="1123"/>
                  <a:pt x="3222" y="1123"/>
                </a:cubicBezTo>
                <a:close/>
                <a:moveTo>
                  <a:pt x="3248" y="1118"/>
                </a:moveTo>
                <a:cubicBezTo>
                  <a:pt x="3247" y="1118"/>
                  <a:pt x="3244" y="1121"/>
                  <a:pt x="3247" y="1122"/>
                </a:cubicBezTo>
                <a:lnTo>
                  <a:pt x="3247" y="1122"/>
                </a:lnTo>
                <a:cubicBezTo>
                  <a:pt x="3247" y="1121"/>
                  <a:pt x="3251" y="1119"/>
                  <a:pt x="3248" y="1118"/>
                </a:cubicBezTo>
                <a:close/>
                <a:moveTo>
                  <a:pt x="3224" y="1090"/>
                </a:moveTo>
                <a:cubicBezTo>
                  <a:pt x="3224" y="1091"/>
                  <a:pt x="3223" y="1091"/>
                  <a:pt x="3223" y="1093"/>
                </a:cubicBezTo>
                <a:cubicBezTo>
                  <a:pt x="3224" y="1093"/>
                  <a:pt x="3224" y="1093"/>
                  <a:pt x="3225" y="1093"/>
                </a:cubicBezTo>
                <a:cubicBezTo>
                  <a:pt x="3225" y="1093"/>
                  <a:pt x="3226" y="1093"/>
                  <a:pt x="3226" y="1093"/>
                </a:cubicBezTo>
                <a:lnTo>
                  <a:pt x="3226" y="1092"/>
                </a:lnTo>
                <a:lnTo>
                  <a:pt x="3226" y="1092"/>
                </a:lnTo>
                <a:lnTo>
                  <a:pt x="3226" y="1092"/>
                </a:lnTo>
                <a:lnTo>
                  <a:pt x="3226" y="1092"/>
                </a:lnTo>
                <a:lnTo>
                  <a:pt x="3225" y="1092"/>
                </a:lnTo>
                <a:cubicBezTo>
                  <a:pt x="3225" y="1092"/>
                  <a:pt x="3224" y="1090"/>
                  <a:pt x="3224" y="1090"/>
                </a:cubicBezTo>
                <a:close/>
                <a:moveTo>
                  <a:pt x="3206" y="1088"/>
                </a:moveTo>
                <a:cubicBezTo>
                  <a:pt x="3205" y="1089"/>
                  <a:pt x="3204" y="1091"/>
                  <a:pt x="3205" y="1091"/>
                </a:cubicBezTo>
                <a:lnTo>
                  <a:pt x="3207" y="1092"/>
                </a:lnTo>
                <a:lnTo>
                  <a:pt x="3207" y="1092"/>
                </a:lnTo>
                <a:lnTo>
                  <a:pt x="3207" y="1092"/>
                </a:lnTo>
                <a:lnTo>
                  <a:pt x="3207" y="1092"/>
                </a:lnTo>
                <a:lnTo>
                  <a:pt x="3207" y="1089"/>
                </a:lnTo>
                <a:cubicBezTo>
                  <a:pt x="3207" y="1088"/>
                  <a:pt x="3206" y="1088"/>
                  <a:pt x="3206" y="1088"/>
                </a:cubicBezTo>
                <a:close/>
                <a:moveTo>
                  <a:pt x="3235" y="1082"/>
                </a:moveTo>
                <a:cubicBezTo>
                  <a:pt x="3235" y="1082"/>
                  <a:pt x="3234" y="1082"/>
                  <a:pt x="3234" y="1082"/>
                </a:cubicBezTo>
                <a:lnTo>
                  <a:pt x="3234" y="1085"/>
                </a:lnTo>
                <a:lnTo>
                  <a:pt x="3234" y="1086"/>
                </a:lnTo>
                <a:cubicBezTo>
                  <a:pt x="3236" y="1086"/>
                  <a:pt x="3238" y="1085"/>
                  <a:pt x="3238" y="1083"/>
                </a:cubicBezTo>
                <a:cubicBezTo>
                  <a:pt x="3237" y="1083"/>
                  <a:pt x="3236" y="1082"/>
                  <a:pt x="3235" y="1082"/>
                </a:cubicBezTo>
                <a:close/>
                <a:moveTo>
                  <a:pt x="3244" y="1082"/>
                </a:moveTo>
                <a:cubicBezTo>
                  <a:pt x="3242" y="1082"/>
                  <a:pt x="3242" y="1083"/>
                  <a:pt x="3240" y="1083"/>
                </a:cubicBezTo>
                <a:cubicBezTo>
                  <a:pt x="3239" y="1087"/>
                  <a:pt x="3241" y="1088"/>
                  <a:pt x="3243" y="1088"/>
                </a:cubicBezTo>
                <a:lnTo>
                  <a:pt x="3243" y="1089"/>
                </a:lnTo>
                <a:cubicBezTo>
                  <a:pt x="3243" y="1086"/>
                  <a:pt x="3245" y="1085"/>
                  <a:pt x="3244" y="1082"/>
                </a:cubicBezTo>
                <a:close/>
                <a:moveTo>
                  <a:pt x="3186" y="1079"/>
                </a:moveTo>
                <a:lnTo>
                  <a:pt x="3186" y="1079"/>
                </a:lnTo>
                <a:cubicBezTo>
                  <a:pt x="3186" y="1081"/>
                  <a:pt x="3186" y="1083"/>
                  <a:pt x="3188" y="1083"/>
                </a:cubicBezTo>
                <a:cubicBezTo>
                  <a:pt x="3188" y="1080"/>
                  <a:pt x="3188" y="1079"/>
                  <a:pt x="3186" y="1079"/>
                </a:cubicBezTo>
                <a:close/>
                <a:moveTo>
                  <a:pt x="3226" y="1078"/>
                </a:moveTo>
                <a:cubicBezTo>
                  <a:pt x="3225" y="1080"/>
                  <a:pt x="3223" y="1080"/>
                  <a:pt x="3223" y="1084"/>
                </a:cubicBezTo>
                <a:cubicBezTo>
                  <a:pt x="3225" y="1084"/>
                  <a:pt x="3226" y="1084"/>
                  <a:pt x="3227" y="1084"/>
                </a:cubicBezTo>
                <a:lnTo>
                  <a:pt x="3230" y="1082"/>
                </a:lnTo>
                <a:lnTo>
                  <a:pt x="3230" y="1082"/>
                </a:lnTo>
                <a:lnTo>
                  <a:pt x="3230" y="1082"/>
                </a:lnTo>
                <a:lnTo>
                  <a:pt x="3230" y="1082"/>
                </a:lnTo>
                <a:lnTo>
                  <a:pt x="3229" y="1081"/>
                </a:lnTo>
                <a:cubicBezTo>
                  <a:pt x="3229" y="1079"/>
                  <a:pt x="3228" y="1078"/>
                  <a:pt x="3226" y="1078"/>
                </a:cubicBezTo>
                <a:close/>
                <a:moveTo>
                  <a:pt x="3170" y="1077"/>
                </a:moveTo>
                <a:cubicBezTo>
                  <a:pt x="3169" y="1084"/>
                  <a:pt x="3175" y="1078"/>
                  <a:pt x="3170" y="1077"/>
                </a:cubicBezTo>
                <a:close/>
                <a:moveTo>
                  <a:pt x="3231" y="1069"/>
                </a:moveTo>
                <a:cubicBezTo>
                  <a:pt x="3231" y="1069"/>
                  <a:pt x="3231" y="1069"/>
                  <a:pt x="3230" y="1069"/>
                </a:cubicBezTo>
                <a:cubicBezTo>
                  <a:pt x="3230" y="1071"/>
                  <a:pt x="3231" y="1073"/>
                  <a:pt x="3232" y="1074"/>
                </a:cubicBezTo>
                <a:cubicBezTo>
                  <a:pt x="3232" y="1072"/>
                  <a:pt x="3233" y="1069"/>
                  <a:pt x="3231" y="1069"/>
                </a:cubicBezTo>
                <a:close/>
                <a:moveTo>
                  <a:pt x="3235" y="1064"/>
                </a:moveTo>
                <a:cubicBezTo>
                  <a:pt x="3235" y="1065"/>
                  <a:pt x="3234" y="1065"/>
                  <a:pt x="3234" y="1067"/>
                </a:cubicBezTo>
                <a:cubicBezTo>
                  <a:pt x="3236" y="1067"/>
                  <a:pt x="3238" y="1067"/>
                  <a:pt x="3238" y="1066"/>
                </a:cubicBezTo>
                <a:cubicBezTo>
                  <a:pt x="3237" y="1066"/>
                  <a:pt x="3237" y="1065"/>
                  <a:pt x="3237" y="1064"/>
                </a:cubicBezTo>
                <a:cubicBezTo>
                  <a:pt x="3237" y="1064"/>
                  <a:pt x="3236" y="1064"/>
                  <a:pt x="3235" y="1064"/>
                </a:cubicBezTo>
                <a:close/>
                <a:moveTo>
                  <a:pt x="3220" y="1062"/>
                </a:moveTo>
                <a:cubicBezTo>
                  <a:pt x="3220" y="1062"/>
                  <a:pt x="3219" y="1062"/>
                  <a:pt x="3219" y="1062"/>
                </a:cubicBezTo>
                <a:cubicBezTo>
                  <a:pt x="3216" y="1064"/>
                  <a:pt x="3222" y="1071"/>
                  <a:pt x="3222" y="1069"/>
                </a:cubicBezTo>
                <a:cubicBezTo>
                  <a:pt x="3220" y="1068"/>
                  <a:pt x="3222" y="1063"/>
                  <a:pt x="3220" y="1062"/>
                </a:cubicBezTo>
                <a:close/>
                <a:moveTo>
                  <a:pt x="3205" y="1061"/>
                </a:moveTo>
                <a:lnTo>
                  <a:pt x="3205" y="1064"/>
                </a:lnTo>
                <a:cubicBezTo>
                  <a:pt x="3205" y="1064"/>
                  <a:pt x="3206" y="1064"/>
                  <a:pt x="3207" y="1064"/>
                </a:cubicBezTo>
                <a:lnTo>
                  <a:pt x="3207" y="1061"/>
                </a:lnTo>
                <a:cubicBezTo>
                  <a:pt x="3206" y="1061"/>
                  <a:pt x="3205" y="1061"/>
                  <a:pt x="3205" y="1061"/>
                </a:cubicBezTo>
                <a:close/>
                <a:moveTo>
                  <a:pt x="3208" y="1060"/>
                </a:moveTo>
                <a:lnTo>
                  <a:pt x="3208" y="1060"/>
                </a:lnTo>
                <a:cubicBezTo>
                  <a:pt x="3208" y="1063"/>
                  <a:pt x="3209" y="1064"/>
                  <a:pt x="3211" y="1063"/>
                </a:cubicBezTo>
                <a:cubicBezTo>
                  <a:pt x="3211" y="1061"/>
                  <a:pt x="3210" y="1060"/>
                  <a:pt x="3208" y="1060"/>
                </a:cubicBezTo>
                <a:close/>
                <a:moveTo>
                  <a:pt x="3215" y="1055"/>
                </a:moveTo>
                <a:cubicBezTo>
                  <a:pt x="3215" y="1055"/>
                  <a:pt x="3214" y="1055"/>
                  <a:pt x="3214" y="1055"/>
                </a:cubicBezTo>
                <a:lnTo>
                  <a:pt x="3214" y="1055"/>
                </a:lnTo>
                <a:cubicBezTo>
                  <a:pt x="3213" y="1057"/>
                  <a:pt x="3214" y="1059"/>
                  <a:pt x="3216" y="1059"/>
                </a:cubicBezTo>
                <a:cubicBezTo>
                  <a:pt x="3216" y="1057"/>
                  <a:pt x="3217" y="1057"/>
                  <a:pt x="3218" y="1056"/>
                </a:cubicBezTo>
                <a:cubicBezTo>
                  <a:pt x="3217" y="1055"/>
                  <a:pt x="3216" y="1055"/>
                  <a:pt x="3215" y="1055"/>
                </a:cubicBezTo>
                <a:close/>
                <a:moveTo>
                  <a:pt x="3188" y="1054"/>
                </a:moveTo>
                <a:cubicBezTo>
                  <a:pt x="3187" y="1054"/>
                  <a:pt x="3186" y="1054"/>
                  <a:pt x="3184" y="1054"/>
                </a:cubicBezTo>
                <a:lnTo>
                  <a:pt x="3184" y="1054"/>
                </a:lnTo>
                <a:cubicBezTo>
                  <a:pt x="3185" y="1058"/>
                  <a:pt x="3187" y="1062"/>
                  <a:pt x="3191" y="1063"/>
                </a:cubicBezTo>
                <a:cubicBezTo>
                  <a:pt x="3188" y="1059"/>
                  <a:pt x="3190" y="1060"/>
                  <a:pt x="3191" y="1054"/>
                </a:cubicBezTo>
                <a:cubicBezTo>
                  <a:pt x="3190" y="1054"/>
                  <a:pt x="3189" y="1054"/>
                  <a:pt x="3188" y="1054"/>
                </a:cubicBezTo>
                <a:close/>
                <a:moveTo>
                  <a:pt x="3241" y="1049"/>
                </a:moveTo>
                <a:cubicBezTo>
                  <a:pt x="3244" y="1055"/>
                  <a:pt x="3238" y="1063"/>
                  <a:pt x="3244" y="1066"/>
                </a:cubicBezTo>
                <a:cubicBezTo>
                  <a:pt x="3243" y="1062"/>
                  <a:pt x="3248" y="1049"/>
                  <a:pt x="3241" y="1049"/>
                </a:cubicBezTo>
                <a:close/>
                <a:moveTo>
                  <a:pt x="3192" y="1046"/>
                </a:moveTo>
                <a:lnTo>
                  <a:pt x="3192" y="1048"/>
                </a:lnTo>
                <a:cubicBezTo>
                  <a:pt x="3193" y="1048"/>
                  <a:pt x="3194" y="1048"/>
                  <a:pt x="3194" y="1048"/>
                </a:cubicBezTo>
                <a:lnTo>
                  <a:pt x="3194" y="1046"/>
                </a:lnTo>
                <a:cubicBezTo>
                  <a:pt x="3194" y="1046"/>
                  <a:pt x="3193" y="1046"/>
                  <a:pt x="3192" y="1046"/>
                </a:cubicBezTo>
                <a:close/>
                <a:moveTo>
                  <a:pt x="3240" y="1038"/>
                </a:moveTo>
                <a:cubicBezTo>
                  <a:pt x="3239" y="1041"/>
                  <a:pt x="3241" y="1041"/>
                  <a:pt x="3242" y="1041"/>
                </a:cubicBezTo>
                <a:lnTo>
                  <a:pt x="3243" y="1042"/>
                </a:lnTo>
                <a:lnTo>
                  <a:pt x="3243" y="1042"/>
                </a:lnTo>
                <a:cubicBezTo>
                  <a:pt x="3243" y="1042"/>
                  <a:pt x="3243" y="1042"/>
                  <a:pt x="3243" y="1042"/>
                </a:cubicBezTo>
                <a:lnTo>
                  <a:pt x="3244" y="1042"/>
                </a:lnTo>
                <a:lnTo>
                  <a:pt x="3243" y="1042"/>
                </a:lnTo>
                <a:lnTo>
                  <a:pt x="3243" y="1040"/>
                </a:lnTo>
                <a:cubicBezTo>
                  <a:pt x="3242" y="1039"/>
                  <a:pt x="3241" y="1037"/>
                  <a:pt x="3240" y="1038"/>
                </a:cubicBezTo>
                <a:close/>
                <a:moveTo>
                  <a:pt x="3222" y="1036"/>
                </a:moveTo>
                <a:cubicBezTo>
                  <a:pt x="3221" y="1042"/>
                  <a:pt x="3230" y="1040"/>
                  <a:pt x="3230" y="1037"/>
                </a:cubicBezTo>
                <a:lnTo>
                  <a:pt x="3230" y="1037"/>
                </a:lnTo>
                <a:cubicBezTo>
                  <a:pt x="3226" y="1038"/>
                  <a:pt x="3225" y="1036"/>
                  <a:pt x="3222" y="1036"/>
                </a:cubicBezTo>
                <a:close/>
                <a:moveTo>
                  <a:pt x="3241" y="1030"/>
                </a:moveTo>
                <a:cubicBezTo>
                  <a:pt x="3241" y="1030"/>
                  <a:pt x="3241" y="1030"/>
                  <a:pt x="3240" y="1030"/>
                </a:cubicBezTo>
                <a:cubicBezTo>
                  <a:pt x="3240" y="1031"/>
                  <a:pt x="3240" y="1033"/>
                  <a:pt x="3241" y="1033"/>
                </a:cubicBezTo>
                <a:cubicBezTo>
                  <a:pt x="3241" y="1032"/>
                  <a:pt x="3242" y="1032"/>
                  <a:pt x="3242" y="1032"/>
                </a:cubicBezTo>
                <a:lnTo>
                  <a:pt x="3242" y="1032"/>
                </a:lnTo>
                <a:cubicBezTo>
                  <a:pt x="3242" y="1031"/>
                  <a:pt x="3242" y="1030"/>
                  <a:pt x="3241" y="1030"/>
                </a:cubicBezTo>
                <a:close/>
                <a:moveTo>
                  <a:pt x="3232" y="1027"/>
                </a:moveTo>
                <a:cubicBezTo>
                  <a:pt x="3233" y="1030"/>
                  <a:pt x="3229" y="1028"/>
                  <a:pt x="3230" y="1032"/>
                </a:cubicBezTo>
                <a:lnTo>
                  <a:pt x="3230" y="1032"/>
                </a:lnTo>
                <a:cubicBezTo>
                  <a:pt x="3234" y="1034"/>
                  <a:pt x="3236" y="1026"/>
                  <a:pt x="3232" y="1027"/>
                </a:cubicBezTo>
                <a:close/>
                <a:moveTo>
                  <a:pt x="3277" y="1026"/>
                </a:moveTo>
                <a:cubicBezTo>
                  <a:pt x="3277" y="1029"/>
                  <a:pt x="3278" y="1031"/>
                  <a:pt x="3280" y="1031"/>
                </a:cubicBezTo>
                <a:lnTo>
                  <a:pt x="3280" y="1031"/>
                </a:lnTo>
                <a:cubicBezTo>
                  <a:pt x="3280" y="1029"/>
                  <a:pt x="3279" y="1027"/>
                  <a:pt x="3277" y="1026"/>
                </a:cubicBezTo>
                <a:close/>
                <a:moveTo>
                  <a:pt x="3323" y="1024"/>
                </a:moveTo>
                <a:cubicBezTo>
                  <a:pt x="3321" y="1026"/>
                  <a:pt x="3319" y="1027"/>
                  <a:pt x="3316" y="1027"/>
                </a:cubicBezTo>
                <a:cubicBezTo>
                  <a:pt x="3316" y="1029"/>
                  <a:pt x="3316" y="1031"/>
                  <a:pt x="3318" y="1031"/>
                </a:cubicBezTo>
                <a:lnTo>
                  <a:pt x="3319" y="1031"/>
                </a:lnTo>
                <a:lnTo>
                  <a:pt x="3319" y="1031"/>
                </a:lnTo>
                <a:lnTo>
                  <a:pt x="3319" y="1031"/>
                </a:lnTo>
                <a:lnTo>
                  <a:pt x="3319" y="1031"/>
                </a:lnTo>
                <a:lnTo>
                  <a:pt x="3319" y="1030"/>
                </a:lnTo>
                <a:cubicBezTo>
                  <a:pt x="3319" y="1027"/>
                  <a:pt x="3324" y="1028"/>
                  <a:pt x="3323" y="1024"/>
                </a:cubicBezTo>
                <a:close/>
                <a:moveTo>
                  <a:pt x="3232" y="1021"/>
                </a:moveTo>
                <a:lnTo>
                  <a:pt x="3232" y="1024"/>
                </a:lnTo>
                <a:cubicBezTo>
                  <a:pt x="3233" y="1024"/>
                  <a:pt x="3234" y="1024"/>
                  <a:pt x="3235" y="1024"/>
                </a:cubicBezTo>
                <a:cubicBezTo>
                  <a:pt x="3235" y="1021"/>
                  <a:pt x="3234" y="1021"/>
                  <a:pt x="3232" y="1021"/>
                </a:cubicBezTo>
                <a:close/>
                <a:moveTo>
                  <a:pt x="3240" y="1020"/>
                </a:moveTo>
                <a:cubicBezTo>
                  <a:pt x="3239" y="1021"/>
                  <a:pt x="3237" y="1022"/>
                  <a:pt x="3237" y="1023"/>
                </a:cubicBezTo>
                <a:lnTo>
                  <a:pt x="3243" y="1023"/>
                </a:lnTo>
                <a:lnTo>
                  <a:pt x="3243" y="1023"/>
                </a:lnTo>
                <a:cubicBezTo>
                  <a:pt x="3243" y="1021"/>
                  <a:pt x="3242" y="1020"/>
                  <a:pt x="3240" y="1020"/>
                </a:cubicBezTo>
                <a:close/>
                <a:moveTo>
                  <a:pt x="3267" y="1020"/>
                </a:moveTo>
                <a:cubicBezTo>
                  <a:pt x="3267" y="1026"/>
                  <a:pt x="3267" y="1031"/>
                  <a:pt x="3273" y="1030"/>
                </a:cubicBezTo>
                <a:lnTo>
                  <a:pt x="3273" y="1030"/>
                </a:lnTo>
                <a:cubicBezTo>
                  <a:pt x="3273" y="1029"/>
                  <a:pt x="3273" y="1028"/>
                  <a:pt x="3273" y="1027"/>
                </a:cubicBezTo>
                <a:cubicBezTo>
                  <a:pt x="3273" y="1024"/>
                  <a:pt x="3271" y="1021"/>
                  <a:pt x="3267" y="1020"/>
                </a:cubicBezTo>
                <a:close/>
                <a:moveTo>
                  <a:pt x="3208" y="1020"/>
                </a:moveTo>
                <a:cubicBezTo>
                  <a:pt x="3203" y="1020"/>
                  <a:pt x="3207" y="1023"/>
                  <a:pt x="3211" y="1020"/>
                </a:cubicBezTo>
                <a:cubicBezTo>
                  <a:pt x="3209" y="1020"/>
                  <a:pt x="3209" y="1020"/>
                  <a:pt x="3208" y="1020"/>
                </a:cubicBezTo>
                <a:close/>
                <a:moveTo>
                  <a:pt x="3200" y="1019"/>
                </a:moveTo>
                <a:cubicBezTo>
                  <a:pt x="3200" y="1019"/>
                  <a:pt x="3200" y="1019"/>
                  <a:pt x="3199" y="1020"/>
                </a:cubicBezTo>
                <a:cubicBezTo>
                  <a:pt x="3198" y="1022"/>
                  <a:pt x="3200" y="1021"/>
                  <a:pt x="3199" y="1024"/>
                </a:cubicBezTo>
                <a:cubicBezTo>
                  <a:pt x="3200" y="1024"/>
                  <a:pt x="3200" y="1024"/>
                  <a:pt x="3201" y="1024"/>
                </a:cubicBezTo>
                <a:cubicBezTo>
                  <a:pt x="3202" y="1023"/>
                  <a:pt x="3203" y="1022"/>
                  <a:pt x="3202" y="1021"/>
                </a:cubicBezTo>
                <a:cubicBezTo>
                  <a:pt x="3202" y="1020"/>
                  <a:pt x="3201" y="1019"/>
                  <a:pt x="3200" y="1019"/>
                </a:cubicBezTo>
                <a:close/>
                <a:moveTo>
                  <a:pt x="3221" y="1019"/>
                </a:moveTo>
                <a:cubicBezTo>
                  <a:pt x="3220" y="1019"/>
                  <a:pt x="3219" y="1020"/>
                  <a:pt x="3219" y="1021"/>
                </a:cubicBezTo>
                <a:cubicBezTo>
                  <a:pt x="3219" y="1023"/>
                  <a:pt x="3220" y="1025"/>
                  <a:pt x="3222" y="1025"/>
                </a:cubicBezTo>
                <a:cubicBezTo>
                  <a:pt x="3222" y="1021"/>
                  <a:pt x="3225" y="1022"/>
                  <a:pt x="3228" y="1023"/>
                </a:cubicBezTo>
                <a:cubicBezTo>
                  <a:pt x="3228" y="1019"/>
                  <a:pt x="3222" y="1021"/>
                  <a:pt x="3221" y="1019"/>
                </a:cubicBezTo>
                <a:lnTo>
                  <a:pt x="3221" y="1019"/>
                </a:lnTo>
                <a:close/>
                <a:moveTo>
                  <a:pt x="3335" y="1016"/>
                </a:moveTo>
                <a:cubicBezTo>
                  <a:pt x="3335" y="1020"/>
                  <a:pt x="3337" y="1022"/>
                  <a:pt x="3339" y="1020"/>
                </a:cubicBezTo>
                <a:lnTo>
                  <a:pt x="3339" y="1020"/>
                </a:lnTo>
                <a:cubicBezTo>
                  <a:pt x="3339" y="1017"/>
                  <a:pt x="3337" y="1017"/>
                  <a:pt x="3335" y="1016"/>
                </a:cubicBezTo>
                <a:close/>
                <a:moveTo>
                  <a:pt x="3256" y="1016"/>
                </a:moveTo>
                <a:cubicBezTo>
                  <a:pt x="3253" y="1016"/>
                  <a:pt x="3252" y="1017"/>
                  <a:pt x="3252" y="1019"/>
                </a:cubicBezTo>
                <a:cubicBezTo>
                  <a:pt x="3254" y="1018"/>
                  <a:pt x="3254" y="1020"/>
                  <a:pt x="3256" y="1020"/>
                </a:cubicBezTo>
                <a:lnTo>
                  <a:pt x="3256" y="1016"/>
                </a:lnTo>
                <a:close/>
                <a:moveTo>
                  <a:pt x="3317" y="1015"/>
                </a:moveTo>
                <a:cubicBezTo>
                  <a:pt x="3317" y="1016"/>
                  <a:pt x="3317" y="1016"/>
                  <a:pt x="3316" y="1016"/>
                </a:cubicBezTo>
                <a:lnTo>
                  <a:pt x="3316" y="1018"/>
                </a:lnTo>
                <a:lnTo>
                  <a:pt x="3317" y="1018"/>
                </a:lnTo>
                <a:cubicBezTo>
                  <a:pt x="3319" y="1020"/>
                  <a:pt x="3319" y="1015"/>
                  <a:pt x="3317" y="1015"/>
                </a:cubicBezTo>
                <a:close/>
                <a:moveTo>
                  <a:pt x="3372" y="1012"/>
                </a:moveTo>
                <a:cubicBezTo>
                  <a:pt x="3372" y="1012"/>
                  <a:pt x="3371" y="1012"/>
                  <a:pt x="3371" y="1012"/>
                </a:cubicBezTo>
                <a:lnTo>
                  <a:pt x="3371" y="1012"/>
                </a:lnTo>
                <a:cubicBezTo>
                  <a:pt x="3370" y="1014"/>
                  <a:pt x="3370" y="1019"/>
                  <a:pt x="3373" y="1019"/>
                </a:cubicBezTo>
                <a:cubicBezTo>
                  <a:pt x="3374" y="1019"/>
                  <a:pt x="3374" y="1013"/>
                  <a:pt x="3372" y="1012"/>
                </a:cubicBezTo>
                <a:close/>
                <a:moveTo>
                  <a:pt x="3312" y="1012"/>
                </a:moveTo>
                <a:lnTo>
                  <a:pt x="3311" y="1012"/>
                </a:lnTo>
                <a:cubicBezTo>
                  <a:pt x="3308" y="1012"/>
                  <a:pt x="3306" y="1015"/>
                  <a:pt x="3309" y="1017"/>
                </a:cubicBezTo>
                <a:cubicBezTo>
                  <a:pt x="3312" y="1017"/>
                  <a:pt x="3312" y="1015"/>
                  <a:pt x="3312" y="1012"/>
                </a:cubicBezTo>
                <a:close/>
                <a:moveTo>
                  <a:pt x="3213" y="1009"/>
                </a:moveTo>
                <a:cubicBezTo>
                  <a:pt x="3213" y="1010"/>
                  <a:pt x="3211" y="1012"/>
                  <a:pt x="3213" y="1013"/>
                </a:cubicBezTo>
                <a:cubicBezTo>
                  <a:pt x="3213" y="1011"/>
                  <a:pt x="3215" y="1010"/>
                  <a:pt x="3213" y="1009"/>
                </a:cubicBezTo>
                <a:lnTo>
                  <a:pt x="3213" y="1009"/>
                </a:lnTo>
                <a:close/>
                <a:moveTo>
                  <a:pt x="3341" y="1009"/>
                </a:moveTo>
                <a:cubicBezTo>
                  <a:pt x="3339" y="1009"/>
                  <a:pt x="3337" y="1010"/>
                  <a:pt x="3338" y="1012"/>
                </a:cubicBezTo>
                <a:cubicBezTo>
                  <a:pt x="3338" y="1011"/>
                  <a:pt x="3338" y="1011"/>
                  <a:pt x="3339" y="1011"/>
                </a:cubicBezTo>
                <a:cubicBezTo>
                  <a:pt x="3341" y="1011"/>
                  <a:pt x="3344" y="1014"/>
                  <a:pt x="3346" y="1012"/>
                </a:cubicBezTo>
                <a:lnTo>
                  <a:pt x="3347" y="1011"/>
                </a:lnTo>
                <a:lnTo>
                  <a:pt x="3347" y="1011"/>
                </a:lnTo>
                <a:lnTo>
                  <a:pt x="3347" y="1011"/>
                </a:lnTo>
                <a:lnTo>
                  <a:pt x="3347" y="1011"/>
                </a:lnTo>
                <a:lnTo>
                  <a:pt x="3346" y="1010"/>
                </a:lnTo>
                <a:cubicBezTo>
                  <a:pt x="3344" y="1009"/>
                  <a:pt x="3342" y="1009"/>
                  <a:pt x="3341" y="1009"/>
                </a:cubicBezTo>
                <a:close/>
                <a:moveTo>
                  <a:pt x="3278" y="1007"/>
                </a:moveTo>
                <a:cubicBezTo>
                  <a:pt x="3277" y="1010"/>
                  <a:pt x="3277" y="1012"/>
                  <a:pt x="3278" y="1015"/>
                </a:cubicBezTo>
                <a:lnTo>
                  <a:pt x="3277" y="1015"/>
                </a:lnTo>
                <a:cubicBezTo>
                  <a:pt x="3281" y="1013"/>
                  <a:pt x="3282" y="1016"/>
                  <a:pt x="3285" y="1017"/>
                </a:cubicBezTo>
                <a:cubicBezTo>
                  <a:pt x="3287" y="1015"/>
                  <a:pt x="3287" y="1010"/>
                  <a:pt x="3284" y="1010"/>
                </a:cubicBezTo>
                <a:cubicBezTo>
                  <a:pt x="3282" y="1015"/>
                  <a:pt x="3278" y="1011"/>
                  <a:pt x="3278" y="1007"/>
                </a:cubicBezTo>
                <a:close/>
                <a:moveTo>
                  <a:pt x="3240" y="1006"/>
                </a:moveTo>
                <a:cubicBezTo>
                  <a:pt x="3240" y="1006"/>
                  <a:pt x="3240" y="1006"/>
                  <a:pt x="3240" y="1006"/>
                </a:cubicBezTo>
                <a:cubicBezTo>
                  <a:pt x="3238" y="1007"/>
                  <a:pt x="3238" y="1009"/>
                  <a:pt x="3240" y="1010"/>
                </a:cubicBezTo>
                <a:lnTo>
                  <a:pt x="3240" y="1010"/>
                </a:lnTo>
                <a:cubicBezTo>
                  <a:pt x="3243" y="1008"/>
                  <a:pt x="3244" y="1010"/>
                  <a:pt x="3246" y="1013"/>
                </a:cubicBezTo>
                <a:cubicBezTo>
                  <a:pt x="3246" y="1013"/>
                  <a:pt x="3247" y="1013"/>
                  <a:pt x="3247" y="1013"/>
                </a:cubicBezTo>
                <a:cubicBezTo>
                  <a:pt x="3249" y="1011"/>
                  <a:pt x="3249" y="1008"/>
                  <a:pt x="3248" y="1006"/>
                </a:cubicBezTo>
                <a:cubicBezTo>
                  <a:pt x="3245" y="1008"/>
                  <a:pt x="3243" y="1007"/>
                  <a:pt x="3240" y="1006"/>
                </a:cubicBezTo>
                <a:close/>
                <a:moveTo>
                  <a:pt x="3258" y="1005"/>
                </a:moveTo>
                <a:lnTo>
                  <a:pt x="3258" y="1005"/>
                </a:lnTo>
                <a:cubicBezTo>
                  <a:pt x="3258" y="1007"/>
                  <a:pt x="3255" y="1007"/>
                  <a:pt x="3256" y="1010"/>
                </a:cubicBezTo>
                <a:cubicBezTo>
                  <a:pt x="3257" y="1010"/>
                  <a:pt x="3258" y="1010"/>
                  <a:pt x="3259" y="1010"/>
                </a:cubicBezTo>
                <a:cubicBezTo>
                  <a:pt x="3259" y="1008"/>
                  <a:pt x="3259" y="1005"/>
                  <a:pt x="3258" y="1005"/>
                </a:cubicBezTo>
                <a:close/>
                <a:moveTo>
                  <a:pt x="3199" y="1005"/>
                </a:moveTo>
                <a:cubicBezTo>
                  <a:pt x="3198" y="1005"/>
                  <a:pt x="3198" y="1005"/>
                  <a:pt x="3198" y="1006"/>
                </a:cubicBezTo>
                <a:cubicBezTo>
                  <a:pt x="3200" y="1010"/>
                  <a:pt x="3200" y="1004"/>
                  <a:pt x="3199" y="1005"/>
                </a:cubicBezTo>
                <a:close/>
                <a:moveTo>
                  <a:pt x="3370" y="1004"/>
                </a:moveTo>
                <a:cubicBezTo>
                  <a:pt x="3370" y="1005"/>
                  <a:pt x="3368" y="1005"/>
                  <a:pt x="3367" y="1005"/>
                </a:cubicBezTo>
                <a:lnTo>
                  <a:pt x="3367" y="1010"/>
                </a:lnTo>
                <a:lnTo>
                  <a:pt x="3371" y="1010"/>
                </a:lnTo>
                <a:cubicBezTo>
                  <a:pt x="3370" y="1006"/>
                  <a:pt x="3373" y="1005"/>
                  <a:pt x="3370" y="1004"/>
                </a:cubicBezTo>
                <a:close/>
                <a:moveTo>
                  <a:pt x="3205" y="1004"/>
                </a:moveTo>
                <a:lnTo>
                  <a:pt x="3205" y="1004"/>
                </a:lnTo>
                <a:lnTo>
                  <a:pt x="3205" y="1004"/>
                </a:lnTo>
                <a:lnTo>
                  <a:pt x="3205" y="1006"/>
                </a:lnTo>
                <a:cubicBezTo>
                  <a:pt x="3205" y="1007"/>
                  <a:pt x="3205" y="1007"/>
                  <a:pt x="3206" y="1008"/>
                </a:cubicBezTo>
                <a:cubicBezTo>
                  <a:pt x="3206" y="1007"/>
                  <a:pt x="3206" y="1006"/>
                  <a:pt x="3207" y="1006"/>
                </a:cubicBezTo>
                <a:cubicBezTo>
                  <a:pt x="3207" y="1005"/>
                  <a:pt x="3207" y="1004"/>
                  <a:pt x="3206" y="1004"/>
                </a:cubicBezTo>
                <a:lnTo>
                  <a:pt x="3205" y="1004"/>
                </a:lnTo>
                <a:lnTo>
                  <a:pt x="3205" y="1004"/>
                </a:lnTo>
                <a:close/>
                <a:moveTo>
                  <a:pt x="3195" y="1003"/>
                </a:moveTo>
                <a:cubicBezTo>
                  <a:pt x="3195" y="1004"/>
                  <a:pt x="3194" y="1005"/>
                  <a:pt x="3194" y="1006"/>
                </a:cubicBezTo>
                <a:cubicBezTo>
                  <a:pt x="3195" y="1006"/>
                  <a:pt x="3197" y="1006"/>
                  <a:pt x="3197" y="1004"/>
                </a:cubicBezTo>
                <a:cubicBezTo>
                  <a:pt x="3196" y="1004"/>
                  <a:pt x="3195" y="1004"/>
                  <a:pt x="3195" y="1004"/>
                </a:cubicBezTo>
                <a:lnTo>
                  <a:pt x="3195" y="1003"/>
                </a:lnTo>
                <a:close/>
                <a:moveTo>
                  <a:pt x="3230" y="1003"/>
                </a:moveTo>
                <a:cubicBezTo>
                  <a:pt x="3229" y="1003"/>
                  <a:pt x="3228" y="1003"/>
                  <a:pt x="3227" y="1004"/>
                </a:cubicBezTo>
                <a:cubicBezTo>
                  <a:pt x="3228" y="1009"/>
                  <a:pt x="3230" y="1006"/>
                  <a:pt x="3233" y="1009"/>
                </a:cubicBezTo>
                <a:lnTo>
                  <a:pt x="3233" y="1009"/>
                </a:lnTo>
                <a:cubicBezTo>
                  <a:pt x="3236" y="1006"/>
                  <a:pt x="3233" y="1003"/>
                  <a:pt x="3230" y="1003"/>
                </a:cubicBezTo>
                <a:close/>
                <a:moveTo>
                  <a:pt x="3212" y="1003"/>
                </a:moveTo>
                <a:lnTo>
                  <a:pt x="3212" y="1003"/>
                </a:lnTo>
                <a:lnTo>
                  <a:pt x="3212" y="1003"/>
                </a:lnTo>
                <a:lnTo>
                  <a:pt x="3212" y="1004"/>
                </a:lnTo>
                <a:cubicBezTo>
                  <a:pt x="3212" y="1005"/>
                  <a:pt x="3211" y="1006"/>
                  <a:pt x="3211" y="1007"/>
                </a:cubicBezTo>
                <a:cubicBezTo>
                  <a:pt x="3214" y="1009"/>
                  <a:pt x="3214" y="1004"/>
                  <a:pt x="3213" y="1003"/>
                </a:cubicBezTo>
                <a:lnTo>
                  <a:pt x="3212" y="1003"/>
                </a:lnTo>
                <a:lnTo>
                  <a:pt x="3212" y="1003"/>
                </a:lnTo>
                <a:close/>
                <a:moveTo>
                  <a:pt x="3318" y="1002"/>
                </a:moveTo>
                <a:cubicBezTo>
                  <a:pt x="3319" y="1007"/>
                  <a:pt x="3320" y="1011"/>
                  <a:pt x="3325" y="1012"/>
                </a:cubicBezTo>
                <a:cubicBezTo>
                  <a:pt x="3324" y="1007"/>
                  <a:pt x="3322" y="1003"/>
                  <a:pt x="3318" y="1002"/>
                </a:cubicBezTo>
                <a:close/>
                <a:moveTo>
                  <a:pt x="3306" y="1002"/>
                </a:moveTo>
                <a:cubicBezTo>
                  <a:pt x="3309" y="1008"/>
                  <a:pt x="3301" y="1007"/>
                  <a:pt x="3303" y="1015"/>
                </a:cubicBezTo>
                <a:cubicBezTo>
                  <a:pt x="3304" y="1015"/>
                  <a:pt x="3306" y="1015"/>
                  <a:pt x="3307" y="1015"/>
                </a:cubicBezTo>
                <a:cubicBezTo>
                  <a:pt x="3307" y="1012"/>
                  <a:pt x="3305" y="1012"/>
                  <a:pt x="3308" y="1012"/>
                </a:cubicBezTo>
                <a:lnTo>
                  <a:pt x="3308" y="1012"/>
                </a:lnTo>
                <a:lnTo>
                  <a:pt x="3308" y="1012"/>
                </a:lnTo>
                <a:lnTo>
                  <a:pt x="3309" y="1012"/>
                </a:lnTo>
                <a:lnTo>
                  <a:pt x="3308" y="1012"/>
                </a:lnTo>
                <a:lnTo>
                  <a:pt x="3308" y="1009"/>
                </a:lnTo>
                <a:cubicBezTo>
                  <a:pt x="3308" y="1005"/>
                  <a:pt x="3309" y="1002"/>
                  <a:pt x="3306" y="1002"/>
                </a:cubicBezTo>
                <a:close/>
                <a:moveTo>
                  <a:pt x="3264" y="999"/>
                </a:moveTo>
                <a:lnTo>
                  <a:pt x="3264" y="1000"/>
                </a:lnTo>
                <a:lnTo>
                  <a:pt x="3264" y="1000"/>
                </a:lnTo>
                <a:lnTo>
                  <a:pt x="3264" y="1002"/>
                </a:lnTo>
                <a:cubicBezTo>
                  <a:pt x="3263" y="1008"/>
                  <a:pt x="3257" y="1012"/>
                  <a:pt x="3257" y="1017"/>
                </a:cubicBezTo>
                <a:cubicBezTo>
                  <a:pt x="3262" y="1017"/>
                  <a:pt x="3260" y="1011"/>
                  <a:pt x="3264" y="1011"/>
                </a:cubicBezTo>
                <a:cubicBezTo>
                  <a:pt x="3265" y="1013"/>
                  <a:pt x="3266" y="1016"/>
                  <a:pt x="3268" y="1017"/>
                </a:cubicBezTo>
                <a:cubicBezTo>
                  <a:pt x="3269" y="1014"/>
                  <a:pt x="3267" y="1011"/>
                  <a:pt x="3272" y="1011"/>
                </a:cubicBezTo>
                <a:cubicBezTo>
                  <a:pt x="3271" y="1008"/>
                  <a:pt x="3271" y="1005"/>
                  <a:pt x="3272" y="1002"/>
                </a:cubicBezTo>
                <a:cubicBezTo>
                  <a:pt x="3270" y="1000"/>
                  <a:pt x="3268" y="1001"/>
                  <a:pt x="3266" y="1001"/>
                </a:cubicBezTo>
                <a:lnTo>
                  <a:pt x="3264" y="1000"/>
                </a:lnTo>
                <a:lnTo>
                  <a:pt x="3264" y="999"/>
                </a:lnTo>
                <a:close/>
                <a:moveTo>
                  <a:pt x="3391" y="999"/>
                </a:moveTo>
                <a:cubicBezTo>
                  <a:pt x="3386" y="999"/>
                  <a:pt x="3389" y="1006"/>
                  <a:pt x="3383" y="1005"/>
                </a:cubicBezTo>
                <a:cubicBezTo>
                  <a:pt x="3382" y="1003"/>
                  <a:pt x="3383" y="999"/>
                  <a:pt x="3380" y="1000"/>
                </a:cubicBezTo>
                <a:cubicBezTo>
                  <a:pt x="3380" y="1001"/>
                  <a:pt x="3382" y="1008"/>
                  <a:pt x="3376" y="1006"/>
                </a:cubicBezTo>
                <a:cubicBezTo>
                  <a:pt x="3376" y="1015"/>
                  <a:pt x="3384" y="1023"/>
                  <a:pt x="3386" y="1013"/>
                </a:cubicBezTo>
                <a:cubicBezTo>
                  <a:pt x="3384" y="1012"/>
                  <a:pt x="3380" y="1014"/>
                  <a:pt x="3380" y="1009"/>
                </a:cubicBezTo>
                <a:cubicBezTo>
                  <a:pt x="3384" y="1009"/>
                  <a:pt x="3383" y="1008"/>
                  <a:pt x="3386" y="1009"/>
                </a:cubicBezTo>
                <a:lnTo>
                  <a:pt x="3386" y="1009"/>
                </a:lnTo>
                <a:cubicBezTo>
                  <a:pt x="3386" y="1004"/>
                  <a:pt x="3395" y="1005"/>
                  <a:pt x="3391" y="999"/>
                </a:cubicBezTo>
                <a:close/>
                <a:moveTo>
                  <a:pt x="3241" y="998"/>
                </a:moveTo>
                <a:cubicBezTo>
                  <a:pt x="3241" y="1000"/>
                  <a:pt x="3239" y="1000"/>
                  <a:pt x="3239" y="1002"/>
                </a:cubicBezTo>
                <a:lnTo>
                  <a:pt x="3239" y="1002"/>
                </a:lnTo>
                <a:cubicBezTo>
                  <a:pt x="3243" y="1003"/>
                  <a:pt x="3245" y="1001"/>
                  <a:pt x="3249" y="1002"/>
                </a:cubicBezTo>
                <a:cubicBezTo>
                  <a:pt x="3249" y="998"/>
                  <a:pt x="3242" y="1002"/>
                  <a:pt x="3241" y="998"/>
                </a:cubicBezTo>
                <a:close/>
                <a:moveTo>
                  <a:pt x="3309" y="997"/>
                </a:moveTo>
                <a:lnTo>
                  <a:pt x="3309" y="997"/>
                </a:lnTo>
                <a:lnTo>
                  <a:pt x="3309" y="997"/>
                </a:lnTo>
                <a:lnTo>
                  <a:pt x="3309" y="999"/>
                </a:lnTo>
                <a:cubicBezTo>
                  <a:pt x="3309" y="1000"/>
                  <a:pt x="3310" y="1001"/>
                  <a:pt x="3311" y="1001"/>
                </a:cubicBezTo>
                <a:cubicBezTo>
                  <a:pt x="3311" y="1001"/>
                  <a:pt x="3312" y="1000"/>
                  <a:pt x="3311" y="999"/>
                </a:cubicBezTo>
                <a:cubicBezTo>
                  <a:pt x="3311" y="998"/>
                  <a:pt x="3310" y="997"/>
                  <a:pt x="3310" y="997"/>
                </a:cubicBezTo>
                <a:lnTo>
                  <a:pt x="3309" y="997"/>
                </a:lnTo>
                <a:lnTo>
                  <a:pt x="3309" y="997"/>
                </a:lnTo>
                <a:close/>
                <a:moveTo>
                  <a:pt x="3418" y="995"/>
                </a:moveTo>
                <a:cubicBezTo>
                  <a:pt x="3418" y="996"/>
                  <a:pt x="3418" y="996"/>
                  <a:pt x="3418" y="996"/>
                </a:cubicBezTo>
                <a:lnTo>
                  <a:pt x="3418" y="996"/>
                </a:lnTo>
                <a:lnTo>
                  <a:pt x="3418" y="995"/>
                </a:lnTo>
                <a:close/>
                <a:moveTo>
                  <a:pt x="3199" y="994"/>
                </a:moveTo>
                <a:lnTo>
                  <a:pt x="3199" y="995"/>
                </a:lnTo>
                <a:lnTo>
                  <a:pt x="3199" y="995"/>
                </a:lnTo>
                <a:lnTo>
                  <a:pt x="3199" y="997"/>
                </a:lnTo>
                <a:cubicBezTo>
                  <a:pt x="3199" y="998"/>
                  <a:pt x="3199" y="999"/>
                  <a:pt x="3200" y="999"/>
                </a:cubicBezTo>
                <a:cubicBezTo>
                  <a:pt x="3199" y="997"/>
                  <a:pt x="3202" y="995"/>
                  <a:pt x="3200" y="995"/>
                </a:cubicBezTo>
                <a:lnTo>
                  <a:pt x="3199" y="995"/>
                </a:lnTo>
                <a:lnTo>
                  <a:pt x="3199" y="994"/>
                </a:lnTo>
                <a:close/>
                <a:moveTo>
                  <a:pt x="3379" y="994"/>
                </a:moveTo>
                <a:cubicBezTo>
                  <a:pt x="3375" y="999"/>
                  <a:pt x="3385" y="995"/>
                  <a:pt x="3379" y="994"/>
                </a:cubicBezTo>
                <a:close/>
                <a:moveTo>
                  <a:pt x="3292" y="993"/>
                </a:moveTo>
                <a:cubicBezTo>
                  <a:pt x="3288" y="994"/>
                  <a:pt x="3287" y="997"/>
                  <a:pt x="3284" y="998"/>
                </a:cubicBezTo>
                <a:cubicBezTo>
                  <a:pt x="3284" y="1003"/>
                  <a:pt x="3284" y="1008"/>
                  <a:pt x="3287" y="1010"/>
                </a:cubicBezTo>
                <a:cubicBezTo>
                  <a:pt x="3289" y="1004"/>
                  <a:pt x="3286" y="1000"/>
                  <a:pt x="3290" y="996"/>
                </a:cubicBezTo>
                <a:cubicBezTo>
                  <a:pt x="3290" y="998"/>
                  <a:pt x="3290" y="1000"/>
                  <a:pt x="3293" y="1000"/>
                </a:cubicBezTo>
                <a:cubicBezTo>
                  <a:pt x="3294" y="996"/>
                  <a:pt x="3292" y="996"/>
                  <a:pt x="3292" y="993"/>
                </a:cubicBezTo>
                <a:close/>
                <a:moveTo>
                  <a:pt x="3235" y="992"/>
                </a:moveTo>
                <a:cubicBezTo>
                  <a:pt x="3233" y="995"/>
                  <a:pt x="3232" y="998"/>
                  <a:pt x="3231" y="1002"/>
                </a:cubicBezTo>
                <a:cubicBezTo>
                  <a:pt x="3238" y="1001"/>
                  <a:pt x="3235" y="997"/>
                  <a:pt x="3240" y="996"/>
                </a:cubicBezTo>
                <a:lnTo>
                  <a:pt x="3240" y="996"/>
                </a:lnTo>
                <a:cubicBezTo>
                  <a:pt x="3238" y="994"/>
                  <a:pt x="3237" y="993"/>
                  <a:pt x="3235" y="992"/>
                </a:cubicBezTo>
                <a:close/>
                <a:moveTo>
                  <a:pt x="3181" y="991"/>
                </a:moveTo>
                <a:cubicBezTo>
                  <a:pt x="3181" y="991"/>
                  <a:pt x="3181" y="991"/>
                  <a:pt x="3181" y="991"/>
                </a:cubicBezTo>
                <a:lnTo>
                  <a:pt x="3180" y="992"/>
                </a:lnTo>
                <a:lnTo>
                  <a:pt x="3180" y="992"/>
                </a:lnTo>
                <a:lnTo>
                  <a:pt x="3180" y="992"/>
                </a:lnTo>
                <a:lnTo>
                  <a:pt x="3180" y="992"/>
                </a:lnTo>
                <a:lnTo>
                  <a:pt x="3180" y="993"/>
                </a:lnTo>
                <a:cubicBezTo>
                  <a:pt x="3180" y="995"/>
                  <a:pt x="3180" y="1000"/>
                  <a:pt x="3181" y="998"/>
                </a:cubicBezTo>
                <a:cubicBezTo>
                  <a:pt x="3181" y="996"/>
                  <a:pt x="3181" y="992"/>
                  <a:pt x="3181" y="991"/>
                </a:cubicBezTo>
                <a:close/>
                <a:moveTo>
                  <a:pt x="3325" y="991"/>
                </a:moveTo>
                <a:cubicBezTo>
                  <a:pt x="3326" y="996"/>
                  <a:pt x="3320" y="1011"/>
                  <a:pt x="3330" y="1007"/>
                </a:cubicBezTo>
                <a:cubicBezTo>
                  <a:pt x="3331" y="1008"/>
                  <a:pt x="3332" y="1009"/>
                  <a:pt x="3331" y="1011"/>
                </a:cubicBezTo>
                <a:cubicBezTo>
                  <a:pt x="3334" y="1011"/>
                  <a:pt x="3334" y="1009"/>
                  <a:pt x="3335" y="1007"/>
                </a:cubicBezTo>
                <a:lnTo>
                  <a:pt x="3336" y="1006"/>
                </a:lnTo>
                <a:lnTo>
                  <a:pt x="3336" y="1006"/>
                </a:lnTo>
                <a:lnTo>
                  <a:pt x="3336" y="1005"/>
                </a:lnTo>
                <a:lnTo>
                  <a:pt x="3336" y="1006"/>
                </a:lnTo>
                <a:lnTo>
                  <a:pt x="3335" y="1005"/>
                </a:lnTo>
                <a:cubicBezTo>
                  <a:pt x="3330" y="1003"/>
                  <a:pt x="3338" y="996"/>
                  <a:pt x="3334" y="991"/>
                </a:cubicBezTo>
                <a:cubicBezTo>
                  <a:pt x="3327" y="992"/>
                  <a:pt x="3329" y="995"/>
                  <a:pt x="3325" y="991"/>
                </a:cubicBezTo>
                <a:close/>
                <a:moveTo>
                  <a:pt x="3352" y="990"/>
                </a:moveTo>
                <a:cubicBezTo>
                  <a:pt x="3352" y="990"/>
                  <a:pt x="3352" y="990"/>
                  <a:pt x="3351" y="990"/>
                </a:cubicBezTo>
                <a:lnTo>
                  <a:pt x="3351" y="990"/>
                </a:lnTo>
                <a:cubicBezTo>
                  <a:pt x="3348" y="994"/>
                  <a:pt x="3353" y="998"/>
                  <a:pt x="3351" y="1002"/>
                </a:cubicBezTo>
                <a:cubicBezTo>
                  <a:pt x="3354" y="1001"/>
                  <a:pt x="3353" y="995"/>
                  <a:pt x="3355" y="993"/>
                </a:cubicBezTo>
                <a:cubicBezTo>
                  <a:pt x="3353" y="993"/>
                  <a:pt x="3354" y="990"/>
                  <a:pt x="3352" y="990"/>
                </a:cubicBezTo>
                <a:close/>
                <a:moveTo>
                  <a:pt x="3306" y="989"/>
                </a:moveTo>
                <a:cubicBezTo>
                  <a:pt x="3302" y="989"/>
                  <a:pt x="3299" y="992"/>
                  <a:pt x="3297" y="995"/>
                </a:cubicBezTo>
                <a:cubicBezTo>
                  <a:pt x="3298" y="997"/>
                  <a:pt x="3299" y="998"/>
                  <a:pt x="3302" y="997"/>
                </a:cubicBezTo>
                <a:cubicBezTo>
                  <a:pt x="3303" y="995"/>
                  <a:pt x="3305" y="994"/>
                  <a:pt x="3306" y="992"/>
                </a:cubicBezTo>
                <a:cubicBezTo>
                  <a:pt x="3305" y="992"/>
                  <a:pt x="3305" y="991"/>
                  <a:pt x="3305" y="990"/>
                </a:cubicBezTo>
                <a:lnTo>
                  <a:pt x="3306" y="989"/>
                </a:lnTo>
                <a:close/>
                <a:moveTo>
                  <a:pt x="3338" y="989"/>
                </a:moveTo>
                <a:cubicBezTo>
                  <a:pt x="3338" y="990"/>
                  <a:pt x="3338" y="992"/>
                  <a:pt x="3339" y="993"/>
                </a:cubicBezTo>
                <a:lnTo>
                  <a:pt x="3340" y="996"/>
                </a:lnTo>
                <a:lnTo>
                  <a:pt x="3340" y="997"/>
                </a:lnTo>
                <a:lnTo>
                  <a:pt x="3341" y="996"/>
                </a:lnTo>
                <a:lnTo>
                  <a:pt x="3340" y="996"/>
                </a:lnTo>
                <a:lnTo>
                  <a:pt x="3340" y="994"/>
                </a:lnTo>
                <a:cubicBezTo>
                  <a:pt x="3340" y="992"/>
                  <a:pt x="3340" y="989"/>
                  <a:pt x="3338" y="989"/>
                </a:cubicBezTo>
                <a:close/>
                <a:moveTo>
                  <a:pt x="3272" y="989"/>
                </a:moveTo>
                <a:cubicBezTo>
                  <a:pt x="3271" y="990"/>
                  <a:pt x="3271" y="992"/>
                  <a:pt x="3272" y="994"/>
                </a:cubicBezTo>
                <a:cubicBezTo>
                  <a:pt x="3275" y="992"/>
                  <a:pt x="3277" y="994"/>
                  <a:pt x="3281" y="994"/>
                </a:cubicBezTo>
                <a:lnTo>
                  <a:pt x="3281" y="994"/>
                </a:lnTo>
                <a:cubicBezTo>
                  <a:pt x="3282" y="990"/>
                  <a:pt x="3280" y="989"/>
                  <a:pt x="3279" y="989"/>
                </a:cubicBezTo>
                <a:cubicBezTo>
                  <a:pt x="3275" y="990"/>
                  <a:pt x="3275" y="994"/>
                  <a:pt x="3272" y="989"/>
                </a:cubicBezTo>
                <a:close/>
                <a:moveTo>
                  <a:pt x="3266" y="988"/>
                </a:moveTo>
                <a:cubicBezTo>
                  <a:pt x="3266" y="988"/>
                  <a:pt x="3265" y="988"/>
                  <a:pt x="3265" y="988"/>
                </a:cubicBezTo>
                <a:cubicBezTo>
                  <a:pt x="3265" y="992"/>
                  <a:pt x="3267" y="993"/>
                  <a:pt x="3265" y="997"/>
                </a:cubicBezTo>
                <a:cubicBezTo>
                  <a:pt x="3268" y="995"/>
                  <a:pt x="3266" y="1000"/>
                  <a:pt x="3269" y="999"/>
                </a:cubicBezTo>
                <a:cubicBezTo>
                  <a:pt x="3269" y="996"/>
                  <a:pt x="3269" y="994"/>
                  <a:pt x="3270" y="992"/>
                </a:cubicBezTo>
                <a:lnTo>
                  <a:pt x="3270" y="992"/>
                </a:lnTo>
                <a:cubicBezTo>
                  <a:pt x="3266" y="993"/>
                  <a:pt x="3268" y="988"/>
                  <a:pt x="3266" y="988"/>
                </a:cubicBezTo>
                <a:close/>
                <a:moveTo>
                  <a:pt x="3232" y="987"/>
                </a:moveTo>
                <a:cubicBezTo>
                  <a:pt x="3232" y="989"/>
                  <a:pt x="3233" y="991"/>
                  <a:pt x="3236" y="991"/>
                </a:cubicBezTo>
                <a:lnTo>
                  <a:pt x="3236" y="991"/>
                </a:lnTo>
                <a:cubicBezTo>
                  <a:pt x="3236" y="988"/>
                  <a:pt x="3235" y="986"/>
                  <a:pt x="3232" y="987"/>
                </a:cubicBezTo>
                <a:close/>
                <a:moveTo>
                  <a:pt x="3406" y="986"/>
                </a:moveTo>
                <a:cubicBezTo>
                  <a:pt x="3403" y="986"/>
                  <a:pt x="3402" y="994"/>
                  <a:pt x="3406" y="993"/>
                </a:cubicBezTo>
                <a:cubicBezTo>
                  <a:pt x="3405" y="991"/>
                  <a:pt x="3405" y="988"/>
                  <a:pt x="3406" y="986"/>
                </a:cubicBezTo>
                <a:close/>
                <a:moveTo>
                  <a:pt x="3310" y="986"/>
                </a:moveTo>
                <a:lnTo>
                  <a:pt x="3309" y="986"/>
                </a:lnTo>
                <a:lnTo>
                  <a:pt x="3310" y="986"/>
                </a:lnTo>
                <a:lnTo>
                  <a:pt x="3309" y="988"/>
                </a:lnTo>
                <a:cubicBezTo>
                  <a:pt x="3310" y="992"/>
                  <a:pt x="3315" y="995"/>
                  <a:pt x="3314" y="1000"/>
                </a:cubicBezTo>
                <a:cubicBezTo>
                  <a:pt x="3316" y="996"/>
                  <a:pt x="3315" y="992"/>
                  <a:pt x="3312" y="989"/>
                </a:cubicBezTo>
                <a:lnTo>
                  <a:pt x="3310" y="986"/>
                </a:lnTo>
                <a:lnTo>
                  <a:pt x="3310" y="986"/>
                </a:lnTo>
                <a:close/>
                <a:moveTo>
                  <a:pt x="3243" y="986"/>
                </a:moveTo>
                <a:cubicBezTo>
                  <a:pt x="3241" y="986"/>
                  <a:pt x="3240" y="987"/>
                  <a:pt x="3240" y="988"/>
                </a:cubicBezTo>
                <a:lnTo>
                  <a:pt x="3240" y="989"/>
                </a:lnTo>
                <a:cubicBezTo>
                  <a:pt x="3240" y="992"/>
                  <a:pt x="3243" y="993"/>
                  <a:pt x="3245" y="994"/>
                </a:cubicBezTo>
                <a:cubicBezTo>
                  <a:pt x="3245" y="990"/>
                  <a:pt x="3250" y="992"/>
                  <a:pt x="3250" y="988"/>
                </a:cubicBezTo>
                <a:cubicBezTo>
                  <a:pt x="3247" y="989"/>
                  <a:pt x="3245" y="990"/>
                  <a:pt x="3245" y="986"/>
                </a:cubicBezTo>
                <a:cubicBezTo>
                  <a:pt x="3244" y="986"/>
                  <a:pt x="3243" y="986"/>
                  <a:pt x="3243" y="986"/>
                </a:cubicBezTo>
                <a:close/>
                <a:moveTo>
                  <a:pt x="3213" y="986"/>
                </a:moveTo>
                <a:cubicBezTo>
                  <a:pt x="3213" y="991"/>
                  <a:pt x="3215" y="994"/>
                  <a:pt x="3215" y="1000"/>
                </a:cubicBezTo>
                <a:cubicBezTo>
                  <a:pt x="3217" y="1002"/>
                  <a:pt x="3217" y="998"/>
                  <a:pt x="3220" y="998"/>
                </a:cubicBezTo>
                <a:lnTo>
                  <a:pt x="3220" y="998"/>
                </a:lnTo>
                <a:cubicBezTo>
                  <a:pt x="3222" y="1005"/>
                  <a:pt x="3220" y="1006"/>
                  <a:pt x="3220" y="1015"/>
                </a:cubicBezTo>
                <a:cubicBezTo>
                  <a:pt x="3228" y="1012"/>
                  <a:pt x="3221" y="997"/>
                  <a:pt x="3225" y="991"/>
                </a:cubicBezTo>
                <a:cubicBezTo>
                  <a:pt x="3226" y="992"/>
                  <a:pt x="3226" y="996"/>
                  <a:pt x="3229" y="996"/>
                </a:cubicBezTo>
                <a:cubicBezTo>
                  <a:pt x="3229" y="991"/>
                  <a:pt x="3227" y="991"/>
                  <a:pt x="3229" y="987"/>
                </a:cubicBezTo>
                <a:cubicBezTo>
                  <a:pt x="3222" y="990"/>
                  <a:pt x="3219" y="987"/>
                  <a:pt x="3213" y="986"/>
                </a:cubicBezTo>
                <a:close/>
                <a:moveTo>
                  <a:pt x="3206" y="985"/>
                </a:moveTo>
                <a:cubicBezTo>
                  <a:pt x="3203" y="988"/>
                  <a:pt x="3204" y="1000"/>
                  <a:pt x="3209" y="1001"/>
                </a:cubicBezTo>
                <a:cubicBezTo>
                  <a:pt x="3212" y="997"/>
                  <a:pt x="3213" y="986"/>
                  <a:pt x="3206" y="986"/>
                </a:cubicBezTo>
                <a:lnTo>
                  <a:pt x="3206" y="985"/>
                </a:lnTo>
                <a:close/>
                <a:moveTo>
                  <a:pt x="3345" y="982"/>
                </a:moveTo>
                <a:cubicBezTo>
                  <a:pt x="3345" y="983"/>
                  <a:pt x="3345" y="985"/>
                  <a:pt x="3346" y="986"/>
                </a:cubicBezTo>
                <a:lnTo>
                  <a:pt x="3346" y="986"/>
                </a:lnTo>
                <a:lnTo>
                  <a:pt x="3346" y="987"/>
                </a:lnTo>
                <a:lnTo>
                  <a:pt x="3346" y="986"/>
                </a:lnTo>
                <a:lnTo>
                  <a:pt x="3346" y="986"/>
                </a:lnTo>
                <a:lnTo>
                  <a:pt x="3347" y="986"/>
                </a:lnTo>
                <a:cubicBezTo>
                  <a:pt x="3347" y="984"/>
                  <a:pt x="3347" y="983"/>
                  <a:pt x="3345" y="982"/>
                </a:cubicBezTo>
                <a:close/>
                <a:moveTo>
                  <a:pt x="3388" y="981"/>
                </a:moveTo>
                <a:cubicBezTo>
                  <a:pt x="3387" y="981"/>
                  <a:pt x="3387" y="981"/>
                  <a:pt x="3386" y="981"/>
                </a:cubicBezTo>
                <a:cubicBezTo>
                  <a:pt x="3386" y="985"/>
                  <a:pt x="3384" y="986"/>
                  <a:pt x="3382" y="983"/>
                </a:cubicBezTo>
                <a:lnTo>
                  <a:pt x="3382" y="983"/>
                </a:lnTo>
                <a:cubicBezTo>
                  <a:pt x="3382" y="988"/>
                  <a:pt x="3384" y="993"/>
                  <a:pt x="3388" y="996"/>
                </a:cubicBezTo>
                <a:cubicBezTo>
                  <a:pt x="3387" y="994"/>
                  <a:pt x="3386" y="987"/>
                  <a:pt x="3392" y="986"/>
                </a:cubicBezTo>
                <a:cubicBezTo>
                  <a:pt x="3389" y="985"/>
                  <a:pt x="3390" y="981"/>
                  <a:pt x="3388" y="981"/>
                </a:cubicBezTo>
                <a:close/>
                <a:moveTo>
                  <a:pt x="3214" y="980"/>
                </a:moveTo>
                <a:cubicBezTo>
                  <a:pt x="3213" y="980"/>
                  <a:pt x="3215" y="984"/>
                  <a:pt x="3216" y="981"/>
                </a:cubicBezTo>
                <a:cubicBezTo>
                  <a:pt x="3215" y="980"/>
                  <a:pt x="3215" y="980"/>
                  <a:pt x="3214" y="980"/>
                </a:cubicBezTo>
                <a:close/>
                <a:moveTo>
                  <a:pt x="3300" y="979"/>
                </a:moveTo>
                <a:cubicBezTo>
                  <a:pt x="3301" y="982"/>
                  <a:pt x="3299" y="986"/>
                  <a:pt x="3301" y="986"/>
                </a:cubicBezTo>
                <a:lnTo>
                  <a:pt x="3301" y="986"/>
                </a:lnTo>
                <a:cubicBezTo>
                  <a:pt x="3301" y="985"/>
                  <a:pt x="3304" y="979"/>
                  <a:pt x="3300" y="979"/>
                </a:cubicBezTo>
                <a:close/>
                <a:moveTo>
                  <a:pt x="3225" y="979"/>
                </a:moveTo>
                <a:cubicBezTo>
                  <a:pt x="3225" y="981"/>
                  <a:pt x="3223" y="980"/>
                  <a:pt x="3223" y="983"/>
                </a:cubicBezTo>
                <a:cubicBezTo>
                  <a:pt x="3225" y="984"/>
                  <a:pt x="3228" y="980"/>
                  <a:pt x="3225" y="980"/>
                </a:cubicBezTo>
                <a:lnTo>
                  <a:pt x="3225" y="979"/>
                </a:lnTo>
                <a:close/>
                <a:moveTo>
                  <a:pt x="3252" y="978"/>
                </a:moveTo>
                <a:cubicBezTo>
                  <a:pt x="3251" y="986"/>
                  <a:pt x="3251" y="994"/>
                  <a:pt x="3252" y="1002"/>
                </a:cubicBezTo>
                <a:lnTo>
                  <a:pt x="3254" y="1009"/>
                </a:lnTo>
                <a:lnTo>
                  <a:pt x="3254" y="1010"/>
                </a:lnTo>
                <a:lnTo>
                  <a:pt x="3254" y="1010"/>
                </a:lnTo>
                <a:lnTo>
                  <a:pt x="3254" y="1009"/>
                </a:lnTo>
                <a:lnTo>
                  <a:pt x="3254" y="1008"/>
                </a:lnTo>
                <a:cubicBezTo>
                  <a:pt x="3255" y="1004"/>
                  <a:pt x="3261" y="1005"/>
                  <a:pt x="3262" y="1001"/>
                </a:cubicBezTo>
                <a:cubicBezTo>
                  <a:pt x="3259" y="997"/>
                  <a:pt x="3258" y="1002"/>
                  <a:pt x="3256" y="1002"/>
                </a:cubicBezTo>
                <a:cubicBezTo>
                  <a:pt x="3254" y="998"/>
                  <a:pt x="3256" y="998"/>
                  <a:pt x="3257" y="995"/>
                </a:cubicBezTo>
                <a:cubicBezTo>
                  <a:pt x="3252" y="995"/>
                  <a:pt x="3257" y="981"/>
                  <a:pt x="3252" y="978"/>
                </a:cubicBezTo>
                <a:close/>
                <a:moveTo>
                  <a:pt x="3368" y="978"/>
                </a:moveTo>
                <a:cubicBezTo>
                  <a:pt x="3366" y="980"/>
                  <a:pt x="3369" y="981"/>
                  <a:pt x="3368" y="985"/>
                </a:cubicBezTo>
                <a:cubicBezTo>
                  <a:pt x="3361" y="987"/>
                  <a:pt x="3359" y="979"/>
                  <a:pt x="3355" y="984"/>
                </a:cubicBezTo>
                <a:cubicBezTo>
                  <a:pt x="3354" y="982"/>
                  <a:pt x="3355" y="978"/>
                  <a:pt x="3352" y="979"/>
                </a:cubicBezTo>
                <a:cubicBezTo>
                  <a:pt x="3350" y="982"/>
                  <a:pt x="3351" y="985"/>
                  <a:pt x="3352" y="988"/>
                </a:cubicBezTo>
                <a:cubicBezTo>
                  <a:pt x="3358" y="988"/>
                  <a:pt x="3370" y="984"/>
                  <a:pt x="3369" y="998"/>
                </a:cubicBezTo>
                <a:cubicBezTo>
                  <a:pt x="3373" y="997"/>
                  <a:pt x="3372" y="989"/>
                  <a:pt x="3375" y="989"/>
                </a:cubicBezTo>
                <a:lnTo>
                  <a:pt x="3376" y="989"/>
                </a:lnTo>
                <a:lnTo>
                  <a:pt x="3376" y="989"/>
                </a:lnTo>
                <a:lnTo>
                  <a:pt x="3376" y="989"/>
                </a:lnTo>
                <a:lnTo>
                  <a:pt x="3376" y="989"/>
                </a:lnTo>
                <a:lnTo>
                  <a:pt x="3376" y="987"/>
                </a:lnTo>
                <a:cubicBezTo>
                  <a:pt x="3375" y="982"/>
                  <a:pt x="3370" y="982"/>
                  <a:pt x="3368" y="978"/>
                </a:cubicBezTo>
                <a:close/>
                <a:moveTo>
                  <a:pt x="3256" y="977"/>
                </a:moveTo>
                <a:lnTo>
                  <a:pt x="3255" y="977"/>
                </a:lnTo>
                <a:lnTo>
                  <a:pt x="3256" y="977"/>
                </a:lnTo>
                <a:lnTo>
                  <a:pt x="3255" y="979"/>
                </a:lnTo>
                <a:cubicBezTo>
                  <a:pt x="3255" y="980"/>
                  <a:pt x="3256" y="981"/>
                  <a:pt x="3258" y="981"/>
                </a:cubicBezTo>
                <a:cubicBezTo>
                  <a:pt x="3258" y="980"/>
                  <a:pt x="3257" y="978"/>
                  <a:pt x="3257" y="978"/>
                </a:cubicBezTo>
                <a:lnTo>
                  <a:pt x="3256" y="977"/>
                </a:lnTo>
                <a:lnTo>
                  <a:pt x="3256" y="977"/>
                </a:lnTo>
                <a:close/>
                <a:moveTo>
                  <a:pt x="3204" y="977"/>
                </a:moveTo>
                <a:lnTo>
                  <a:pt x="3204" y="977"/>
                </a:lnTo>
                <a:lnTo>
                  <a:pt x="3204" y="977"/>
                </a:lnTo>
                <a:lnTo>
                  <a:pt x="3204" y="980"/>
                </a:lnTo>
                <a:cubicBezTo>
                  <a:pt x="3204" y="982"/>
                  <a:pt x="3206" y="983"/>
                  <a:pt x="3208" y="984"/>
                </a:cubicBezTo>
                <a:cubicBezTo>
                  <a:pt x="3209" y="982"/>
                  <a:pt x="3209" y="981"/>
                  <a:pt x="3209" y="980"/>
                </a:cubicBezTo>
                <a:cubicBezTo>
                  <a:pt x="3208" y="978"/>
                  <a:pt x="3207" y="977"/>
                  <a:pt x="3206" y="977"/>
                </a:cubicBezTo>
                <a:lnTo>
                  <a:pt x="3204" y="977"/>
                </a:lnTo>
                <a:lnTo>
                  <a:pt x="3204" y="977"/>
                </a:lnTo>
                <a:close/>
                <a:moveTo>
                  <a:pt x="3326" y="977"/>
                </a:moveTo>
                <a:lnTo>
                  <a:pt x="3326" y="977"/>
                </a:lnTo>
                <a:lnTo>
                  <a:pt x="3325" y="977"/>
                </a:lnTo>
                <a:cubicBezTo>
                  <a:pt x="3324" y="977"/>
                  <a:pt x="3324" y="977"/>
                  <a:pt x="3323" y="977"/>
                </a:cubicBezTo>
                <a:cubicBezTo>
                  <a:pt x="3323" y="980"/>
                  <a:pt x="3324" y="981"/>
                  <a:pt x="3326" y="981"/>
                </a:cubicBezTo>
                <a:lnTo>
                  <a:pt x="3326" y="977"/>
                </a:lnTo>
                <a:lnTo>
                  <a:pt x="3326" y="977"/>
                </a:lnTo>
                <a:lnTo>
                  <a:pt x="3326" y="977"/>
                </a:lnTo>
                <a:close/>
                <a:moveTo>
                  <a:pt x="3313" y="975"/>
                </a:moveTo>
                <a:cubicBezTo>
                  <a:pt x="3313" y="978"/>
                  <a:pt x="3313" y="982"/>
                  <a:pt x="3312" y="985"/>
                </a:cubicBezTo>
                <a:cubicBezTo>
                  <a:pt x="3314" y="985"/>
                  <a:pt x="3319" y="989"/>
                  <a:pt x="3320" y="985"/>
                </a:cubicBezTo>
                <a:lnTo>
                  <a:pt x="3321" y="986"/>
                </a:lnTo>
                <a:cubicBezTo>
                  <a:pt x="3318" y="982"/>
                  <a:pt x="3320" y="974"/>
                  <a:pt x="3313" y="975"/>
                </a:cubicBezTo>
                <a:close/>
                <a:moveTo>
                  <a:pt x="3248" y="974"/>
                </a:moveTo>
                <a:cubicBezTo>
                  <a:pt x="3248" y="974"/>
                  <a:pt x="3248" y="974"/>
                  <a:pt x="3247" y="974"/>
                </a:cubicBezTo>
                <a:lnTo>
                  <a:pt x="3247" y="977"/>
                </a:lnTo>
                <a:lnTo>
                  <a:pt x="3248" y="977"/>
                </a:lnTo>
                <a:cubicBezTo>
                  <a:pt x="3250" y="979"/>
                  <a:pt x="3250" y="974"/>
                  <a:pt x="3248" y="974"/>
                </a:cubicBezTo>
                <a:close/>
                <a:moveTo>
                  <a:pt x="3382" y="973"/>
                </a:moveTo>
                <a:cubicBezTo>
                  <a:pt x="3382" y="973"/>
                  <a:pt x="3382" y="973"/>
                  <a:pt x="3382" y="974"/>
                </a:cubicBezTo>
                <a:lnTo>
                  <a:pt x="3381" y="975"/>
                </a:lnTo>
                <a:cubicBezTo>
                  <a:pt x="3382" y="975"/>
                  <a:pt x="3384" y="980"/>
                  <a:pt x="3386" y="976"/>
                </a:cubicBezTo>
                <a:cubicBezTo>
                  <a:pt x="3384" y="976"/>
                  <a:pt x="3383" y="974"/>
                  <a:pt x="3382" y="973"/>
                </a:cubicBezTo>
                <a:close/>
                <a:moveTo>
                  <a:pt x="3371" y="972"/>
                </a:moveTo>
                <a:lnTo>
                  <a:pt x="3371" y="973"/>
                </a:lnTo>
                <a:cubicBezTo>
                  <a:pt x="3369" y="976"/>
                  <a:pt x="3374" y="977"/>
                  <a:pt x="3375" y="980"/>
                </a:cubicBezTo>
                <a:cubicBezTo>
                  <a:pt x="3374" y="976"/>
                  <a:pt x="3375" y="972"/>
                  <a:pt x="3371" y="972"/>
                </a:cubicBezTo>
                <a:close/>
                <a:moveTo>
                  <a:pt x="3214" y="972"/>
                </a:moveTo>
                <a:lnTo>
                  <a:pt x="3214" y="972"/>
                </a:lnTo>
                <a:lnTo>
                  <a:pt x="3214" y="972"/>
                </a:lnTo>
                <a:lnTo>
                  <a:pt x="3215" y="974"/>
                </a:lnTo>
                <a:cubicBezTo>
                  <a:pt x="3216" y="975"/>
                  <a:pt x="3217" y="976"/>
                  <a:pt x="3219" y="977"/>
                </a:cubicBezTo>
                <a:cubicBezTo>
                  <a:pt x="3219" y="975"/>
                  <a:pt x="3218" y="974"/>
                  <a:pt x="3218" y="972"/>
                </a:cubicBezTo>
                <a:lnTo>
                  <a:pt x="3214" y="972"/>
                </a:lnTo>
                <a:lnTo>
                  <a:pt x="3214" y="972"/>
                </a:lnTo>
                <a:close/>
                <a:moveTo>
                  <a:pt x="3399" y="972"/>
                </a:moveTo>
                <a:cubicBezTo>
                  <a:pt x="3399" y="971"/>
                  <a:pt x="3399" y="972"/>
                  <a:pt x="3399" y="972"/>
                </a:cubicBezTo>
                <a:lnTo>
                  <a:pt x="3399" y="972"/>
                </a:lnTo>
                <a:lnTo>
                  <a:pt x="3399" y="972"/>
                </a:lnTo>
                <a:cubicBezTo>
                  <a:pt x="3396" y="970"/>
                  <a:pt x="3396" y="976"/>
                  <a:pt x="3398" y="975"/>
                </a:cubicBezTo>
                <a:cubicBezTo>
                  <a:pt x="3398" y="975"/>
                  <a:pt x="3398" y="974"/>
                  <a:pt x="3399" y="973"/>
                </a:cubicBezTo>
                <a:lnTo>
                  <a:pt x="3399" y="972"/>
                </a:lnTo>
                <a:lnTo>
                  <a:pt x="3399" y="972"/>
                </a:lnTo>
                <a:close/>
                <a:moveTo>
                  <a:pt x="3266" y="971"/>
                </a:moveTo>
                <a:lnTo>
                  <a:pt x="3267" y="971"/>
                </a:lnTo>
                <a:cubicBezTo>
                  <a:pt x="3269" y="978"/>
                  <a:pt x="3262" y="976"/>
                  <a:pt x="3262" y="980"/>
                </a:cubicBezTo>
                <a:cubicBezTo>
                  <a:pt x="3264" y="982"/>
                  <a:pt x="3266" y="984"/>
                  <a:pt x="3267" y="987"/>
                </a:cubicBezTo>
                <a:cubicBezTo>
                  <a:pt x="3270" y="986"/>
                  <a:pt x="3270" y="982"/>
                  <a:pt x="3273" y="982"/>
                </a:cubicBezTo>
                <a:cubicBezTo>
                  <a:pt x="3273" y="986"/>
                  <a:pt x="3277" y="985"/>
                  <a:pt x="3278" y="986"/>
                </a:cubicBezTo>
                <a:cubicBezTo>
                  <a:pt x="3282" y="984"/>
                  <a:pt x="3289" y="985"/>
                  <a:pt x="3294" y="985"/>
                </a:cubicBezTo>
                <a:cubicBezTo>
                  <a:pt x="3294" y="979"/>
                  <a:pt x="3298" y="976"/>
                  <a:pt x="3293" y="974"/>
                </a:cubicBezTo>
                <a:cubicBezTo>
                  <a:pt x="3294" y="979"/>
                  <a:pt x="3289" y="977"/>
                  <a:pt x="3288" y="980"/>
                </a:cubicBezTo>
                <a:lnTo>
                  <a:pt x="3282" y="980"/>
                </a:lnTo>
                <a:cubicBezTo>
                  <a:pt x="3283" y="974"/>
                  <a:pt x="3279" y="978"/>
                  <a:pt x="3276" y="980"/>
                </a:cubicBezTo>
                <a:cubicBezTo>
                  <a:pt x="3274" y="976"/>
                  <a:pt x="3269" y="976"/>
                  <a:pt x="3269" y="971"/>
                </a:cubicBezTo>
                <a:cubicBezTo>
                  <a:pt x="3268" y="971"/>
                  <a:pt x="3267" y="971"/>
                  <a:pt x="3266" y="971"/>
                </a:cubicBezTo>
                <a:close/>
                <a:moveTo>
                  <a:pt x="3349" y="971"/>
                </a:moveTo>
                <a:cubicBezTo>
                  <a:pt x="3349" y="971"/>
                  <a:pt x="3348" y="971"/>
                  <a:pt x="3348" y="971"/>
                </a:cubicBezTo>
                <a:cubicBezTo>
                  <a:pt x="3348" y="972"/>
                  <a:pt x="3347" y="973"/>
                  <a:pt x="3347" y="975"/>
                </a:cubicBezTo>
                <a:lnTo>
                  <a:pt x="3350" y="975"/>
                </a:lnTo>
                <a:lnTo>
                  <a:pt x="3350" y="976"/>
                </a:lnTo>
                <a:lnTo>
                  <a:pt x="3350" y="975"/>
                </a:lnTo>
                <a:lnTo>
                  <a:pt x="3350" y="975"/>
                </a:lnTo>
                <a:lnTo>
                  <a:pt x="3350" y="974"/>
                </a:lnTo>
                <a:cubicBezTo>
                  <a:pt x="3350" y="973"/>
                  <a:pt x="3350" y="971"/>
                  <a:pt x="3349" y="971"/>
                </a:cubicBezTo>
                <a:close/>
                <a:moveTo>
                  <a:pt x="3250" y="969"/>
                </a:moveTo>
                <a:cubicBezTo>
                  <a:pt x="3249" y="969"/>
                  <a:pt x="3248" y="969"/>
                  <a:pt x="3248" y="971"/>
                </a:cubicBezTo>
                <a:lnTo>
                  <a:pt x="3248" y="971"/>
                </a:lnTo>
                <a:cubicBezTo>
                  <a:pt x="3252" y="969"/>
                  <a:pt x="3251" y="972"/>
                  <a:pt x="3252" y="973"/>
                </a:cubicBezTo>
                <a:cubicBezTo>
                  <a:pt x="3252" y="971"/>
                  <a:pt x="3251" y="969"/>
                  <a:pt x="3250" y="969"/>
                </a:cubicBezTo>
                <a:close/>
                <a:moveTo>
                  <a:pt x="3358" y="969"/>
                </a:moveTo>
                <a:lnTo>
                  <a:pt x="3358" y="971"/>
                </a:lnTo>
                <a:cubicBezTo>
                  <a:pt x="3358" y="971"/>
                  <a:pt x="3359" y="971"/>
                  <a:pt x="3360" y="971"/>
                </a:cubicBezTo>
                <a:lnTo>
                  <a:pt x="3360" y="969"/>
                </a:lnTo>
                <a:lnTo>
                  <a:pt x="3360" y="969"/>
                </a:lnTo>
                <a:cubicBezTo>
                  <a:pt x="3359" y="969"/>
                  <a:pt x="3358" y="969"/>
                  <a:pt x="3358" y="969"/>
                </a:cubicBezTo>
                <a:close/>
                <a:moveTo>
                  <a:pt x="3241" y="967"/>
                </a:moveTo>
                <a:cubicBezTo>
                  <a:pt x="3238" y="967"/>
                  <a:pt x="3234" y="968"/>
                  <a:pt x="3234" y="971"/>
                </a:cubicBezTo>
                <a:cubicBezTo>
                  <a:pt x="3236" y="972"/>
                  <a:pt x="3239" y="968"/>
                  <a:pt x="3240" y="971"/>
                </a:cubicBezTo>
                <a:cubicBezTo>
                  <a:pt x="3237" y="978"/>
                  <a:pt x="3231" y="970"/>
                  <a:pt x="3228" y="975"/>
                </a:cubicBezTo>
                <a:cubicBezTo>
                  <a:pt x="3230" y="978"/>
                  <a:pt x="3234" y="976"/>
                  <a:pt x="3234" y="977"/>
                </a:cubicBezTo>
                <a:cubicBezTo>
                  <a:pt x="3235" y="980"/>
                  <a:pt x="3233" y="980"/>
                  <a:pt x="3232" y="980"/>
                </a:cubicBezTo>
                <a:lnTo>
                  <a:pt x="3232" y="981"/>
                </a:lnTo>
                <a:lnTo>
                  <a:pt x="3232" y="981"/>
                </a:lnTo>
                <a:lnTo>
                  <a:pt x="3231" y="982"/>
                </a:lnTo>
                <a:lnTo>
                  <a:pt x="3232" y="981"/>
                </a:lnTo>
                <a:lnTo>
                  <a:pt x="3232" y="983"/>
                </a:lnTo>
                <a:cubicBezTo>
                  <a:pt x="3235" y="985"/>
                  <a:pt x="3240" y="984"/>
                  <a:pt x="3242" y="983"/>
                </a:cubicBezTo>
                <a:cubicBezTo>
                  <a:pt x="3242" y="979"/>
                  <a:pt x="3239" y="979"/>
                  <a:pt x="3237" y="976"/>
                </a:cubicBezTo>
                <a:cubicBezTo>
                  <a:pt x="3240" y="974"/>
                  <a:pt x="3242" y="971"/>
                  <a:pt x="3244" y="968"/>
                </a:cubicBezTo>
                <a:cubicBezTo>
                  <a:pt x="3243" y="967"/>
                  <a:pt x="3242" y="967"/>
                  <a:pt x="3241" y="967"/>
                </a:cubicBezTo>
                <a:close/>
                <a:moveTo>
                  <a:pt x="3332" y="966"/>
                </a:moveTo>
                <a:cubicBezTo>
                  <a:pt x="3332" y="966"/>
                  <a:pt x="3331" y="966"/>
                  <a:pt x="3330" y="967"/>
                </a:cubicBezTo>
                <a:cubicBezTo>
                  <a:pt x="3333" y="971"/>
                  <a:pt x="3333" y="977"/>
                  <a:pt x="3331" y="982"/>
                </a:cubicBezTo>
                <a:cubicBezTo>
                  <a:pt x="3327" y="981"/>
                  <a:pt x="3326" y="984"/>
                  <a:pt x="3326" y="986"/>
                </a:cubicBezTo>
                <a:cubicBezTo>
                  <a:pt x="3328" y="986"/>
                  <a:pt x="3328" y="989"/>
                  <a:pt x="3329" y="990"/>
                </a:cubicBezTo>
                <a:cubicBezTo>
                  <a:pt x="3331" y="986"/>
                  <a:pt x="3336" y="985"/>
                  <a:pt x="3340" y="988"/>
                </a:cubicBezTo>
                <a:cubicBezTo>
                  <a:pt x="3339" y="983"/>
                  <a:pt x="3344" y="985"/>
                  <a:pt x="3344" y="980"/>
                </a:cubicBezTo>
                <a:cubicBezTo>
                  <a:pt x="3343" y="978"/>
                  <a:pt x="3342" y="977"/>
                  <a:pt x="3338" y="977"/>
                </a:cubicBezTo>
                <a:cubicBezTo>
                  <a:pt x="3338" y="980"/>
                  <a:pt x="3340" y="984"/>
                  <a:pt x="3338" y="985"/>
                </a:cubicBezTo>
                <a:cubicBezTo>
                  <a:pt x="3338" y="981"/>
                  <a:pt x="3335" y="981"/>
                  <a:pt x="3335" y="978"/>
                </a:cubicBezTo>
                <a:cubicBezTo>
                  <a:pt x="3337" y="976"/>
                  <a:pt x="3339" y="973"/>
                  <a:pt x="3341" y="975"/>
                </a:cubicBezTo>
                <a:lnTo>
                  <a:pt x="3342" y="976"/>
                </a:lnTo>
                <a:lnTo>
                  <a:pt x="3342" y="976"/>
                </a:lnTo>
                <a:lnTo>
                  <a:pt x="3342" y="976"/>
                </a:lnTo>
                <a:lnTo>
                  <a:pt x="3342" y="976"/>
                </a:lnTo>
                <a:lnTo>
                  <a:pt x="3342" y="974"/>
                </a:lnTo>
                <a:cubicBezTo>
                  <a:pt x="3342" y="971"/>
                  <a:pt x="3339" y="970"/>
                  <a:pt x="3339" y="967"/>
                </a:cubicBezTo>
                <a:cubicBezTo>
                  <a:pt x="3336" y="967"/>
                  <a:pt x="3334" y="966"/>
                  <a:pt x="3332" y="966"/>
                </a:cubicBezTo>
                <a:close/>
                <a:moveTo>
                  <a:pt x="3403" y="965"/>
                </a:moveTo>
                <a:lnTo>
                  <a:pt x="3403" y="967"/>
                </a:lnTo>
                <a:lnTo>
                  <a:pt x="3403" y="967"/>
                </a:lnTo>
                <a:cubicBezTo>
                  <a:pt x="3404" y="967"/>
                  <a:pt x="3404" y="968"/>
                  <a:pt x="3405" y="968"/>
                </a:cubicBezTo>
                <a:cubicBezTo>
                  <a:pt x="3405" y="967"/>
                  <a:pt x="3405" y="966"/>
                  <a:pt x="3406" y="965"/>
                </a:cubicBezTo>
                <a:lnTo>
                  <a:pt x="3403" y="965"/>
                </a:lnTo>
                <a:close/>
                <a:moveTo>
                  <a:pt x="3319" y="963"/>
                </a:moveTo>
                <a:cubicBezTo>
                  <a:pt x="3319" y="964"/>
                  <a:pt x="3315" y="966"/>
                  <a:pt x="3318" y="967"/>
                </a:cubicBezTo>
                <a:lnTo>
                  <a:pt x="3318" y="967"/>
                </a:lnTo>
                <a:cubicBezTo>
                  <a:pt x="3318" y="967"/>
                  <a:pt x="3322" y="964"/>
                  <a:pt x="3319" y="963"/>
                </a:cubicBezTo>
                <a:close/>
                <a:moveTo>
                  <a:pt x="3232" y="963"/>
                </a:moveTo>
                <a:lnTo>
                  <a:pt x="3232" y="963"/>
                </a:lnTo>
                <a:lnTo>
                  <a:pt x="3232" y="963"/>
                </a:lnTo>
                <a:lnTo>
                  <a:pt x="3232" y="964"/>
                </a:lnTo>
                <a:cubicBezTo>
                  <a:pt x="3232" y="966"/>
                  <a:pt x="3228" y="968"/>
                  <a:pt x="3231" y="970"/>
                </a:cubicBezTo>
                <a:cubicBezTo>
                  <a:pt x="3232" y="969"/>
                  <a:pt x="3236" y="965"/>
                  <a:pt x="3233" y="963"/>
                </a:cubicBezTo>
                <a:lnTo>
                  <a:pt x="3232" y="963"/>
                </a:lnTo>
                <a:lnTo>
                  <a:pt x="3232" y="963"/>
                </a:lnTo>
                <a:close/>
                <a:moveTo>
                  <a:pt x="3409" y="963"/>
                </a:moveTo>
                <a:lnTo>
                  <a:pt x="3409" y="963"/>
                </a:lnTo>
                <a:lnTo>
                  <a:pt x="3409" y="963"/>
                </a:lnTo>
                <a:lnTo>
                  <a:pt x="3409" y="963"/>
                </a:lnTo>
                <a:close/>
                <a:moveTo>
                  <a:pt x="3401" y="962"/>
                </a:moveTo>
                <a:lnTo>
                  <a:pt x="3401" y="962"/>
                </a:lnTo>
                <a:cubicBezTo>
                  <a:pt x="3399" y="963"/>
                  <a:pt x="3396" y="963"/>
                  <a:pt x="3397" y="965"/>
                </a:cubicBezTo>
                <a:cubicBezTo>
                  <a:pt x="3399" y="965"/>
                  <a:pt x="3401" y="965"/>
                  <a:pt x="3401" y="962"/>
                </a:cubicBezTo>
                <a:close/>
                <a:moveTo>
                  <a:pt x="3307" y="961"/>
                </a:moveTo>
                <a:cubicBezTo>
                  <a:pt x="3306" y="963"/>
                  <a:pt x="3302" y="969"/>
                  <a:pt x="3307" y="969"/>
                </a:cubicBezTo>
                <a:lnTo>
                  <a:pt x="3307" y="969"/>
                </a:lnTo>
                <a:cubicBezTo>
                  <a:pt x="3308" y="967"/>
                  <a:pt x="3310" y="962"/>
                  <a:pt x="3307" y="961"/>
                </a:cubicBezTo>
                <a:close/>
                <a:moveTo>
                  <a:pt x="3247" y="961"/>
                </a:moveTo>
                <a:cubicBezTo>
                  <a:pt x="3246" y="961"/>
                  <a:pt x="3247" y="964"/>
                  <a:pt x="3249" y="961"/>
                </a:cubicBezTo>
                <a:cubicBezTo>
                  <a:pt x="3248" y="961"/>
                  <a:pt x="3248" y="960"/>
                  <a:pt x="3247" y="961"/>
                </a:cubicBezTo>
                <a:close/>
                <a:moveTo>
                  <a:pt x="3385" y="960"/>
                </a:moveTo>
                <a:lnTo>
                  <a:pt x="3385" y="960"/>
                </a:lnTo>
                <a:cubicBezTo>
                  <a:pt x="3383" y="966"/>
                  <a:pt x="3394" y="964"/>
                  <a:pt x="3394" y="961"/>
                </a:cubicBezTo>
                <a:cubicBezTo>
                  <a:pt x="3390" y="959"/>
                  <a:pt x="3389" y="961"/>
                  <a:pt x="3385" y="960"/>
                </a:cubicBezTo>
                <a:close/>
                <a:moveTo>
                  <a:pt x="3381" y="959"/>
                </a:moveTo>
                <a:lnTo>
                  <a:pt x="3381" y="962"/>
                </a:lnTo>
                <a:lnTo>
                  <a:pt x="3381" y="963"/>
                </a:lnTo>
                <a:cubicBezTo>
                  <a:pt x="3381" y="963"/>
                  <a:pt x="3382" y="963"/>
                  <a:pt x="3383" y="962"/>
                </a:cubicBezTo>
                <a:cubicBezTo>
                  <a:pt x="3383" y="961"/>
                  <a:pt x="3384" y="961"/>
                  <a:pt x="3384" y="959"/>
                </a:cubicBezTo>
                <a:cubicBezTo>
                  <a:pt x="3383" y="959"/>
                  <a:pt x="3382" y="959"/>
                  <a:pt x="3381" y="959"/>
                </a:cubicBezTo>
                <a:close/>
                <a:moveTo>
                  <a:pt x="3410" y="959"/>
                </a:moveTo>
                <a:cubicBezTo>
                  <a:pt x="3409" y="959"/>
                  <a:pt x="3408" y="961"/>
                  <a:pt x="3409" y="963"/>
                </a:cubicBezTo>
                <a:lnTo>
                  <a:pt x="3409" y="963"/>
                </a:lnTo>
                <a:lnTo>
                  <a:pt x="3407" y="964"/>
                </a:lnTo>
                <a:cubicBezTo>
                  <a:pt x="3403" y="967"/>
                  <a:pt x="3407" y="975"/>
                  <a:pt x="3403" y="978"/>
                </a:cubicBezTo>
                <a:lnTo>
                  <a:pt x="3402" y="969"/>
                </a:lnTo>
                <a:cubicBezTo>
                  <a:pt x="3399" y="976"/>
                  <a:pt x="3392" y="996"/>
                  <a:pt x="3401" y="1001"/>
                </a:cubicBezTo>
                <a:cubicBezTo>
                  <a:pt x="3399" y="994"/>
                  <a:pt x="3402" y="986"/>
                  <a:pt x="3407" y="982"/>
                </a:cubicBezTo>
                <a:lnTo>
                  <a:pt x="3408" y="982"/>
                </a:lnTo>
                <a:cubicBezTo>
                  <a:pt x="3408" y="979"/>
                  <a:pt x="3408" y="976"/>
                  <a:pt x="3409" y="973"/>
                </a:cubicBezTo>
                <a:lnTo>
                  <a:pt x="3409" y="963"/>
                </a:lnTo>
                <a:lnTo>
                  <a:pt x="3409" y="963"/>
                </a:lnTo>
                <a:cubicBezTo>
                  <a:pt x="3409" y="963"/>
                  <a:pt x="3410" y="963"/>
                  <a:pt x="3410" y="963"/>
                </a:cubicBezTo>
                <a:cubicBezTo>
                  <a:pt x="3410" y="962"/>
                  <a:pt x="3410" y="961"/>
                  <a:pt x="3411" y="960"/>
                </a:cubicBezTo>
                <a:lnTo>
                  <a:pt x="3411" y="959"/>
                </a:lnTo>
                <a:lnTo>
                  <a:pt x="3411" y="959"/>
                </a:lnTo>
                <a:lnTo>
                  <a:pt x="3411" y="959"/>
                </a:lnTo>
                <a:lnTo>
                  <a:pt x="3411" y="959"/>
                </a:lnTo>
                <a:lnTo>
                  <a:pt x="3410" y="959"/>
                </a:lnTo>
                <a:close/>
                <a:moveTo>
                  <a:pt x="3339" y="959"/>
                </a:moveTo>
                <a:cubicBezTo>
                  <a:pt x="3338" y="959"/>
                  <a:pt x="3336" y="960"/>
                  <a:pt x="3336" y="960"/>
                </a:cubicBezTo>
                <a:lnTo>
                  <a:pt x="3337" y="960"/>
                </a:lnTo>
                <a:cubicBezTo>
                  <a:pt x="3336" y="964"/>
                  <a:pt x="3342" y="961"/>
                  <a:pt x="3339" y="959"/>
                </a:cubicBezTo>
                <a:cubicBezTo>
                  <a:pt x="3339" y="959"/>
                  <a:pt x="3339" y="959"/>
                  <a:pt x="3339" y="959"/>
                </a:cubicBezTo>
                <a:close/>
                <a:moveTo>
                  <a:pt x="3372" y="957"/>
                </a:moveTo>
                <a:cubicBezTo>
                  <a:pt x="3373" y="960"/>
                  <a:pt x="3373" y="963"/>
                  <a:pt x="3376" y="964"/>
                </a:cubicBezTo>
                <a:lnTo>
                  <a:pt x="3376" y="964"/>
                </a:lnTo>
                <a:cubicBezTo>
                  <a:pt x="3378" y="961"/>
                  <a:pt x="3374" y="960"/>
                  <a:pt x="3372" y="957"/>
                </a:cubicBezTo>
                <a:close/>
                <a:moveTo>
                  <a:pt x="3334" y="954"/>
                </a:moveTo>
                <a:lnTo>
                  <a:pt x="3334" y="958"/>
                </a:lnTo>
                <a:lnTo>
                  <a:pt x="3335" y="958"/>
                </a:lnTo>
                <a:cubicBezTo>
                  <a:pt x="3336" y="958"/>
                  <a:pt x="3338" y="958"/>
                  <a:pt x="3339" y="958"/>
                </a:cubicBezTo>
                <a:cubicBezTo>
                  <a:pt x="3339" y="954"/>
                  <a:pt x="3337" y="954"/>
                  <a:pt x="3334" y="954"/>
                </a:cubicBezTo>
                <a:close/>
                <a:moveTo>
                  <a:pt x="3262" y="953"/>
                </a:moveTo>
                <a:cubicBezTo>
                  <a:pt x="3262" y="953"/>
                  <a:pt x="3261" y="953"/>
                  <a:pt x="3260" y="954"/>
                </a:cubicBezTo>
                <a:cubicBezTo>
                  <a:pt x="3264" y="957"/>
                  <a:pt x="3264" y="953"/>
                  <a:pt x="3262" y="953"/>
                </a:cubicBezTo>
                <a:close/>
                <a:moveTo>
                  <a:pt x="3327" y="953"/>
                </a:moveTo>
                <a:cubicBezTo>
                  <a:pt x="3327" y="953"/>
                  <a:pt x="3327" y="953"/>
                  <a:pt x="3326" y="953"/>
                </a:cubicBezTo>
                <a:cubicBezTo>
                  <a:pt x="3326" y="954"/>
                  <a:pt x="3325" y="955"/>
                  <a:pt x="3325" y="957"/>
                </a:cubicBezTo>
                <a:cubicBezTo>
                  <a:pt x="3328" y="958"/>
                  <a:pt x="3330" y="957"/>
                  <a:pt x="3329" y="954"/>
                </a:cubicBezTo>
                <a:lnTo>
                  <a:pt x="3330" y="954"/>
                </a:lnTo>
                <a:cubicBezTo>
                  <a:pt x="3329" y="954"/>
                  <a:pt x="3328" y="953"/>
                  <a:pt x="3327" y="953"/>
                </a:cubicBezTo>
                <a:close/>
                <a:moveTo>
                  <a:pt x="3300" y="952"/>
                </a:moveTo>
                <a:cubicBezTo>
                  <a:pt x="3297" y="957"/>
                  <a:pt x="3303" y="965"/>
                  <a:pt x="3307" y="959"/>
                </a:cubicBezTo>
                <a:cubicBezTo>
                  <a:pt x="3303" y="959"/>
                  <a:pt x="3305" y="952"/>
                  <a:pt x="3300" y="952"/>
                </a:cubicBezTo>
                <a:lnTo>
                  <a:pt x="3300" y="952"/>
                </a:lnTo>
                <a:close/>
                <a:moveTo>
                  <a:pt x="3213" y="951"/>
                </a:moveTo>
                <a:lnTo>
                  <a:pt x="3213" y="952"/>
                </a:lnTo>
                <a:cubicBezTo>
                  <a:pt x="3214" y="952"/>
                  <a:pt x="3215" y="952"/>
                  <a:pt x="3215" y="952"/>
                </a:cubicBezTo>
                <a:lnTo>
                  <a:pt x="3215" y="951"/>
                </a:lnTo>
                <a:cubicBezTo>
                  <a:pt x="3215" y="951"/>
                  <a:pt x="3214" y="951"/>
                  <a:pt x="3213" y="951"/>
                </a:cubicBezTo>
                <a:close/>
                <a:moveTo>
                  <a:pt x="3408" y="950"/>
                </a:moveTo>
                <a:lnTo>
                  <a:pt x="3408" y="952"/>
                </a:lnTo>
                <a:lnTo>
                  <a:pt x="3410" y="952"/>
                </a:lnTo>
                <a:lnTo>
                  <a:pt x="3410" y="950"/>
                </a:lnTo>
                <a:lnTo>
                  <a:pt x="3408" y="950"/>
                </a:lnTo>
                <a:close/>
                <a:moveTo>
                  <a:pt x="3342" y="950"/>
                </a:moveTo>
                <a:cubicBezTo>
                  <a:pt x="3341" y="950"/>
                  <a:pt x="3341" y="950"/>
                  <a:pt x="3340" y="950"/>
                </a:cubicBezTo>
                <a:cubicBezTo>
                  <a:pt x="3340" y="951"/>
                  <a:pt x="3340" y="953"/>
                  <a:pt x="3341" y="953"/>
                </a:cubicBezTo>
                <a:cubicBezTo>
                  <a:pt x="3341" y="953"/>
                  <a:pt x="3341" y="952"/>
                  <a:pt x="3342" y="952"/>
                </a:cubicBezTo>
                <a:lnTo>
                  <a:pt x="3343" y="952"/>
                </a:lnTo>
                <a:cubicBezTo>
                  <a:pt x="3343" y="951"/>
                  <a:pt x="3343" y="950"/>
                  <a:pt x="3342" y="950"/>
                </a:cubicBezTo>
                <a:close/>
                <a:moveTo>
                  <a:pt x="3345" y="950"/>
                </a:moveTo>
                <a:lnTo>
                  <a:pt x="3344" y="950"/>
                </a:lnTo>
                <a:lnTo>
                  <a:pt x="3345" y="950"/>
                </a:lnTo>
                <a:lnTo>
                  <a:pt x="3345" y="953"/>
                </a:lnTo>
                <a:cubicBezTo>
                  <a:pt x="3345" y="955"/>
                  <a:pt x="3346" y="958"/>
                  <a:pt x="3349" y="959"/>
                </a:cubicBezTo>
                <a:cubicBezTo>
                  <a:pt x="3349" y="956"/>
                  <a:pt x="3348" y="953"/>
                  <a:pt x="3347" y="950"/>
                </a:cubicBezTo>
                <a:lnTo>
                  <a:pt x="3345" y="950"/>
                </a:lnTo>
                <a:lnTo>
                  <a:pt x="3345" y="950"/>
                </a:lnTo>
                <a:close/>
                <a:moveTo>
                  <a:pt x="3295" y="950"/>
                </a:moveTo>
                <a:cubicBezTo>
                  <a:pt x="3294" y="951"/>
                  <a:pt x="3293" y="956"/>
                  <a:pt x="3296" y="957"/>
                </a:cubicBezTo>
                <a:cubicBezTo>
                  <a:pt x="3297" y="954"/>
                  <a:pt x="3299" y="950"/>
                  <a:pt x="3295" y="950"/>
                </a:cubicBezTo>
                <a:lnTo>
                  <a:pt x="3295" y="950"/>
                </a:lnTo>
                <a:close/>
                <a:moveTo>
                  <a:pt x="3282" y="948"/>
                </a:moveTo>
                <a:lnTo>
                  <a:pt x="3282" y="948"/>
                </a:lnTo>
                <a:lnTo>
                  <a:pt x="3282" y="948"/>
                </a:lnTo>
                <a:lnTo>
                  <a:pt x="3282" y="950"/>
                </a:lnTo>
                <a:cubicBezTo>
                  <a:pt x="3282" y="952"/>
                  <a:pt x="3281" y="955"/>
                  <a:pt x="3283" y="956"/>
                </a:cubicBezTo>
                <a:cubicBezTo>
                  <a:pt x="3284" y="953"/>
                  <a:pt x="3289" y="958"/>
                  <a:pt x="3288" y="955"/>
                </a:cubicBezTo>
                <a:cubicBezTo>
                  <a:pt x="3284" y="954"/>
                  <a:pt x="3289" y="950"/>
                  <a:pt x="3286" y="948"/>
                </a:cubicBezTo>
                <a:lnTo>
                  <a:pt x="3282" y="948"/>
                </a:lnTo>
                <a:lnTo>
                  <a:pt x="3282" y="948"/>
                </a:lnTo>
                <a:close/>
                <a:moveTo>
                  <a:pt x="3364" y="947"/>
                </a:moveTo>
                <a:lnTo>
                  <a:pt x="3364" y="949"/>
                </a:lnTo>
                <a:cubicBezTo>
                  <a:pt x="3365" y="949"/>
                  <a:pt x="3365" y="949"/>
                  <a:pt x="3366" y="949"/>
                </a:cubicBezTo>
                <a:lnTo>
                  <a:pt x="3366" y="947"/>
                </a:lnTo>
                <a:cubicBezTo>
                  <a:pt x="3365" y="947"/>
                  <a:pt x="3365" y="947"/>
                  <a:pt x="3364" y="947"/>
                </a:cubicBezTo>
                <a:close/>
                <a:moveTo>
                  <a:pt x="3360" y="946"/>
                </a:moveTo>
                <a:cubicBezTo>
                  <a:pt x="3358" y="952"/>
                  <a:pt x="3361" y="954"/>
                  <a:pt x="3361" y="960"/>
                </a:cubicBezTo>
                <a:cubicBezTo>
                  <a:pt x="3363" y="960"/>
                  <a:pt x="3363" y="959"/>
                  <a:pt x="3364" y="959"/>
                </a:cubicBezTo>
                <a:lnTo>
                  <a:pt x="3365" y="959"/>
                </a:lnTo>
                <a:lnTo>
                  <a:pt x="3365" y="959"/>
                </a:lnTo>
                <a:lnTo>
                  <a:pt x="3365" y="959"/>
                </a:lnTo>
                <a:lnTo>
                  <a:pt x="3365" y="959"/>
                </a:lnTo>
                <a:lnTo>
                  <a:pt x="3364" y="957"/>
                </a:lnTo>
                <a:cubicBezTo>
                  <a:pt x="3362" y="953"/>
                  <a:pt x="3364" y="947"/>
                  <a:pt x="3360" y="946"/>
                </a:cubicBezTo>
                <a:close/>
                <a:moveTo>
                  <a:pt x="3246" y="945"/>
                </a:moveTo>
                <a:lnTo>
                  <a:pt x="3245" y="946"/>
                </a:lnTo>
                <a:lnTo>
                  <a:pt x="3246" y="946"/>
                </a:lnTo>
                <a:lnTo>
                  <a:pt x="3246" y="947"/>
                </a:lnTo>
                <a:cubicBezTo>
                  <a:pt x="3246" y="950"/>
                  <a:pt x="3247" y="953"/>
                  <a:pt x="3249" y="953"/>
                </a:cubicBezTo>
                <a:cubicBezTo>
                  <a:pt x="3251" y="951"/>
                  <a:pt x="3249" y="947"/>
                  <a:pt x="3246" y="946"/>
                </a:cubicBezTo>
                <a:lnTo>
                  <a:pt x="3246" y="946"/>
                </a:lnTo>
                <a:lnTo>
                  <a:pt x="3246" y="945"/>
                </a:lnTo>
                <a:close/>
                <a:moveTo>
                  <a:pt x="3202" y="945"/>
                </a:moveTo>
                <a:cubicBezTo>
                  <a:pt x="3202" y="946"/>
                  <a:pt x="3202" y="947"/>
                  <a:pt x="3204" y="947"/>
                </a:cubicBezTo>
                <a:lnTo>
                  <a:pt x="3204" y="946"/>
                </a:lnTo>
                <a:cubicBezTo>
                  <a:pt x="3205" y="949"/>
                  <a:pt x="3202" y="949"/>
                  <a:pt x="3203" y="952"/>
                </a:cubicBezTo>
                <a:lnTo>
                  <a:pt x="3207" y="952"/>
                </a:lnTo>
                <a:cubicBezTo>
                  <a:pt x="3207" y="949"/>
                  <a:pt x="3205" y="948"/>
                  <a:pt x="3205" y="945"/>
                </a:cubicBezTo>
                <a:cubicBezTo>
                  <a:pt x="3204" y="945"/>
                  <a:pt x="3203" y="945"/>
                  <a:pt x="3202" y="945"/>
                </a:cubicBezTo>
                <a:close/>
                <a:moveTo>
                  <a:pt x="3308" y="944"/>
                </a:moveTo>
                <a:cubicBezTo>
                  <a:pt x="3310" y="951"/>
                  <a:pt x="3308" y="950"/>
                  <a:pt x="3309" y="959"/>
                </a:cubicBezTo>
                <a:cubicBezTo>
                  <a:pt x="3312" y="959"/>
                  <a:pt x="3314" y="956"/>
                  <a:pt x="3315" y="960"/>
                </a:cubicBezTo>
                <a:cubicBezTo>
                  <a:pt x="3312" y="959"/>
                  <a:pt x="3313" y="962"/>
                  <a:pt x="3312" y="963"/>
                </a:cubicBezTo>
                <a:cubicBezTo>
                  <a:pt x="3313" y="966"/>
                  <a:pt x="3316" y="974"/>
                  <a:pt x="3319" y="968"/>
                </a:cubicBezTo>
                <a:lnTo>
                  <a:pt x="3319" y="968"/>
                </a:lnTo>
                <a:cubicBezTo>
                  <a:pt x="3312" y="967"/>
                  <a:pt x="3320" y="959"/>
                  <a:pt x="3317" y="953"/>
                </a:cubicBezTo>
                <a:cubicBezTo>
                  <a:pt x="3314" y="953"/>
                  <a:pt x="3315" y="956"/>
                  <a:pt x="3312" y="956"/>
                </a:cubicBezTo>
                <a:cubicBezTo>
                  <a:pt x="3312" y="954"/>
                  <a:pt x="3311" y="954"/>
                  <a:pt x="3311" y="953"/>
                </a:cubicBezTo>
                <a:cubicBezTo>
                  <a:pt x="3313" y="950"/>
                  <a:pt x="3311" y="945"/>
                  <a:pt x="3308" y="944"/>
                </a:cubicBezTo>
                <a:close/>
                <a:moveTo>
                  <a:pt x="3234" y="944"/>
                </a:moveTo>
                <a:cubicBezTo>
                  <a:pt x="3234" y="946"/>
                  <a:pt x="3231" y="945"/>
                  <a:pt x="3231" y="947"/>
                </a:cubicBezTo>
                <a:cubicBezTo>
                  <a:pt x="3235" y="946"/>
                  <a:pt x="3231" y="953"/>
                  <a:pt x="3235" y="952"/>
                </a:cubicBezTo>
                <a:lnTo>
                  <a:pt x="3236" y="952"/>
                </a:lnTo>
                <a:cubicBezTo>
                  <a:pt x="3237" y="950"/>
                  <a:pt x="3237" y="944"/>
                  <a:pt x="3234" y="944"/>
                </a:cubicBezTo>
                <a:close/>
                <a:moveTo>
                  <a:pt x="3218" y="942"/>
                </a:moveTo>
                <a:cubicBezTo>
                  <a:pt x="3219" y="944"/>
                  <a:pt x="3216" y="944"/>
                  <a:pt x="3217" y="947"/>
                </a:cubicBezTo>
                <a:lnTo>
                  <a:pt x="3217" y="947"/>
                </a:lnTo>
                <a:cubicBezTo>
                  <a:pt x="3222" y="947"/>
                  <a:pt x="3224" y="951"/>
                  <a:pt x="3228" y="954"/>
                </a:cubicBezTo>
                <a:cubicBezTo>
                  <a:pt x="3228" y="950"/>
                  <a:pt x="3227" y="946"/>
                  <a:pt x="3226" y="942"/>
                </a:cubicBezTo>
                <a:cubicBezTo>
                  <a:pt x="3222" y="943"/>
                  <a:pt x="3221" y="947"/>
                  <a:pt x="3218" y="942"/>
                </a:cubicBezTo>
                <a:close/>
                <a:moveTo>
                  <a:pt x="3276" y="942"/>
                </a:moveTo>
                <a:lnTo>
                  <a:pt x="3275" y="942"/>
                </a:lnTo>
                <a:lnTo>
                  <a:pt x="3276" y="943"/>
                </a:lnTo>
                <a:lnTo>
                  <a:pt x="3276" y="945"/>
                </a:lnTo>
                <a:cubicBezTo>
                  <a:pt x="3276" y="949"/>
                  <a:pt x="3276" y="953"/>
                  <a:pt x="3279" y="953"/>
                </a:cubicBezTo>
                <a:cubicBezTo>
                  <a:pt x="3278" y="950"/>
                  <a:pt x="3278" y="945"/>
                  <a:pt x="3276" y="943"/>
                </a:cubicBezTo>
                <a:lnTo>
                  <a:pt x="3276" y="943"/>
                </a:lnTo>
                <a:lnTo>
                  <a:pt x="3276" y="942"/>
                </a:lnTo>
                <a:close/>
                <a:moveTo>
                  <a:pt x="3384" y="940"/>
                </a:moveTo>
                <a:cubicBezTo>
                  <a:pt x="3382" y="944"/>
                  <a:pt x="3376" y="950"/>
                  <a:pt x="3379" y="955"/>
                </a:cubicBezTo>
                <a:lnTo>
                  <a:pt x="3379" y="955"/>
                </a:lnTo>
                <a:cubicBezTo>
                  <a:pt x="3383" y="953"/>
                  <a:pt x="3385" y="943"/>
                  <a:pt x="3384" y="940"/>
                </a:cubicBezTo>
                <a:close/>
                <a:moveTo>
                  <a:pt x="3262" y="940"/>
                </a:moveTo>
                <a:cubicBezTo>
                  <a:pt x="3262" y="940"/>
                  <a:pt x="3261" y="940"/>
                  <a:pt x="3260" y="941"/>
                </a:cubicBezTo>
                <a:cubicBezTo>
                  <a:pt x="3261" y="945"/>
                  <a:pt x="3263" y="947"/>
                  <a:pt x="3261" y="952"/>
                </a:cubicBezTo>
                <a:lnTo>
                  <a:pt x="3262" y="951"/>
                </a:lnTo>
                <a:cubicBezTo>
                  <a:pt x="3265" y="950"/>
                  <a:pt x="3268" y="950"/>
                  <a:pt x="3268" y="953"/>
                </a:cubicBezTo>
                <a:cubicBezTo>
                  <a:pt x="3267" y="948"/>
                  <a:pt x="3267" y="939"/>
                  <a:pt x="3262" y="940"/>
                </a:cubicBezTo>
                <a:close/>
                <a:moveTo>
                  <a:pt x="3250" y="933"/>
                </a:moveTo>
                <a:cubicBezTo>
                  <a:pt x="3249" y="933"/>
                  <a:pt x="3248" y="933"/>
                  <a:pt x="3247" y="934"/>
                </a:cubicBezTo>
                <a:lnTo>
                  <a:pt x="3246" y="934"/>
                </a:lnTo>
                <a:lnTo>
                  <a:pt x="3246" y="934"/>
                </a:lnTo>
                <a:lnTo>
                  <a:pt x="3246" y="935"/>
                </a:lnTo>
                <a:lnTo>
                  <a:pt x="3246" y="934"/>
                </a:lnTo>
                <a:lnTo>
                  <a:pt x="3247" y="937"/>
                </a:lnTo>
                <a:cubicBezTo>
                  <a:pt x="3248" y="941"/>
                  <a:pt x="3249" y="945"/>
                  <a:pt x="3252" y="946"/>
                </a:cubicBezTo>
                <a:cubicBezTo>
                  <a:pt x="3253" y="942"/>
                  <a:pt x="3252" y="937"/>
                  <a:pt x="3250" y="933"/>
                </a:cubicBezTo>
                <a:close/>
                <a:moveTo>
                  <a:pt x="3240" y="933"/>
                </a:moveTo>
                <a:cubicBezTo>
                  <a:pt x="3239" y="934"/>
                  <a:pt x="3239" y="937"/>
                  <a:pt x="3242" y="937"/>
                </a:cubicBezTo>
                <a:lnTo>
                  <a:pt x="3242" y="936"/>
                </a:lnTo>
                <a:cubicBezTo>
                  <a:pt x="3243" y="935"/>
                  <a:pt x="3243" y="932"/>
                  <a:pt x="3240" y="933"/>
                </a:cubicBezTo>
                <a:close/>
                <a:moveTo>
                  <a:pt x="3236" y="933"/>
                </a:moveTo>
                <a:lnTo>
                  <a:pt x="3236" y="937"/>
                </a:lnTo>
                <a:cubicBezTo>
                  <a:pt x="3237" y="937"/>
                  <a:pt x="3237" y="937"/>
                  <a:pt x="3238" y="937"/>
                </a:cubicBezTo>
                <a:lnTo>
                  <a:pt x="3238" y="933"/>
                </a:lnTo>
                <a:lnTo>
                  <a:pt x="3236" y="933"/>
                </a:lnTo>
                <a:close/>
                <a:moveTo>
                  <a:pt x="3225" y="931"/>
                </a:moveTo>
                <a:lnTo>
                  <a:pt x="3225" y="933"/>
                </a:lnTo>
                <a:lnTo>
                  <a:pt x="3227" y="933"/>
                </a:lnTo>
                <a:lnTo>
                  <a:pt x="3227" y="931"/>
                </a:lnTo>
                <a:lnTo>
                  <a:pt x="3225" y="931"/>
                </a:lnTo>
                <a:close/>
                <a:moveTo>
                  <a:pt x="3237" y="928"/>
                </a:moveTo>
                <a:cubicBezTo>
                  <a:pt x="3236" y="928"/>
                  <a:pt x="3236" y="928"/>
                  <a:pt x="3235" y="929"/>
                </a:cubicBezTo>
                <a:cubicBezTo>
                  <a:pt x="3238" y="932"/>
                  <a:pt x="3238" y="928"/>
                  <a:pt x="3237" y="928"/>
                </a:cubicBezTo>
                <a:close/>
                <a:moveTo>
                  <a:pt x="3197" y="926"/>
                </a:moveTo>
                <a:cubicBezTo>
                  <a:pt x="3197" y="927"/>
                  <a:pt x="3196" y="928"/>
                  <a:pt x="3196" y="930"/>
                </a:cubicBezTo>
                <a:cubicBezTo>
                  <a:pt x="3197" y="930"/>
                  <a:pt x="3198" y="930"/>
                  <a:pt x="3199" y="930"/>
                </a:cubicBezTo>
                <a:lnTo>
                  <a:pt x="3199" y="926"/>
                </a:lnTo>
                <a:cubicBezTo>
                  <a:pt x="3199" y="926"/>
                  <a:pt x="3198" y="926"/>
                  <a:pt x="3197" y="926"/>
                </a:cubicBezTo>
                <a:lnTo>
                  <a:pt x="3197" y="926"/>
                </a:lnTo>
                <a:close/>
                <a:moveTo>
                  <a:pt x="3187" y="925"/>
                </a:moveTo>
                <a:cubicBezTo>
                  <a:pt x="3187" y="925"/>
                  <a:pt x="3186" y="926"/>
                  <a:pt x="3185" y="927"/>
                </a:cubicBezTo>
                <a:cubicBezTo>
                  <a:pt x="3188" y="929"/>
                  <a:pt x="3188" y="926"/>
                  <a:pt x="3187" y="925"/>
                </a:cubicBezTo>
                <a:close/>
                <a:moveTo>
                  <a:pt x="3228" y="924"/>
                </a:moveTo>
                <a:cubicBezTo>
                  <a:pt x="3226" y="923"/>
                  <a:pt x="3223" y="924"/>
                  <a:pt x="3221" y="925"/>
                </a:cubicBezTo>
                <a:lnTo>
                  <a:pt x="3221" y="929"/>
                </a:lnTo>
                <a:cubicBezTo>
                  <a:pt x="3222" y="929"/>
                  <a:pt x="3222" y="929"/>
                  <a:pt x="3222" y="929"/>
                </a:cubicBezTo>
                <a:cubicBezTo>
                  <a:pt x="3225" y="929"/>
                  <a:pt x="3227" y="927"/>
                  <a:pt x="3228" y="924"/>
                </a:cubicBezTo>
                <a:lnTo>
                  <a:pt x="3228" y="924"/>
                </a:lnTo>
                <a:close/>
                <a:moveTo>
                  <a:pt x="3295" y="923"/>
                </a:moveTo>
                <a:cubicBezTo>
                  <a:pt x="3294" y="922"/>
                  <a:pt x="3294" y="923"/>
                  <a:pt x="3293" y="923"/>
                </a:cubicBezTo>
                <a:cubicBezTo>
                  <a:pt x="3292" y="926"/>
                  <a:pt x="3293" y="927"/>
                  <a:pt x="3295" y="927"/>
                </a:cubicBezTo>
                <a:lnTo>
                  <a:pt x="3296" y="927"/>
                </a:lnTo>
                <a:cubicBezTo>
                  <a:pt x="3295" y="925"/>
                  <a:pt x="3296" y="923"/>
                  <a:pt x="3295" y="923"/>
                </a:cubicBezTo>
                <a:close/>
                <a:moveTo>
                  <a:pt x="3238" y="921"/>
                </a:moveTo>
                <a:cubicBezTo>
                  <a:pt x="3238" y="921"/>
                  <a:pt x="3238" y="921"/>
                  <a:pt x="3237" y="922"/>
                </a:cubicBezTo>
                <a:cubicBezTo>
                  <a:pt x="3237" y="924"/>
                  <a:pt x="3238" y="926"/>
                  <a:pt x="3239" y="926"/>
                </a:cubicBezTo>
                <a:lnTo>
                  <a:pt x="3240" y="925"/>
                </a:lnTo>
                <a:cubicBezTo>
                  <a:pt x="3241" y="924"/>
                  <a:pt x="3241" y="921"/>
                  <a:pt x="3238" y="921"/>
                </a:cubicBezTo>
                <a:close/>
                <a:moveTo>
                  <a:pt x="3274" y="920"/>
                </a:moveTo>
                <a:cubicBezTo>
                  <a:pt x="3274" y="920"/>
                  <a:pt x="3273" y="920"/>
                  <a:pt x="3272" y="921"/>
                </a:cubicBezTo>
                <a:cubicBezTo>
                  <a:pt x="3271" y="922"/>
                  <a:pt x="3271" y="924"/>
                  <a:pt x="3272" y="926"/>
                </a:cubicBezTo>
                <a:lnTo>
                  <a:pt x="3273" y="925"/>
                </a:lnTo>
                <a:cubicBezTo>
                  <a:pt x="3275" y="925"/>
                  <a:pt x="3275" y="924"/>
                  <a:pt x="3277" y="925"/>
                </a:cubicBezTo>
                <a:cubicBezTo>
                  <a:pt x="3277" y="922"/>
                  <a:pt x="3276" y="921"/>
                  <a:pt x="3274" y="920"/>
                </a:cubicBezTo>
                <a:close/>
                <a:moveTo>
                  <a:pt x="3340" y="919"/>
                </a:moveTo>
                <a:cubicBezTo>
                  <a:pt x="3339" y="918"/>
                  <a:pt x="3337" y="919"/>
                  <a:pt x="3338" y="922"/>
                </a:cubicBezTo>
                <a:cubicBezTo>
                  <a:pt x="3339" y="922"/>
                  <a:pt x="3340" y="921"/>
                  <a:pt x="3340" y="921"/>
                </a:cubicBezTo>
                <a:lnTo>
                  <a:pt x="3342" y="920"/>
                </a:lnTo>
                <a:lnTo>
                  <a:pt x="3342" y="920"/>
                </a:lnTo>
                <a:lnTo>
                  <a:pt x="3342" y="919"/>
                </a:lnTo>
                <a:lnTo>
                  <a:pt x="3342" y="920"/>
                </a:lnTo>
                <a:lnTo>
                  <a:pt x="3340" y="919"/>
                </a:lnTo>
                <a:close/>
                <a:moveTo>
                  <a:pt x="3281" y="918"/>
                </a:moveTo>
                <a:cubicBezTo>
                  <a:pt x="3284" y="928"/>
                  <a:pt x="3278" y="930"/>
                  <a:pt x="3275" y="935"/>
                </a:cubicBezTo>
                <a:cubicBezTo>
                  <a:pt x="3279" y="937"/>
                  <a:pt x="3279" y="946"/>
                  <a:pt x="3285" y="946"/>
                </a:cubicBezTo>
                <a:cubicBezTo>
                  <a:pt x="3286" y="939"/>
                  <a:pt x="3278" y="937"/>
                  <a:pt x="3280" y="932"/>
                </a:cubicBezTo>
                <a:cubicBezTo>
                  <a:pt x="3283" y="935"/>
                  <a:pt x="3288" y="936"/>
                  <a:pt x="3287" y="944"/>
                </a:cubicBezTo>
                <a:cubicBezTo>
                  <a:pt x="3290" y="944"/>
                  <a:pt x="3292" y="942"/>
                  <a:pt x="3292" y="939"/>
                </a:cubicBezTo>
                <a:lnTo>
                  <a:pt x="3293" y="939"/>
                </a:lnTo>
                <a:cubicBezTo>
                  <a:pt x="3286" y="935"/>
                  <a:pt x="3287" y="923"/>
                  <a:pt x="3281" y="918"/>
                </a:cubicBezTo>
                <a:close/>
                <a:moveTo>
                  <a:pt x="3290" y="916"/>
                </a:moveTo>
                <a:lnTo>
                  <a:pt x="3289" y="917"/>
                </a:lnTo>
                <a:lnTo>
                  <a:pt x="3290" y="917"/>
                </a:lnTo>
                <a:lnTo>
                  <a:pt x="3290" y="917"/>
                </a:lnTo>
                <a:cubicBezTo>
                  <a:pt x="3290" y="919"/>
                  <a:pt x="3291" y="920"/>
                  <a:pt x="3292" y="921"/>
                </a:cubicBezTo>
                <a:cubicBezTo>
                  <a:pt x="3291" y="920"/>
                  <a:pt x="3292" y="919"/>
                  <a:pt x="3292" y="918"/>
                </a:cubicBezTo>
                <a:cubicBezTo>
                  <a:pt x="3291" y="918"/>
                  <a:pt x="3291" y="917"/>
                  <a:pt x="3290" y="917"/>
                </a:cubicBezTo>
                <a:lnTo>
                  <a:pt x="3290" y="917"/>
                </a:lnTo>
                <a:lnTo>
                  <a:pt x="3290" y="916"/>
                </a:lnTo>
                <a:close/>
                <a:moveTo>
                  <a:pt x="3256" y="914"/>
                </a:moveTo>
                <a:cubicBezTo>
                  <a:pt x="3252" y="917"/>
                  <a:pt x="3252" y="919"/>
                  <a:pt x="3247" y="916"/>
                </a:cubicBezTo>
                <a:cubicBezTo>
                  <a:pt x="3246" y="918"/>
                  <a:pt x="3246" y="921"/>
                  <a:pt x="3246" y="924"/>
                </a:cubicBezTo>
                <a:cubicBezTo>
                  <a:pt x="3250" y="922"/>
                  <a:pt x="3250" y="929"/>
                  <a:pt x="3251" y="927"/>
                </a:cubicBezTo>
                <a:lnTo>
                  <a:pt x="3252" y="926"/>
                </a:lnTo>
                <a:cubicBezTo>
                  <a:pt x="3250" y="925"/>
                  <a:pt x="3250" y="919"/>
                  <a:pt x="3253" y="920"/>
                </a:cubicBezTo>
                <a:cubicBezTo>
                  <a:pt x="3255" y="929"/>
                  <a:pt x="3255" y="937"/>
                  <a:pt x="3259" y="939"/>
                </a:cubicBezTo>
                <a:cubicBezTo>
                  <a:pt x="3259" y="931"/>
                  <a:pt x="3258" y="923"/>
                  <a:pt x="3256" y="914"/>
                </a:cubicBezTo>
                <a:close/>
                <a:moveTo>
                  <a:pt x="3331" y="914"/>
                </a:moveTo>
                <a:lnTo>
                  <a:pt x="3331" y="916"/>
                </a:lnTo>
                <a:cubicBezTo>
                  <a:pt x="3332" y="916"/>
                  <a:pt x="3332" y="916"/>
                  <a:pt x="3333" y="916"/>
                </a:cubicBezTo>
                <a:lnTo>
                  <a:pt x="3333" y="914"/>
                </a:lnTo>
                <a:lnTo>
                  <a:pt x="3331" y="914"/>
                </a:lnTo>
                <a:close/>
                <a:moveTo>
                  <a:pt x="3230" y="913"/>
                </a:moveTo>
                <a:lnTo>
                  <a:pt x="3227" y="913"/>
                </a:lnTo>
                <a:lnTo>
                  <a:pt x="3226" y="913"/>
                </a:lnTo>
                <a:lnTo>
                  <a:pt x="3226" y="913"/>
                </a:lnTo>
                <a:lnTo>
                  <a:pt x="3227" y="913"/>
                </a:lnTo>
                <a:lnTo>
                  <a:pt x="3228" y="915"/>
                </a:lnTo>
                <a:cubicBezTo>
                  <a:pt x="3230" y="920"/>
                  <a:pt x="3229" y="925"/>
                  <a:pt x="3233" y="928"/>
                </a:cubicBezTo>
                <a:cubicBezTo>
                  <a:pt x="3234" y="925"/>
                  <a:pt x="3232" y="924"/>
                  <a:pt x="3232" y="922"/>
                </a:cubicBezTo>
                <a:cubicBezTo>
                  <a:pt x="3235" y="921"/>
                  <a:pt x="3237" y="917"/>
                  <a:pt x="3241" y="916"/>
                </a:cubicBezTo>
                <a:cubicBezTo>
                  <a:pt x="3238" y="914"/>
                  <a:pt x="3234" y="912"/>
                  <a:pt x="3230" y="913"/>
                </a:cubicBezTo>
                <a:close/>
                <a:moveTo>
                  <a:pt x="3289" y="910"/>
                </a:moveTo>
                <a:lnTo>
                  <a:pt x="3288" y="910"/>
                </a:lnTo>
                <a:lnTo>
                  <a:pt x="3288" y="910"/>
                </a:lnTo>
                <a:lnTo>
                  <a:pt x="3288" y="911"/>
                </a:lnTo>
                <a:cubicBezTo>
                  <a:pt x="3288" y="912"/>
                  <a:pt x="3289" y="912"/>
                  <a:pt x="3288" y="914"/>
                </a:cubicBezTo>
                <a:cubicBezTo>
                  <a:pt x="3289" y="914"/>
                  <a:pt x="3290" y="915"/>
                  <a:pt x="3290" y="914"/>
                </a:cubicBezTo>
                <a:cubicBezTo>
                  <a:pt x="3290" y="914"/>
                  <a:pt x="3290" y="913"/>
                  <a:pt x="3291" y="913"/>
                </a:cubicBezTo>
                <a:lnTo>
                  <a:pt x="3291" y="911"/>
                </a:lnTo>
                <a:cubicBezTo>
                  <a:pt x="3291" y="911"/>
                  <a:pt x="3290" y="911"/>
                  <a:pt x="3290" y="911"/>
                </a:cubicBezTo>
                <a:lnTo>
                  <a:pt x="3288" y="910"/>
                </a:lnTo>
                <a:lnTo>
                  <a:pt x="3289" y="910"/>
                </a:lnTo>
                <a:close/>
                <a:moveTo>
                  <a:pt x="3260" y="908"/>
                </a:moveTo>
                <a:lnTo>
                  <a:pt x="3259" y="909"/>
                </a:lnTo>
                <a:lnTo>
                  <a:pt x="3259" y="908"/>
                </a:lnTo>
                <a:lnTo>
                  <a:pt x="3258" y="909"/>
                </a:lnTo>
                <a:lnTo>
                  <a:pt x="3259" y="909"/>
                </a:lnTo>
                <a:lnTo>
                  <a:pt x="3259" y="910"/>
                </a:lnTo>
                <a:cubicBezTo>
                  <a:pt x="3260" y="912"/>
                  <a:pt x="3262" y="912"/>
                  <a:pt x="3264" y="912"/>
                </a:cubicBezTo>
                <a:cubicBezTo>
                  <a:pt x="3265" y="908"/>
                  <a:pt x="3262" y="907"/>
                  <a:pt x="3260" y="908"/>
                </a:cubicBezTo>
                <a:close/>
                <a:moveTo>
                  <a:pt x="3206" y="905"/>
                </a:moveTo>
                <a:cubicBezTo>
                  <a:pt x="3206" y="908"/>
                  <a:pt x="3206" y="912"/>
                  <a:pt x="3209" y="912"/>
                </a:cubicBezTo>
                <a:cubicBezTo>
                  <a:pt x="3210" y="911"/>
                  <a:pt x="3210" y="910"/>
                  <a:pt x="3210" y="908"/>
                </a:cubicBezTo>
                <a:cubicBezTo>
                  <a:pt x="3210" y="906"/>
                  <a:pt x="3208" y="905"/>
                  <a:pt x="3206" y="905"/>
                </a:cubicBezTo>
                <a:close/>
                <a:moveTo>
                  <a:pt x="3307" y="902"/>
                </a:moveTo>
                <a:lnTo>
                  <a:pt x="3306" y="903"/>
                </a:lnTo>
                <a:lnTo>
                  <a:pt x="3307" y="903"/>
                </a:lnTo>
                <a:lnTo>
                  <a:pt x="3306" y="905"/>
                </a:lnTo>
                <a:cubicBezTo>
                  <a:pt x="3305" y="906"/>
                  <a:pt x="3305" y="908"/>
                  <a:pt x="3306" y="909"/>
                </a:cubicBezTo>
                <a:cubicBezTo>
                  <a:pt x="3308" y="910"/>
                  <a:pt x="3310" y="904"/>
                  <a:pt x="3308" y="903"/>
                </a:cubicBezTo>
                <a:lnTo>
                  <a:pt x="3307" y="903"/>
                </a:lnTo>
                <a:lnTo>
                  <a:pt x="3307" y="902"/>
                </a:lnTo>
                <a:close/>
                <a:moveTo>
                  <a:pt x="3371" y="902"/>
                </a:moveTo>
                <a:cubicBezTo>
                  <a:pt x="3370" y="904"/>
                  <a:pt x="3371" y="912"/>
                  <a:pt x="3374" y="914"/>
                </a:cubicBezTo>
                <a:lnTo>
                  <a:pt x="3374" y="914"/>
                </a:lnTo>
                <a:cubicBezTo>
                  <a:pt x="3376" y="910"/>
                  <a:pt x="3373" y="904"/>
                  <a:pt x="3371" y="902"/>
                </a:cubicBezTo>
                <a:close/>
                <a:moveTo>
                  <a:pt x="3289" y="902"/>
                </a:moveTo>
                <a:cubicBezTo>
                  <a:pt x="3288" y="902"/>
                  <a:pt x="3287" y="902"/>
                  <a:pt x="3286" y="903"/>
                </a:cubicBezTo>
                <a:lnTo>
                  <a:pt x="3286" y="907"/>
                </a:lnTo>
                <a:cubicBezTo>
                  <a:pt x="3287" y="907"/>
                  <a:pt x="3287" y="907"/>
                  <a:pt x="3288" y="907"/>
                </a:cubicBezTo>
                <a:lnTo>
                  <a:pt x="3288" y="903"/>
                </a:lnTo>
                <a:lnTo>
                  <a:pt x="3289" y="902"/>
                </a:lnTo>
                <a:close/>
                <a:moveTo>
                  <a:pt x="3245" y="902"/>
                </a:moveTo>
                <a:cubicBezTo>
                  <a:pt x="3239" y="901"/>
                  <a:pt x="3244" y="906"/>
                  <a:pt x="3242" y="907"/>
                </a:cubicBezTo>
                <a:cubicBezTo>
                  <a:pt x="3242" y="907"/>
                  <a:pt x="3242" y="906"/>
                  <a:pt x="3242" y="906"/>
                </a:cubicBezTo>
                <a:lnTo>
                  <a:pt x="3241" y="906"/>
                </a:lnTo>
                <a:lnTo>
                  <a:pt x="3241" y="905"/>
                </a:lnTo>
                <a:lnTo>
                  <a:pt x="3241" y="905"/>
                </a:lnTo>
                <a:cubicBezTo>
                  <a:pt x="3241" y="905"/>
                  <a:pt x="3241" y="905"/>
                  <a:pt x="3241" y="905"/>
                </a:cubicBezTo>
                <a:lnTo>
                  <a:pt x="3241" y="906"/>
                </a:lnTo>
                <a:lnTo>
                  <a:pt x="3242" y="907"/>
                </a:lnTo>
                <a:cubicBezTo>
                  <a:pt x="3242" y="909"/>
                  <a:pt x="3243" y="911"/>
                  <a:pt x="3245" y="912"/>
                </a:cubicBezTo>
                <a:cubicBezTo>
                  <a:pt x="3247" y="909"/>
                  <a:pt x="3244" y="906"/>
                  <a:pt x="3245" y="902"/>
                </a:cubicBezTo>
                <a:close/>
                <a:moveTo>
                  <a:pt x="3201" y="900"/>
                </a:moveTo>
                <a:cubicBezTo>
                  <a:pt x="3201" y="902"/>
                  <a:pt x="3201" y="904"/>
                  <a:pt x="3202" y="905"/>
                </a:cubicBezTo>
                <a:cubicBezTo>
                  <a:pt x="3198" y="909"/>
                  <a:pt x="3197" y="904"/>
                  <a:pt x="3193" y="904"/>
                </a:cubicBezTo>
                <a:lnTo>
                  <a:pt x="3192" y="904"/>
                </a:lnTo>
                <a:lnTo>
                  <a:pt x="3192" y="903"/>
                </a:lnTo>
                <a:lnTo>
                  <a:pt x="3191" y="904"/>
                </a:lnTo>
                <a:lnTo>
                  <a:pt x="3192" y="904"/>
                </a:lnTo>
                <a:lnTo>
                  <a:pt x="3193" y="906"/>
                </a:lnTo>
                <a:cubicBezTo>
                  <a:pt x="3196" y="910"/>
                  <a:pt x="3208" y="908"/>
                  <a:pt x="3205" y="900"/>
                </a:cubicBezTo>
                <a:cubicBezTo>
                  <a:pt x="3204" y="900"/>
                  <a:pt x="3202" y="900"/>
                  <a:pt x="3201" y="900"/>
                </a:cubicBezTo>
                <a:close/>
                <a:moveTo>
                  <a:pt x="3233" y="900"/>
                </a:moveTo>
                <a:cubicBezTo>
                  <a:pt x="3233" y="900"/>
                  <a:pt x="3232" y="900"/>
                  <a:pt x="3231" y="901"/>
                </a:cubicBezTo>
                <a:lnTo>
                  <a:pt x="3230" y="901"/>
                </a:lnTo>
                <a:lnTo>
                  <a:pt x="3230" y="901"/>
                </a:lnTo>
                <a:lnTo>
                  <a:pt x="3229" y="901"/>
                </a:lnTo>
                <a:lnTo>
                  <a:pt x="3230" y="901"/>
                </a:lnTo>
                <a:lnTo>
                  <a:pt x="3230" y="902"/>
                </a:lnTo>
                <a:cubicBezTo>
                  <a:pt x="3232" y="906"/>
                  <a:pt x="3239" y="907"/>
                  <a:pt x="3238" y="901"/>
                </a:cubicBezTo>
                <a:cubicBezTo>
                  <a:pt x="3236" y="900"/>
                  <a:pt x="3235" y="900"/>
                  <a:pt x="3233" y="900"/>
                </a:cubicBezTo>
                <a:close/>
                <a:moveTo>
                  <a:pt x="3278" y="899"/>
                </a:moveTo>
                <a:cubicBezTo>
                  <a:pt x="3277" y="906"/>
                  <a:pt x="3277" y="916"/>
                  <a:pt x="3280" y="919"/>
                </a:cubicBezTo>
                <a:cubicBezTo>
                  <a:pt x="3279" y="913"/>
                  <a:pt x="3283" y="911"/>
                  <a:pt x="3283" y="903"/>
                </a:cubicBezTo>
                <a:lnTo>
                  <a:pt x="3284" y="902"/>
                </a:lnTo>
                <a:cubicBezTo>
                  <a:pt x="3282" y="901"/>
                  <a:pt x="3280" y="900"/>
                  <a:pt x="3278" y="899"/>
                </a:cubicBezTo>
                <a:close/>
                <a:moveTo>
                  <a:pt x="3210" y="899"/>
                </a:moveTo>
                <a:cubicBezTo>
                  <a:pt x="3209" y="899"/>
                  <a:pt x="3209" y="900"/>
                  <a:pt x="3208" y="900"/>
                </a:cubicBezTo>
                <a:cubicBezTo>
                  <a:pt x="3210" y="903"/>
                  <a:pt x="3213" y="906"/>
                  <a:pt x="3213" y="911"/>
                </a:cubicBezTo>
                <a:lnTo>
                  <a:pt x="3212" y="912"/>
                </a:lnTo>
                <a:lnTo>
                  <a:pt x="3212" y="912"/>
                </a:lnTo>
                <a:lnTo>
                  <a:pt x="3212" y="913"/>
                </a:lnTo>
                <a:lnTo>
                  <a:pt x="3212" y="912"/>
                </a:lnTo>
                <a:lnTo>
                  <a:pt x="3214" y="913"/>
                </a:lnTo>
                <a:cubicBezTo>
                  <a:pt x="3215" y="914"/>
                  <a:pt x="3215" y="914"/>
                  <a:pt x="3216" y="915"/>
                </a:cubicBezTo>
                <a:cubicBezTo>
                  <a:pt x="3218" y="913"/>
                  <a:pt x="3219" y="911"/>
                  <a:pt x="3221" y="908"/>
                </a:cubicBezTo>
                <a:cubicBezTo>
                  <a:pt x="3217" y="907"/>
                  <a:pt x="3220" y="903"/>
                  <a:pt x="3221" y="901"/>
                </a:cubicBezTo>
                <a:cubicBezTo>
                  <a:pt x="3216" y="902"/>
                  <a:pt x="3214" y="899"/>
                  <a:pt x="3210" y="899"/>
                </a:cubicBezTo>
                <a:close/>
                <a:moveTo>
                  <a:pt x="3271" y="899"/>
                </a:moveTo>
                <a:cubicBezTo>
                  <a:pt x="3267" y="899"/>
                  <a:pt x="3264" y="903"/>
                  <a:pt x="3262" y="901"/>
                </a:cubicBezTo>
                <a:cubicBezTo>
                  <a:pt x="3262" y="908"/>
                  <a:pt x="3267" y="902"/>
                  <a:pt x="3269" y="906"/>
                </a:cubicBezTo>
                <a:lnTo>
                  <a:pt x="3270" y="906"/>
                </a:lnTo>
                <a:cubicBezTo>
                  <a:pt x="3268" y="909"/>
                  <a:pt x="3272" y="915"/>
                  <a:pt x="3268" y="916"/>
                </a:cubicBezTo>
                <a:cubicBezTo>
                  <a:pt x="3263" y="918"/>
                  <a:pt x="3264" y="912"/>
                  <a:pt x="3261" y="915"/>
                </a:cubicBezTo>
                <a:cubicBezTo>
                  <a:pt x="3261" y="923"/>
                  <a:pt x="3263" y="930"/>
                  <a:pt x="3263" y="937"/>
                </a:cubicBezTo>
                <a:cubicBezTo>
                  <a:pt x="3268" y="935"/>
                  <a:pt x="3267" y="937"/>
                  <a:pt x="3272" y="938"/>
                </a:cubicBezTo>
                <a:cubicBezTo>
                  <a:pt x="3272" y="936"/>
                  <a:pt x="3275" y="936"/>
                  <a:pt x="3274" y="932"/>
                </a:cubicBezTo>
                <a:cubicBezTo>
                  <a:pt x="3271" y="931"/>
                  <a:pt x="3271" y="934"/>
                  <a:pt x="3269" y="934"/>
                </a:cubicBezTo>
                <a:cubicBezTo>
                  <a:pt x="3269" y="929"/>
                  <a:pt x="3265" y="931"/>
                  <a:pt x="3266" y="926"/>
                </a:cubicBezTo>
                <a:cubicBezTo>
                  <a:pt x="3272" y="921"/>
                  <a:pt x="3273" y="911"/>
                  <a:pt x="3274" y="901"/>
                </a:cubicBezTo>
                <a:cubicBezTo>
                  <a:pt x="3273" y="900"/>
                  <a:pt x="3272" y="899"/>
                  <a:pt x="3271" y="899"/>
                </a:cubicBezTo>
                <a:close/>
                <a:moveTo>
                  <a:pt x="3185" y="899"/>
                </a:moveTo>
                <a:cubicBezTo>
                  <a:pt x="3184" y="905"/>
                  <a:pt x="3189" y="899"/>
                  <a:pt x="3185" y="899"/>
                </a:cubicBezTo>
                <a:close/>
                <a:moveTo>
                  <a:pt x="3167" y="898"/>
                </a:moveTo>
                <a:lnTo>
                  <a:pt x="3167" y="901"/>
                </a:lnTo>
                <a:cubicBezTo>
                  <a:pt x="3168" y="901"/>
                  <a:pt x="3169" y="901"/>
                  <a:pt x="3169" y="901"/>
                </a:cubicBezTo>
                <a:lnTo>
                  <a:pt x="3169" y="898"/>
                </a:lnTo>
                <a:cubicBezTo>
                  <a:pt x="3169" y="898"/>
                  <a:pt x="3168" y="898"/>
                  <a:pt x="3167" y="898"/>
                </a:cubicBezTo>
                <a:close/>
                <a:moveTo>
                  <a:pt x="3361" y="896"/>
                </a:moveTo>
                <a:cubicBezTo>
                  <a:pt x="3356" y="896"/>
                  <a:pt x="3359" y="901"/>
                  <a:pt x="3359" y="904"/>
                </a:cubicBezTo>
                <a:cubicBezTo>
                  <a:pt x="3355" y="905"/>
                  <a:pt x="3353" y="901"/>
                  <a:pt x="3351" y="904"/>
                </a:cubicBezTo>
                <a:cubicBezTo>
                  <a:pt x="3350" y="907"/>
                  <a:pt x="3354" y="908"/>
                  <a:pt x="3352" y="911"/>
                </a:cubicBezTo>
                <a:cubicBezTo>
                  <a:pt x="3350" y="910"/>
                  <a:pt x="3348" y="908"/>
                  <a:pt x="3345" y="909"/>
                </a:cubicBezTo>
                <a:cubicBezTo>
                  <a:pt x="3344" y="917"/>
                  <a:pt x="3347" y="923"/>
                  <a:pt x="3340" y="924"/>
                </a:cubicBezTo>
                <a:cubicBezTo>
                  <a:pt x="3344" y="929"/>
                  <a:pt x="3336" y="930"/>
                  <a:pt x="3338" y="936"/>
                </a:cubicBezTo>
                <a:cubicBezTo>
                  <a:pt x="3341" y="936"/>
                  <a:pt x="3341" y="940"/>
                  <a:pt x="3344" y="944"/>
                </a:cubicBezTo>
                <a:cubicBezTo>
                  <a:pt x="3348" y="943"/>
                  <a:pt x="3348" y="940"/>
                  <a:pt x="3350" y="938"/>
                </a:cubicBezTo>
                <a:cubicBezTo>
                  <a:pt x="3351" y="938"/>
                  <a:pt x="3351" y="939"/>
                  <a:pt x="3352" y="940"/>
                </a:cubicBezTo>
                <a:cubicBezTo>
                  <a:pt x="3350" y="941"/>
                  <a:pt x="3349" y="943"/>
                  <a:pt x="3352" y="944"/>
                </a:cubicBezTo>
                <a:cubicBezTo>
                  <a:pt x="3356" y="940"/>
                  <a:pt x="3362" y="944"/>
                  <a:pt x="3367" y="941"/>
                </a:cubicBezTo>
                <a:cubicBezTo>
                  <a:pt x="3368" y="943"/>
                  <a:pt x="3367" y="949"/>
                  <a:pt x="3371" y="948"/>
                </a:cubicBezTo>
                <a:cubicBezTo>
                  <a:pt x="3372" y="944"/>
                  <a:pt x="3372" y="940"/>
                  <a:pt x="3371" y="936"/>
                </a:cubicBezTo>
                <a:cubicBezTo>
                  <a:pt x="3375" y="938"/>
                  <a:pt x="3375" y="933"/>
                  <a:pt x="3377" y="929"/>
                </a:cubicBezTo>
                <a:cubicBezTo>
                  <a:pt x="3372" y="924"/>
                  <a:pt x="3370" y="917"/>
                  <a:pt x="3370" y="910"/>
                </a:cubicBezTo>
                <a:cubicBezTo>
                  <a:pt x="3369" y="908"/>
                  <a:pt x="3365" y="909"/>
                  <a:pt x="3364" y="907"/>
                </a:cubicBezTo>
                <a:lnTo>
                  <a:pt x="3364" y="907"/>
                </a:lnTo>
                <a:cubicBezTo>
                  <a:pt x="3365" y="905"/>
                  <a:pt x="3367" y="902"/>
                  <a:pt x="3364" y="902"/>
                </a:cubicBezTo>
                <a:cubicBezTo>
                  <a:pt x="3364" y="903"/>
                  <a:pt x="3364" y="904"/>
                  <a:pt x="3362" y="904"/>
                </a:cubicBezTo>
                <a:cubicBezTo>
                  <a:pt x="3361" y="901"/>
                  <a:pt x="3360" y="900"/>
                  <a:pt x="3361" y="896"/>
                </a:cubicBezTo>
                <a:close/>
                <a:moveTo>
                  <a:pt x="3376" y="896"/>
                </a:moveTo>
                <a:cubicBezTo>
                  <a:pt x="3376" y="896"/>
                  <a:pt x="3375" y="896"/>
                  <a:pt x="3375" y="897"/>
                </a:cubicBezTo>
                <a:lnTo>
                  <a:pt x="3375" y="897"/>
                </a:lnTo>
                <a:cubicBezTo>
                  <a:pt x="3377" y="897"/>
                  <a:pt x="3376" y="899"/>
                  <a:pt x="3379" y="899"/>
                </a:cubicBezTo>
                <a:cubicBezTo>
                  <a:pt x="3379" y="897"/>
                  <a:pt x="3377" y="896"/>
                  <a:pt x="3376" y="896"/>
                </a:cubicBezTo>
                <a:close/>
                <a:moveTo>
                  <a:pt x="3300" y="894"/>
                </a:moveTo>
                <a:cubicBezTo>
                  <a:pt x="3299" y="894"/>
                  <a:pt x="3299" y="894"/>
                  <a:pt x="3299" y="894"/>
                </a:cubicBezTo>
                <a:cubicBezTo>
                  <a:pt x="3299" y="896"/>
                  <a:pt x="3299" y="897"/>
                  <a:pt x="3299" y="898"/>
                </a:cubicBezTo>
                <a:lnTo>
                  <a:pt x="3299" y="898"/>
                </a:lnTo>
                <a:lnTo>
                  <a:pt x="3299" y="898"/>
                </a:lnTo>
                <a:lnTo>
                  <a:pt x="3299" y="899"/>
                </a:lnTo>
                <a:lnTo>
                  <a:pt x="3298" y="900"/>
                </a:lnTo>
                <a:cubicBezTo>
                  <a:pt x="3298" y="902"/>
                  <a:pt x="3296" y="902"/>
                  <a:pt x="3294" y="904"/>
                </a:cubicBezTo>
                <a:cubicBezTo>
                  <a:pt x="3297" y="905"/>
                  <a:pt x="3296" y="911"/>
                  <a:pt x="3294" y="913"/>
                </a:cubicBezTo>
                <a:cubicBezTo>
                  <a:pt x="3300" y="917"/>
                  <a:pt x="3304" y="930"/>
                  <a:pt x="3301" y="941"/>
                </a:cubicBezTo>
                <a:cubicBezTo>
                  <a:pt x="3299" y="937"/>
                  <a:pt x="3301" y="932"/>
                  <a:pt x="3298" y="928"/>
                </a:cubicBezTo>
                <a:cubicBezTo>
                  <a:pt x="3299" y="933"/>
                  <a:pt x="3292" y="930"/>
                  <a:pt x="3292" y="936"/>
                </a:cubicBezTo>
                <a:cubicBezTo>
                  <a:pt x="3298" y="935"/>
                  <a:pt x="3299" y="941"/>
                  <a:pt x="3300" y="947"/>
                </a:cubicBezTo>
                <a:cubicBezTo>
                  <a:pt x="3304" y="948"/>
                  <a:pt x="3303" y="943"/>
                  <a:pt x="3306" y="944"/>
                </a:cubicBezTo>
                <a:cubicBezTo>
                  <a:pt x="3307" y="940"/>
                  <a:pt x="3303" y="936"/>
                  <a:pt x="3306" y="934"/>
                </a:cubicBezTo>
                <a:cubicBezTo>
                  <a:pt x="3310" y="938"/>
                  <a:pt x="3313" y="937"/>
                  <a:pt x="3317" y="941"/>
                </a:cubicBezTo>
                <a:cubicBezTo>
                  <a:pt x="3318" y="939"/>
                  <a:pt x="3318" y="935"/>
                  <a:pt x="3321" y="935"/>
                </a:cubicBezTo>
                <a:cubicBezTo>
                  <a:pt x="3321" y="939"/>
                  <a:pt x="3319" y="947"/>
                  <a:pt x="3323" y="950"/>
                </a:cubicBezTo>
                <a:cubicBezTo>
                  <a:pt x="3325" y="946"/>
                  <a:pt x="3322" y="937"/>
                  <a:pt x="3326" y="936"/>
                </a:cubicBezTo>
                <a:cubicBezTo>
                  <a:pt x="3329" y="941"/>
                  <a:pt x="3330" y="947"/>
                  <a:pt x="3333" y="952"/>
                </a:cubicBezTo>
                <a:cubicBezTo>
                  <a:pt x="3331" y="947"/>
                  <a:pt x="3335" y="948"/>
                  <a:pt x="3334" y="944"/>
                </a:cubicBezTo>
                <a:cubicBezTo>
                  <a:pt x="3333" y="944"/>
                  <a:pt x="3331" y="943"/>
                  <a:pt x="3330" y="942"/>
                </a:cubicBezTo>
                <a:cubicBezTo>
                  <a:pt x="3331" y="938"/>
                  <a:pt x="3328" y="936"/>
                  <a:pt x="3331" y="935"/>
                </a:cubicBezTo>
                <a:cubicBezTo>
                  <a:pt x="3333" y="939"/>
                  <a:pt x="3335" y="943"/>
                  <a:pt x="3339" y="946"/>
                </a:cubicBezTo>
                <a:cubicBezTo>
                  <a:pt x="3340" y="940"/>
                  <a:pt x="3334" y="929"/>
                  <a:pt x="3333" y="920"/>
                </a:cubicBezTo>
                <a:lnTo>
                  <a:pt x="3334" y="917"/>
                </a:lnTo>
                <a:lnTo>
                  <a:pt x="3334" y="917"/>
                </a:lnTo>
                <a:lnTo>
                  <a:pt x="3334" y="916"/>
                </a:lnTo>
                <a:lnTo>
                  <a:pt x="3334" y="917"/>
                </a:lnTo>
                <a:lnTo>
                  <a:pt x="3332" y="917"/>
                </a:lnTo>
                <a:cubicBezTo>
                  <a:pt x="3329" y="917"/>
                  <a:pt x="3327" y="920"/>
                  <a:pt x="3326" y="916"/>
                </a:cubicBezTo>
                <a:cubicBezTo>
                  <a:pt x="3329" y="914"/>
                  <a:pt x="3330" y="911"/>
                  <a:pt x="3330" y="908"/>
                </a:cubicBezTo>
                <a:cubicBezTo>
                  <a:pt x="3326" y="909"/>
                  <a:pt x="3325" y="913"/>
                  <a:pt x="3323" y="916"/>
                </a:cubicBezTo>
                <a:cubicBezTo>
                  <a:pt x="3324" y="908"/>
                  <a:pt x="3321" y="913"/>
                  <a:pt x="3318" y="911"/>
                </a:cubicBezTo>
                <a:cubicBezTo>
                  <a:pt x="3317" y="907"/>
                  <a:pt x="3320" y="906"/>
                  <a:pt x="3318" y="904"/>
                </a:cubicBezTo>
                <a:cubicBezTo>
                  <a:pt x="3313" y="903"/>
                  <a:pt x="3316" y="910"/>
                  <a:pt x="3314" y="911"/>
                </a:cubicBezTo>
                <a:cubicBezTo>
                  <a:pt x="3314" y="910"/>
                  <a:pt x="3313" y="910"/>
                  <a:pt x="3312" y="910"/>
                </a:cubicBezTo>
                <a:cubicBezTo>
                  <a:pt x="3314" y="908"/>
                  <a:pt x="3315" y="904"/>
                  <a:pt x="3311" y="904"/>
                </a:cubicBezTo>
                <a:cubicBezTo>
                  <a:pt x="3311" y="907"/>
                  <a:pt x="3312" y="911"/>
                  <a:pt x="3309" y="911"/>
                </a:cubicBezTo>
                <a:cubicBezTo>
                  <a:pt x="3307" y="910"/>
                  <a:pt x="3304" y="910"/>
                  <a:pt x="3301" y="910"/>
                </a:cubicBezTo>
                <a:cubicBezTo>
                  <a:pt x="3299" y="907"/>
                  <a:pt x="3300" y="905"/>
                  <a:pt x="3299" y="902"/>
                </a:cubicBezTo>
                <a:lnTo>
                  <a:pt x="3299" y="899"/>
                </a:lnTo>
                <a:lnTo>
                  <a:pt x="3299" y="898"/>
                </a:lnTo>
                <a:lnTo>
                  <a:pt x="3300" y="899"/>
                </a:lnTo>
                <a:cubicBezTo>
                  <a:pt x="3303" y="898"/>
                  <a:pt x="3302" y="894"/>
                  <a:pt x="3300" y="894"/>
                </a:cubicBezTo>
                <a:close/>
                <a:moveTo>
                  <a:pt x="3281" y="892"/>
                </a:moveTo>
                <a:lnTo>
                  <a:pt x="3281" y="893"/>
                </a:lnTo>
                <a:lnTo>
                  <a:pt x="3281" y="893"/>
                </a:lnTo>
                <a:lnTo>
                  <a:pt x="3282" y="895"/>
                </a:lnTo>
                <a:cubicBezTo>
                  <a:pt x="3283" y="897"/>
                  <a:pt x="3284" y="899"/>
                  <a:pt x="3286" y="900"/>
                </a:cubicBezTo>
                <a:cubicBezTo>
                  <a:pt x="3285" y="897"/>
                  <a:pt x="3288" y="897"/>
                  <a:pt x="3287" y="895"/>
                </a:cubicBezTo>
                <a:cubicBezTo>
                  <a:pt x="3286" y="894"/>
                  <a:pt x="3285" y="893"/>
                  <a:pt x="3283" y="893"/>
                </a:cubicBezTo>
                <a:lnTo>
                  <a:pt x="3281" y="893"/>
                </a:lnTo>
                <a:lnTo>
                  <a:pt x="3281" y="892"/>
                </a:lnTo>
                <a:close/>
                <a:moveTo>
                  <a:pt x="3318" y="891"/>
                </a:moveTo>
                <a:cubicBezTo>
                  <a:pt x="3316" y="891"/>
                  <a:pt x="3314" y="894"/>
                  <a:pt x="3314" y="897"/>
                </a:cubicBezTo>
                <a:cubicBezTo>
                  <a:pt x="3317" y="896"/>
                  <a:pt x="3319" y="895"/>
                  <a:pt x="3319" y="893"/>
                </a:cubicBezTo>
                <a:lnTo>
                  <a:pt x="3320" y="892"/>
                </a:lnTo>
                <a:cubicBezTo>
                  <a:pt x="3319" y="891"/>
                  <a:pt x="3318" y="891"/>
                  <a:pt x="3318" y="891"/>
                </a:cubicBezTo>
                <a:close/>
                <a:moveTo>
                  <a:pt x="3266" y="890"/>
                </a:moveTo>
                <a:lnTo>
                  <a:pt x="3266" y="890"/>
                </a:lnTo>
                <a:lnTo>
                  <a:pt x="3266" y="891"/>
                </a:lnTo>
                <a:lnTo>
                  <a:pt x="3267" y="891"/>
                </a:lnTo>
                <a:cubicBezTo>
                  <a:pt x="3267" y="894"/>
                  <a:pt x="3266" y="893"/>
                  <a:pt x="3263" y="892"/>
                </a:cubicBezTo>
                <a:cubicBezTo>
                  <a:pt x="3262" y="898"/>
                  <a:pt x="3268" y="895"/>
                  <a:pt x="3271" y="896"/>
                </a:cubicBezTo>
                <a:cubicBezTo>
                  <a:pt x="3271" y="893"/>
                  <a:pt x="3269" y="892"/>
                  <a:pt x="3267" y="891"/>
                </a:cubicBezTo>
                <a:lnTo>
                  <a:pt x="3266" y="891"/>
                </a:lnTo>
                <a:lnTo>
                  <a:pt x="3266" y="890"/>
                </a:lnTo>
                <a:close/>
                <a:moveTo>
                  <a:pt x="3180" y="889"/>
                </a:moveTo>
                <a:cubicBezTo>
                  <a:pt x="3179" y="889"/>
                  <a:pt x="3179" y="889"/>
                  <a:pt x="3179" y="889"/>
                </a:cubicBezTo>
                <a:cubicBezTo>
                  <a:pt x="3179" y="890"/>
                  <a:pt x="3179" y="890"/>
                  <a:pt x="3178" y="890"/>
                </a:cubicBezTo>
                <a:lnTo>
                  <a:pt x="3178" y="893"/>
                </a:lnTo>
                <a:lnTo>
                  <a:pt x="3179" y="892"/>
                </a:lnTo>
                <a:cubicBezTo>
                  <a:pt x="3180" y="892"/>
                  <a:pt x="3179" y="893"/>
                  <a:pt x="3179" y="893"/>
                </a:cubicBezTo>
                <a:cubicBezTo>
                  <a:pt x="3180" y="893"/>
                  <a:pt x="3181" y="894"/>
                  <a:pt x="3181" y="893"/>
                </a:cubicBezTo>
                <a:cubicBezTo>
                  <a:pt x="3181" y="892"/>
                  <a:pt x="3182" y="892"/>
                  <a:pt x="3182" y="892"/>
                </a:cubicBezTo>
                <a:lnTo>
                  <a:pt x="3182" y="890"/>
                </a:lnTo>
                <a:cubicBezTo>
                  <a:pt x="3182" y="890"/>
                  <a:pt x="3182" y="889"/>
                  <a:pt x="3181" y="889"/>
                </a:cubicBezTo>
                <a:cubicBezTo>
                  <a:pt x="3181" y="889"/>
                  <a:pt x="3180" y="889"/>
                  <a:pt x="3180" y="889"/>
                </a:cubicBezTo>
                <a:close/>
                <a:moveTo>
                  <a:pt x="3174" y="888"/>
                </a:moveTo>
                <a:cubicBezTo>
                  <a:pt x="3174" y="887"/>
                  <a:pt x="3173" y="895"/>
                  <a:pt x="3174" y="888"/>
                </a:cubicBezTo>
                <a:cubicBezTo>
                  <a:pt x="3174" y="888"/>
                  <a:pt x="3174" y="888"/>
                  <a:pt x="3174" y="888"/>
                </a:cubicBezTo>
                <a:close/>
                <a:moveTo>
                  <a:pt x="3363" y="886"/>
                </a:moveTo>
                <a:cubicBezTo>
                  <a:pt x="3362" y="886"/>
                  <a:pt x="3361" y="886"/>
                  <a:pt x="3361" y="886"/>
                </a:cubicBezTo>
                <a:cubicBezTo>
                  <a:pt x="3363" y="890"/>
                  <a:pt x="3367" y="892"/>
                  <a:pt x="3363" y="897"/>
                </a:cubicBezTo>
                <a:lnTo>
                  <a:pt x="3363" y="897"/>
                </a:lnTo>
                <a:cubicBezTo>
                  <a:pt x="3365" y="897"/>
                  <a:pt x="3365" y="900"/>
                  <a:pt x="3368" y="899"/>
                </a:cubicBezTo>
                <a:cubicBezTo>
                  <a:pt x="3370" y="895"/>
                  <a:pt x="3366" y="887"/>
                  <a:pt x="3363" y="886"/>
                </a:cubicBezTo>
                <a:close/>
                <a:moveTo>
                  <a:pt x="3334" y="885"/>
                </a:moveTo>
                <a:cubicBezTo>
                  <a:pt x="3332" y="885"/>
                  <a:pt x="3331" y="886"/>
                  <a:pt x="3331" y="888"/>
                </a:cubicBezTo>
                <a:lnTo>
                  <a:pt x="3332" y="887"/>
                </a:lnTo>
                <a:cubicBezTo>
                  <a:pt x="3334" y="888"/>
                  <a:pt x="3335" y="887"/>
                  <a:pt x="3335" y="886"/>
                </a:cubicBezTo>
                <a:cubicBezTo>
                  <a:pt x="3335" y="885"/>
                  <a:pt x="3334" y="885"/>
                  <a:pt x="3334" y="885"/>
                </a:cubicBezTo>
                <a:close/>
                <a:moveTo>
                  <a:pt x="3249" y="885"/>
                </a:moveTo>
                <a:cubicBezTo>
                  <a:pt x="3248" y="887"/>
                  <a:pt x="3246" y="889"/>
                  <a:pt x="3244" y="889"/>
                </a:cubicBezTo>
                <a:cubicBezTo>
                  <a:pt x="3244" y="896"/>
                  <a:pt x="3250" y="898"/>
                  <a:pt x="3245" y="904"/>
                </a:cubicBezTo>
                <a:cubicBezTo>
                  <a:pt x="3249" y="906"/>
                  <a:pt x="3254" y="906"/>
                  <a:pt x="3257" y="904"/>
                </a:cubicBezTo>
                <a:cubicBezTo>
                  <a:pt x="3255" y="901"/>
                  <a:pt x="3250" y="906"/>
                  <a:pt x="3248" y="903"/>
                </a:cubicBezTo>
                <a:cubicBezTo>
                  <a:pt x="3248" y="900"/>
                  <a:pt x="3250" y="900"/>
                  <a:pt x="3249" y="896"/>
                </a:cubicBezTo>
                <a:cubicBezTo>
                  <a:pt x="3252" y="896"/>
                  <a:pt x="3254" y="896"/>
                  <a:pt x="3255" y="895"/>
                </a:cubicBezTo>
                <a:lnTo>
                  <a:pt x="3256" y="894"/>
                </a:lnTo>
                <a:cubicBezTo>
                  <a:pt x="3254" y="891"/>
                  <a:pt x="3248" y="884"/>
                  <a:pt x="3249" y="885"/>
                </a:cubicBezTo>
                <a:close/>
                <a:moveTo>
                  <a:pt x="3393" y="884"/>
                </a:moveTo>
                <a:cubicBezTo>
                  <a:pt x="3392" y="884"/>
                  <a:pt x="3391" y="884"/>
                  <a:pt x="3390" y="885"/>
                </a:cubicBezTo>
                <a:lnTo>
                  <a:pt x="3390" y="887"/>
                </a:lnTo>
                <a:cubicBezTo>
                  <a:pt x="3391" y="887"/>
                  <a:pt x="3392" y="888"/>
                  <a:pt x="3393" y="888"/>
                </a:cubicBezTo>
                <a:lnTo>
                  <a:pt x="3393" y="884"/>
                </a:lnTo>
                <a:close/>
                <a:moveTo>
                  <a:pt x="3349" y="883"/>
                </a:moveTo>
                <a:cubicBezTo>
                  <a:pt x="3341" y="882"/>
                  <a:pt x="3347" y="895"/>
                  <a:pt x="3342" y="896"/>
                </a:cubicBezTo>
                <a:cubicBezTo>
                  <a:pt x="3342" y="893"/>
                  <a:pt x="3342" y="889"/>
                  <a:pt x="3341" y="888"/>
                </a:cubicBezTo>
                <a:cubicBezTo>
                  <a:pt x="3337" y="888"/>
                  <a:pt x="3337" y="893"/>
                  <a:pt x="3335" y="895"/>
                </a:cubicBezTo>
                <a:cubicBezTo>
                  <a:pt x="3334" y="891"/>
                  <a:pt x="3326" y="892"/>
                  <a:pt x="3327" y="895"/>
                </a:cubicBezTo>
                <a:cubicBezTo>
                  <a:pt x="3330" y="897"/>
                  <a:pt x="3332" y="902"/>
                  <a:pt x="3336" y="898"/>
                </a:cubicBezTo>
                <a:cubicBezTo>
                  <a:pt x="3339" y="902"/>
                  <a:pt x="3335" y="906"/>
                  <a:pt x="3336" y="912"/>
                </a:cubicBezTo>
                <a:cubicBezTo>
                  <a:pt x="3338" y="914"/>
                  <a:pt x="3339" y="911"/>
                  <a:pt x="3341" y="914"/>
                </a:cubicBezTo>
                <a:cubicBezTo>
                  <a:pt x="3340" y="909"/>
                  <a:pt x="3337" y="896"/>
                  <a:pt x="3343" y="898"/>
                </a:cubicBezTo>
                <a:cubicBezTo>
                  <a:pt x="3342" y="897"/>
                  <a:pt x="3343" y="901"/>
                  <a:pt x="3344" y="902"/>
                </a:cubicBezTo>
                <a:lnTo>
                  <a:pt x="3344" y="902"/>
                </a:lnTo>
                <a:lnTo>
                  <a:pt x="3344" y="902"/>
                </a:lnTo>
                <a:lnTo>
                  <a:pt x="3344" y="902"/>
                </a:lnTo>
                <a:lnTo>
                  <a:pt x="3344" y="902"/>
                </a:lnTo>
                <a:lnTo>
                  <a:pt x="3344" y="901"/>
                </a:lnTo>
                <a:cubicBezTo>
                  <a:pt x="3344" y="899"/>
                  <a:pt x="3348" y="900"/>
                  <a:pt x="3349" y="900"/>
                </a:cubicBezTo>
                <a:cubicBezTo>
                  <a:pt x="3350" y="896"/>
                  <a:pt x="3348" y="890"/>
                  <a:pt x="3349" y="883"/>
                </a:cubicBezTo>
                <a:close/>
                <a:moveTo>
                  <a:pt x="3367" y="882"/>
                </a:moveTo>
                <a:lnTo>
                  <a:pt x="3366" y="882"/>
                </a:lnTo>
                <a:lnTo>
                  <a:pt x="3367" y="882"/>
                </a:lnTo>
                <a:lnTo>
                  <a:pt x="3367" y="885"/>
                </a:lnTo>
                <a:cubicBezTo>
                  <a:pt x="3367" y="886"/>
                  <a:pt x="3368" y="886"/>
                  <a:pt x="3368" y="887"/>
                </a:cubicBezTo>
                <a:cubicBezTo>
                  <a:pt x="3369" y="885"/>
                  <a:pt x="3370" y="885"/>
                  <a:pt x="3369" y="882"/>
                </a:cubicBezTo>
                <a:lnTo>
                  <a:pt x="3367" y="882"/>
                </a:lnTo>
                <a:lnTo>
                  <a:pt x="3367" y="882"/>
                </a:lnTo>
                <a:close/>
                <a:moveTo>
                  <a:pt x="3315" y="881"/>
                </a:moveTo>
                <a:cubicBezTo>
                  <a:pt x="3315" y="881"/>
                  <a:pt x="3314" y="881"/>
                  <a:pt x="3314" y="881"/>
                </a:cubicBezTo>
                <a:cubicBezTo>
                  <a:pt x="3313" y="886"/>
                  <a:pt x="3317" y="887"/>
                  <a:pt x="3319" y="889"/>
                </a:cubicBezTo>
                <a:lnTo>
                  <a:pt x="3320" y="888"/>
                </a:lnTo>
                <a:cubicBezTo>
                  <a:pt x="3320" y="883"/>
                  <a:pt x="3319" y="880"/>
                  <a:pt x="3315" y="881"/>
                </a:cubicBezTo>
                <a:close/>
                <a:moveTo>
                  <a:pt x="3311" y="877"/>
                </a:moveTo>
                <a:lnTo>
                  <a:pt x="3310" y="878"/>
                </a:lnTo>
                <a:lnTo>
                  <a:pt x="3311" y="878"/>
                </a:lnTo>
                <a:lnTo>
                  <a:pt x="3311" y="879"/>
                </a:lnTo>
                <a:cubicBezTo>
                  <a:pt x="3312" y="880"/>
                  <a:pt x="3314" y="880"/>
                  <a:pt x="3314" y="879"/>
                </a:cubicBezTo>
                <a:cubicBezTo>
                  <a:pt x="3313" y="879"/>
                  <a:pt x="3312" y="879"/>
                  <a:pt x="3311" y="878"/>
                </a:cubicBezTo>
                <a:lnTo>
                  <a:pt x="3311" y="878"/>
                </a:lnTo>
                <a:lnTo>
                  <a:pt x="3311" y="878"/>
                </a:lnTo>
                <a:cubicBezTo>
                  <a:pt x="3311" y="878"/>
                  <a:pt x="3311" y="878"/>
                  <a:pt x="3311" y="877"/>
                </a:cubicBezTo>
                <a:close/>
                <a:moveTo>
                  <a:pt x="3377" y="877"/>
                </a:moveTo>
                <a:cubicBezTo>
                  <a:pt x="3375" y="877"/>
                  <a:pt x="3373" y="878"/>
                  <a:pt x="3372" y="880"/>
                </a:cubicBezTo>
                <a:cubicBezTo>
                  <a:pt x="3374" y="881"/>
                  <a:pt x="3375" y="883"/>
                  <a:pt x="3378" y="882"/>
                </a:cubicBezTo>
                <a:lnTo>
                  <a:pt x="3379" y="881"/>
                </a:lnTo>
                <a:cubicBezTo>
                  <a:pt x="3380" y="878"/>
                  <a:pt x="3378" y="877"/>
                  <a:pt x="3377" y="877"/>
                </a:cubicBezTo>
                <a:close/>
                <a:moveTo>
                  <a:pt x="3342" y="877"/>
                </a:moveTo>
                <a:lnTo>
                  <a:pt x="3342" y="878"/>
                </a:lnTo>
                <a:lnTo>
                  <a:pt x="3342" y="878"/>
                </a:lnTo>
                <a:lnTo>
                  <a:pt x="3342" y="878"/>
                </a:lnTo>
                <a:cubicBezTo>
                  <a:pt x="3343" y="881"/>
                  <a:pt x="3346" y="880"/>
                  <a:pt x="3347" y="882"/>
                </a:cubicBezTo>
                <a:cubicBezTo>
                  <a:pt x="3347" y="880"/>
                  <a:pt x="3346" y="880"/>
                  <a:pt x="3346" y="878"/>
                </a:cubicBezTo>
                <a:lnTo>
                  <a:pt x="3342" y="878"/>
                </a:lnTo>
                <a:lnTo>
                  <a:pt x="3342" y="877"/>
                </a:lnTo>
                <a:close/>
                <a:moveTo>
                  <a:pt x="3279" y="876"/>
                </a:moveTo>
                <a:lnTo>
                  <a:pt x="3278" y="877"/>
                </a:lnTo>
                <a:lnTo>
                  <a:pt x="3279" y="877"/>
                </a:lnTo>
                <a:lnTo>
                  <a:pt x="3279" y="878"/>
                </a:lnTo>
                <a:cubicBezTo>
                  <a:pt x="3279" y="881"/>
                  <a:pt x="3280" y="883"/>
                  <a:pt x="3281" y="884"/>
                </a:cubicBezTo>
                <a:cubicBezTo>
                  <a:pt x="3279" y="881"/>
                  <a:pt x="3282" y="878"/>
                  <a:pt x="3280" y="877"/>
                </a:cubicBezTo>
                <a:lnTo>
                  <a:pt x="3279" y="877"/>
                </a:lnTo>
                <a:lnTo>
                  <a:pt x="3279" y="876"/>
                </a:lnTo>
                <a:close/>
                <a:moveTo>
                  <a:pt x="3301" y="873"/>
                </a:moveTo>
                <a:cubicBezTo>
                  <a:pt x="3300" y="873"/>
                  <a:pt x="3298" y="873"/>
                  <a:pt x="3296" y="874"/>
                </a:cubicBezTo>
                <a:lnTo>
                  <a:pt x="3296" y="878"/>
                </a:lnTo>
                <a:cubicBezTo>
                  <a:pt x="3299" y="878"/>
                  <a:pt x="3301" y="878"/>
                  <a:pt x="3300" y="874"/>
                </a:cubicBezTo>
                <a:lnTo>
                  <a:pt x="3301" y="873"/>
                </a:lnTo>
                <a:close/>
                <a:moveTo>
                  <a:pt x="3362" y="873"/>
                </a:moveTo>
                <a:cubicBezTo>
                  <a:pt x="3362" y="873"/>
                  <a:pt x="3361" y="873"/>
                  <a:pt x="3360" y="873"/>
                </a:cubicBezTo>
                <a:cubicBezTo>
                  <a:pt x="3360" y="876"/>
                  <a:pt x="3360" y="879"/>
                  <a:pt x="3359" y="880"/>
                </a:cubicBezTo>
                <a:cubicBezTo>
                  <a:pt x="3363" y="879"/>
                  <a:pt x="3362" y="881"/>
                  <a:pt x="3364" y="878"/>
                </a:cubicBezTo>
                <a:lnTo>
                  <a:pt x="3365" y="877"/>
                </a:lnTo>
                <a:cubicBezTo>
                  <a:pt x="3365" y="875"/>
                  <a:pt x="3364" y="873"/>
                  <a:pt x="3362" y="873"/>
                </a:cubicBezTo>
                <a:close/>
                <a:moveTo>
                  <a:pt x="3343" y="873"/>
                </a:moveTo>
                <a:cubicBezTo>
                  <a:pt x="3343" y="873"/>
                  <a:pt x="3342" y="873"/>
                  <a:pt x="3341" y="874"/>
                </a:cubicBezTo>
                <a:lnTo>
                  <a:pt x="3341" y="876"/>
                </a:lnTo>
                <a:cubicBezTo>
                  <a:pt x="3341" y="876"/>
                  <a:pt x="3342" y="876"/>
                  <a:pt x="3343" y="876"/>
                </a:cubicBezTo>
                <a:lnTo>
                  <a:pt x="3343" y="874"/>
                </a:lnTo>
                <a:lnTo>
                  <a:pt x="3343" y="873"/>
                </a:lnTo>
                <a:close/>
                <a:moveTo>
                  <a:pt x="3309" y="873"/>
                </a:moveTo>
                <a:cubicBezTo>
                  <a:pt x="3306" y="872"/>
                  <a:pt x="3302" y="876"/>
                  <a:pt x="3301" y="880"/>
                </a:cubicBezTo>
                <a:cubicBezTo>
                  <a:pt x="3305" y="881"/>
                  <a:pt x="3304" y="878"/>
                  <a:pt x="3306" y="880"/>
                </a:cubicBezTo>
                <a:cubicBezTo>
                  <a:pt x="3306" y="877"/>
                  <a:pt x="3308" y="876"/>
                  <a:pt x="3309" y="874"/>
                </a:cubicBezTo>
                <a:lnTo>
                  <a:pt x="3310" y="873"/>
                </a:lnTo>
                <a:cubicBezTo>
                  <a:pt x="3310" y="873"/>
                  <a:pt x="3309" y="873"/>
                  <a:pt x="3309" y="873"/>
                </a:cubicBezTo>
                <a:close/>
                <a:moveTo>
                  <a:pt x="3285" y="870"/>
                </a:moveTo>
                <a:lnTo>
                  <a:pt x="3285" y="871"/>
                </a:lnTo>
                <a:lnTo>
                  <a:pt x="3285" y="872"/>
                </a:lnTo>
                <a:lnTo>
                  <a:pt x="3284" y="873"/>
                </a:lnTo>
                <a:cubicBezTo>
                  <a:pt x="3284" y="873"/>
                  <a:pt x="3284" y="874"/>
                  <a:pt x="3285" y="872"/>
                </a:cubicBezTo>
                <a:lnTo>
                  <a:pt x="3285" y="872"/>
                </a:lnTo>
                <a:lnTo>
                  <a:pt x="3285" y="871"/>
                </a:lnTo>
                <a:cubicBezTo>
                  <a:pt x="3285" y="871"/>
                  <a:pt x="3285" y="870"/>
                  <a:pt x="3285" y="870"/>
                </a:cubicBezTo>
                <a:close/>
                <a:moveTo>
                  <a:pt x="3380" y="863"/>
                </a:moveTo>
                <a:cubicBezTo>
                  <a:pt x="3379" y="868"/>
                  <a:pt x="3377" y="875"/>
                  <a:pt x="3381" y="876"/>
                </a:cubicBezTo>
                <a:cubicBezTo>
                  <a:pt x="3381" y="881"/>
                  <a:pt x="3377" y="885"/>
                  <a:pt x="3381" y="888"/>
                </a:cubicBezTo>
                <a:cubicBezTo>
                  <a:pt x="3379" y="886"/>
                  <a:pt x="3376" y="890"/>
                  <a:pt x="3379" y="890"/>
                </a:cubicBezTo>
                <a:cubicBezTo>
                  <a:pt x="3382" y="888"/>
                  <a:pt x="3381" y="899"/>
                  <a:pt x="3386" y="898"/>
                </a:cubicBezTo>
                <a:cubicBezTo>
                  <a:pt x="3389" y="894"/>
                  <a:pt x="3379" y="885"/>
                  <a:pt x="3387" y="884"/>
                </a:cubicBezTo>
                <a:cubicBezTo>
                  <a:pt x="3384" y="880"/>
                  <a:pt x="3386" y="876"/>
                  <a:pt x="3386" y="869"/>
                </a:cubicBezTo>
                <a:cubicBezTo>
                  <a:pt x="3382" y="869"/>
                  <a:pt x="3382" y="865"/>
                  <a:pt x="3380" y="863"/>
                </a:cubicBezTo>
                <a:close/>
                <a:moveTo>
                  <a:pt x="3333" y="861"/>
                </a:moveTo>
                <a:cubicBezTo>
                  <a:pt x="3330" y="867"/>
                  <a:pt x="3333" y="873"/>
                  <a:pt x="3338" y="868"/>
                </a:cubicBezTo>
                <a:cubicBezTo>
                  <a:pt x="3338" y="867"/>
                  <a:pt x="3339" y="863"/>
                  <a:pt x="3337" y="863"/>
                </a:cubicBezTo>
                <a:lnTo>
                  <a:pt x="3337" y="863"/>
                </a:lnTo>
                <a:cubicBezTo>
                  <a:pt x="3336" y="866"/>
                  <a:pt x="3335" y="861"/>
                  <a:pt x="3333" y="861"/>
                </a:cubicBezTo>
                <a:close/>
                <a:moveTo>
                  <a:pt x="3410" y="860"/>
                </a:moveTo>
                <a:cubicBezTo>
                  <a:pt x="3407" y="859"/>
                  <a:pt x="3408" y="862"/>
                  <a:pt x="3405" y="861"/>
                </a:cubicBezTo>
                <a:cubicBezTo>
                  <a:pt x="3405" y="862"/>
                  <a:pt x="3405" y="864"/>
                  <a:pt x="3404" y="865"/>
                </a:cubicBezTo>
                <a:cubicBezTo>
                  <a:pt x="3405" y="866"/>
                  <a:pt x="3407" y="867"/>
                  <a:pt x="3409" y="866"/>
                </a:cubicBezTo>
                <a:lnTo>
                  <a:pt x="3409" y="866"/>
                </a:lnTo>
                <a:cubicBezTo>
                  <a:pt x="3408" y="864"/>
                  <a:pt x="3409" y="862"/>
                  <a:pt x="3410" y="860"/>
                </a:cubicBezTo>
                <a:close/>
                <a:moveTo>
                  <a:pt x="3286" y="858"/>
                </a:moveTo>
                <a:cubicBezTo>
                  <a:pt x="3285" y="860"/>
                  <a:pt x="3285" y="866"/>
                  <a:pt x="3289" y="865"/>
                </a:cubicBezTo>
                <a:cubicBezTo>
                  <a:pt x="3290" y="861"/>
                  <a:pt x="3289" y="859"/>
                  <a:pt x="3286" y="858"/>
                </a:cubicBezTo>
                <a:close/>
                <a:moveTo>
                  <a:pt x="3412" y="858"/>
                </a:moveTo>
                <a:cubicBezTo>
                  <a:pt x="3411" y="858"/>
                  <a:pt x="3411" y="858"/>
                  <a:pt x="3411" y="858"/>
                </a:cubicBezTo>
                <a:cubicBezTo>
                  <a:pt x="3411" y="862"/>
                  <a:pt x="3410" y="866"/>
                  <a:pt x="3414" y="865"/>
                </a:cubicBezTo>
                <a:cubicBezTo>
                  <a:pt x="3414" y="862"/>
                  <a:pt x="3414" y="859"/>
                  <a:pt x="3412" y="858"/>
                </a:cubicBezTo>
                <a:close/>
                <a:moveTo>
                  <a:pt x="3399" y="858"/>
                </a:moveTo>
                <a:cubicBezTo>
                  <a:pt x="3398" y="860"/>
                  <a:pt x="3394" y="859"/>
                  <a:pt x="3393" y="860"/>
                </a:cubicBezTo>
                <a:cubicBezTo>
                  <a:pt x="3392" y="866"/>
                  <a:pt x="3395" y="868"/>
                  <a:pt x="3394" y="874"/>
                </a:cubicBezTo>
                <a:cubicBezTo>
                  <a:pt x="3400" y="874"/>
                  <a:pt x="3395" y="867"/>
                  <a:pt x="3397" y="864"/>
                </a:cubicBezTo>
                <a:cubicBezTo>
                  <a:pt x="3398" y="864"/>
                  <a:pt x="3401" y="869"/>
                  <a:pt x="3401" y="864"/>
                </a:cubicBezTo>
                <a:lnTo>
                  <a:pt x="3401" y="864"/>
                </a:lnTo>
                <a:cubicBezTo>
                  <a:pt x="3396" y="862"/>
                  <a:pt x="3400" y="860"/>
                  <a:pt x="3399" y="858"/>
                </a:cubicBezTo>
                <a:close/>
                <a:moveTo>
                  <a:pt x="3327" y="857"/>
                </a:moveTo>
                <a:cubicBezTo>
                  <a:pt x="3324" y="859"/>
                  <a:pt x="3323" y="863"/>
                  <a:pt x="3324" y="867"/>
                </a:cubicBezTo>
                <a:lnTo>
                  <a:pt x="3324" y="867"/>
                </a:lnTo>
                <a:cubicBezTo>
                  <a:pt x="3327" y="867"/>
                  <a:pt x="3325" y="871"/>
                  <a:pt x="3328" y="870"/>
                </a:cubicBezTo>
                <a:cubicBezTo>
                  <a:pt x="3330" y="866"/>
                  <a:pt x="3327" y="860"/>
                  <a:pt x="3327" y="857"/>
                </a:cubicBezTo>
                <a:close/>
                <a:moveTo>
                  <a:pt x="3221" y="856"/>
                </a:moveTo>
                <a:cubicBezTo>
                  <a:pt x="3219" y="856"/>
                  <a:pt x="3217" y="857"/>
                  <a:pt x="3217" y="859"/>
                </a:cubicBezTo>
                <a:lnTo>
                  <a:pt x="3217" y="859"/>
                </a:lnTo>
                <a:cubicBezTo>
                  <a:pt x="3219" y="861"/>
                  <a:pt x="3221" y="861"/>
                  <a:pt x="3225" y="859"/>
                </a:cubicBezTo>
                <a:cubicBezTo>
                  <a:pt x="3225" y="857"/>
                  <a:pt x="3223" y="856"/>
                  <a:pt x="3221" y="856"/>
                </a:cubicBezTo>
                <a:close/>
                <a:moveTo>
                  <a:pt x="3313" y="856"/>
                </a:moveTo>
                <a:lnTo>
                  <a:pt x="3313" y="857"/>
                </a:lnTo>
                <a:cubicBezTo>
                  <a:pt x="3313" y="860"/>
                  <a:pt x="3313" y="863"/>
                  <a:pt x="3311" y="865"/>
                </a:cubicBezTo>
                <a:cubicBezTo>
                  <a:pt x="3314" y="865"/>
                  <a:pt x="3315" y="861"/>
                  <a:pt x="3316" y="858"/>
                </a:cubicBezTo>
                <a:cubicBezTo>
                  <a:pt x="3314" y="858"/>
                  <a:pt x="3314" y="856"/>
                  <a:pt x="3313" y="856"/>
                </a:cubicBezTo>
                <a:close/>
                <a:moveTo>
                  <a:pt x="3318" y="852"/>
                </a:moveTo>
                <a:cubicBezTo>
                  <a:pt x="3318" y="853"/>
                  <a:pt x="3317" y="853"/>
                  <a:pt x="3317" y="855"/>
                </a:cubicBezTo>
                <a:cubicBezTo>
                  <a:pt x="3318" y="855"/>
                  <a:pt x="3319" y="855"/>
                  <a:pt x="3320" y="855"/>
                </a:cubicBezTo>
                <a:lnTo>
                  <a:pt x="3320" y="852"/>
                </a:lnTo>
                <a:cubicBezTo>
                  <a:pt x="3320" y="852"/>
                  <a:pt x="3319" y="852"/>
                  <a:pt x="3318" y="852"/>
                </a:cubicBezTo>
                <a:lnTo>
                  <a:pt x="3318" y="852"/>
                </a:lnTo>
                <a:close/>
                <a:moveTo>
                  <a:pt x="3363" y="851"/>
                </a:moveTo>
                <a:cubicBezTo>
                  <a:pt x="3363" y="854"/>
                  <a:pt x="3360" y="853"/>
                  <a:pt x="3357" y="853"/>
                </a:cubicBezTo>
                <a:cubicBezTo>
                  <a:pt x="3356" y="859"/>
                  <a:pt x="3351" y="859"/>
                  <a:pt x="3346" y="859"/>
                </a:cubicBezTo>
                <a:cubicBezTo>
                  <a:pt x="3348" y="863"/>
                  <a:pt x="3349" y="863"/>
                  <a:pt x="3346" y="867"/>
                </a:cubicBezTo>
                <a:cubicBezTo>
                  <a:pt x="3347" y="867"/>
                  <a:pt x="3351" y="865"/>
                  <a:pt x="3351" y="868"/>
                </a:cubicBezTo>
                <a:cubicBezTo>
                  <a:pt x="3349" y="868"/>
                  <a:pt x="3349" y="870"/>
                  <a:pt x="3349" y="872"/>
                </a:cubicBezTo>
                <a:cubicBezTo>
                  <a:pt x="3353" y="872"/>
                  <a:pt x="3355" y="872"/>
                  <a:pt x="3355" y="871"/>
                </a:cubicBezTo>
                <a:cubicBezTo>
                  <a:pt x="3355" y="871"/>
                  <a:pt x="3354" y="871"/>
                  <a:pt x="3354" y="870"/>
                </a:cubicBezTo>
                <a:cubicBezTo>
                  <a:pt x="3356" y="866"/>
                  <a:pt x="3355" y="863"/>
                  <a:pt x="3353" y="863"/>
                </a:cubicBezTo>
                <a:cubicBezTo>
                  <a:pt x="3356" y="862"/>
                  <a:pt x="3357" y="859"/>
                  <a:pt x="3360" y="858"/>
                </a:cubicBezTo>
                <a:cubicBezTo>
                  <a:pt x="3359" y="868"/>
                  <a:pt x="3365" y="864"/>
                  <a:pt x="3363" y="871"/>
                </a:cubicBezTo>
                <a:cubicBezTo>
                  <a:pt x="3367" y="871"/>
                  <a:pt x="3366" y="877"/>
                  <a:pt x="3370" y="877"/>
                </a:cubicBezTo>
                <a:cubicBezTo>
                  <a:pt x="3372" y="873"/>
                  <a:pt x="3376" y="866"/>
                  <a:pt x="3374" y="863"/>
                </a:cubicBezTo>
                <a:cubicBezTo>
                  <a:pt x="3371" y="863"/>
                  <a:pt x="3371" y="871"/>
                  <a:pt x="3367" y="867"/>
                </a:cubicBezTo>
                <a:cubicBezTo>
                  <a:pt x="3367" y="865"/>
                  <a:pt x="3368" y="864"/>
                  <a:pt x="3368" y="862"/>
                </a:cubicBezTo>
                <a:cubicBezTo>
                  <a:pt x="3366" y="862"/>
                  <a:pt x="3366" y="864"/>
                  <a:pt x="3364" y="864"/>
                </a:cubicBezTo>
                <a:lnTo>
                  <a:pt x="3364" y="863"/>
                </a:lnTo>
                <a:cubicBezTo>
                  <a:pt x="3364" y="859"/>
                  <a:pt x="3365" y="852"/>
                  <a:pt x="3363" y="851"/>
                </a:cubicBezTo>
                <a:close/>
                <a:moveTo>
                  <a:pt x="3269" y="851"/>
                </a:moveTo>
                <a:cubicBezTo>
                  <a:pt x="3268" y="851"/>
                  <a:pt x="3269" y="854"/>
                  <a:pt x="3271" y="852"/>
                </a:cubicBezTo>
                <a:cubicBezTo>
                  <a:pt x="3270" y="851"/>
                  <a:pt x="3269" y="850"/>
                  <a:pt x="3269" y="851"/>
                </a:cubicBezTo>
                <a:close/>
                <a:moveTo>
                  <a:pt x="3346" y="850"/>
                </a:moveTo>
                <a:cubicBezTo>
                  <a:pt x="3345" y="850"/>
                  <a:pt x="3344" y="850"/>
                  <a:pt x="3343" y="852"/>
                </a:cubicBezTo>
                <a:lnTo>
                  <a:pt x="3343" y="853"/>
                </a:lnTo>
                <a:lnTo>
                  <a:pt x="3343" y="853"/>
                </a:lnTo>
                <a:lnTo>
                  <a:pt x="3343" y="853"/>
                </a:lnTo>
                <a:lnTo>
                  <a:pt x="3343" y="853"/>
                </a:lnTo>
                <a:lnTo>
                  <a:pt x="3344" y="853"/>
                </a:lnTo>
                <a:cubicBezTo>
                  <a:pt x="3348" y="853"/>
                  <a:pt x="3351" y="856"/>
                  <a:pt x="3351" y="851"/>
                </a:cubicBezTo>
                <a:cubicBezTo>
                  <a:pt x="3350" y="851"/>
                  <a:pt x="3348" y="850"/>
                  <a:pt x="3346" y="850"/>
                </a:cubicBezTo>
                <a:close/>
                <a:moveTo>
                  <a:pt x="3397" y="849"/>
                </a:moveTo>
                <a:cubicBezTo>
                  <a:pt x="3397" y="856"/>
                  <a:pt x="3402" y="850"/>
                  <a:pt x="3397" y="849"/>
                </a:cubicBezTo>
                <a:close/>
                <a:moveTo>
                  <a:pt x="3381" y="848"/>
                </a:moveTo>
                <a:cubicBezTo>
                  <a:pt x="3382" y="849"/>
                  <a:pt x="3382" y="851"/>
                  <a:pt x="3381" y="853"/>
                </a:cubicBezTo>
                <a:lnTo>
                  <a:pt x="3380" y="854"/>
                </a:lnTo>
                <a:lnTo>
                  <a:pt x="3380" y="854"/>
                </a:lnTo>
                <a:lnTo>
                  <a:pt x="3380" y="854"/>
                </a:lnTo>
                <a:lnTo>
                  <a:pt x="3380" y="854"/>
                </a:lnTo>
                <a:lnTo>
                  <a:pt x="3382" y="854"/>
                </a:lnTo>
                <a:cubicBezTo>
                  <a:pt x="3384" y="853"/>
                  <a:pt x="3384" y="847"/>
                  <a:pt x="3381" y="848"/>
                </a:cubicBezTo>
                <a:close/>
                <a:moveTo>
                  <a:pt x="3347" y="843"/>
                </a:moveTo>
                <a:cubicBezTo>
                  <a:pt x="3347" y="846"/>
                  <a:pt x="3347" y="849"/>
                  <a:pt x="3350" y="849"/>
                </a:cubicBezTo>
                <a:lnTo>
                  <a:pt x="3350" y="849"/>
                </a:lnTo>
                <a:cubicBezTo>
                  <a:pt x="3350" y="847"/>
                  <a:pt x="3352" y="847"/>
                  <a:pt x="3352" y="843"/>
                </a:cubicBezTo>
                <a:lnTo>
                  <a:pt x="3347" y="843"/>
                </a:lnTo>
                <a:close/>
                <a:moveTo>
                  <a:pt x="3329" y="842"/>
                </a:moveTo>
                <a:cubicBezTo>
                  <a:pt x="3328" y="842"/>
                  <a:pt x="3327" y="842"/>
                  <a:pt x="3326" y="842"/>
                </a:cubicBezTo>
                <a:cubicBezTo>
                  <a:pt x="3327" y="845"/>
                  <a:pt x="3328" y="847"/>
                  <a:pt x="3329" y="848"/>
                </a:cubicBezTo>
                <a:cubicBezTo>
                  <a:pt x="3331" y="847"/>
                  <a:pt x="3332" y="846"/>
                  <a:pt x="3331" y="843"/>
                </a:cubicBezTo>
                <a:lnTo>
                  <a:pt x="3331" y="843"/>
                </a:lnTo>
                <a:cubicBezTo>
                  <a:pt x="3331" y="842"/>
                  <a:pt x="3330" y="842"/>
                  <a:pt x="3329" y="842"/>
                </a:cubicBezTo>
                <a:close/>
                <a:moveTo>
                  <a:pt x="3401" y="828"/>
                </a:moveTo>
                <a:cubicBezTo>
                  <a:pt x="3401" y="828"/>
                  <a:pt x="3401" y="828"/>
                  <a:pt x="3401" y="828"/>
                </a:cubicBezTo>
                <a:cubicBezTo>
                  <a:pt x="3400" y="829"/>
                  <a:pt x="3401" y="832"/>
                  <a:pt x="3402" y="832"/>
                </a:cubicBezTo>
                <a:lnTo>
                  <a:pt x="3402" y="832"/>
                </a:lnTo>
                <a:cubicBezTo>
                  <a:pt x="3405" y="834"/>
                  <a:pt x="3402" y="828"/>
                  <a:pt x="3401" y="828"/>
                </a:cubicBezTo>
                <a:close/>
                <a:moveTo>
                  <a:pt x="3403" y="806"/>
                </a:moveTo>
                <a:cubicBezTo>
                  <a:pt x="3403" y="808"/>
                  <a:pt x="3403" y="810"/>
                  <a:pt x="3405" y="810"/>
                </a:cubicBezTo>
                <a:lnTo>
                  <a:pt x="3405" y="810"/>
                </a:lnTo>
                <a:cubicBezTo>
                  <a:pt x="3405" y="808"/>
                  <a:pt x="3406" y="807"/>
                  <a:pt x="3406" y="806"/>
                </a:cubicBezTo>
                <a:cubicBezTo>
                  <a:pt x="3405" y="806"/>
                  <a:pt x="3404" y="806"/>
                  <a:pt x="3403" y="806"/>
                </a:cubicBezTo>
                <a:close/>
                <a:moveTo>
                  <a:pt x="3332" y="800"/>
                </a:moveTo>
                <a:cubicBezTo>
                  <a:pt x="3331" y="800"/>
                  <a:pt x="3331" y="800"/>
                  <a:pt x="3330" y="800"/>
                </a:cubicBezTo>
                <a:cubicBezTo>
                  <a:pt x="3330" y="803"/>
                  <a:pt x="3332" y="804"/>
                  <a:pt x="3334" y="805"/>
                </a:cubicBezTo>
                <a:cubicBezTo>
                  <a:pt x="3334" y="803"/>
                  <a:pt x="3334" y="801"/>
                  <a:pt x="3332" y="800"/>
                </a:cubicBezTo>
                <a:close/>
                <a:moveTo>
                  <a:pt x="3403" y="800"/>
                </a:moveTo>
                <a:lnTo>
                  <a:pt x="3403" y="803"/>
                </a:lnTo>
                <a:cubicBezTo>
                  <a:pt x="3404" y="803"/>
                  <a:pt x="3405" y="803"/>
                  <a:pt x="3406" y="803"/>
                </a:cubicBezTo>
                <a:lnTo>
                  <a:pt x="3406" y="800"/>
                </a:lnTo>
                <a:cubicBezTo>
                  <a:pt x="3405" y="800"/>
                  <a:pt x="3404" y="800"/>
                  <a:pt x="3403" y="800"/>
                </a:cubicBezTo>
                <a:close/>
                <a:moveTo>
                  <a:pt x="3367" y="792"/>
                </a:moveTo>
                <a:cubicBezTo>
                  <a:pt x="3367" y="792"/>
                  <a:pt x="3367" y="792"/>
                  <a:pt x="3366" y="794"/>
                </a:cubicBezTo>
                <a:cubicBezTo>
                  <a:pt x="3365" y="794"/>
                  <a:pt x="3365" y="794"/>
                  <a:pt x="3365" y="795"/>
                </a:cubicBezTo>
                <a:lnTo>
                  <a:pt x="3364" y="795"/>
                </a:lnTo>
                <a:cubicBezTo>
                  <a:pt x="3365" y="799"/>
                  <a:pt x="3368" y="793"/>
                  <a:pt x="3367" y="792"/>
                </a:cubicBezTo>
                <a:close/>
                <a:moveTo>
                  <a:pt x="3377" y="789"/>
                </a:moveTo>
                <a:cubicBezTo>
                  <a:pt x="3377" y="792"/>
                  <a:pt x="3373" y="792"/>
                  <a:pt x="3374" y="796"/>
                </a:cubicBezTo>
                <a:cubicBezTo>
                  <a:pt x="3375" y="797"/>
                  <a:pt x="3379" y="797"/>
                  <a:pt x="3379" y="794"/>
                </a:cubicBezTo>
                <a:lnTo>
                  <a:pt x="3378" y="794"/>
                </a:lnTo>
                <a:cubicBezTo>
                  <a:pt x="3373" y="793"/>
                  <a:pt x="3381" y="790"/>
                  <a:pt x="3377" y="789"/>
                </a:cubicBezTo>
                <a:close/>
                <a:moveTo>
                  <a:pt x="3382" y="789"/>
                </a:moveTo>
                <a:cubicBezTo>
                  <a:pt x="3379" y="791"/>
                  <a:pt x="3384" y="795"/>
                  <a:pt x="3385" y="792"/>
                </a:cubicBezTo>
                <a:lnTo>
                  <a:pt x="3384" y="792"/>
                </a:lnTo>
                <a:cubicBezTo>
                  <a:pt x="3382" y="792"/>
                  <a:pt x="3383" y="788"/>
                  <a:pt x="3382" y="789"/>
                </a:cubicBezTo>
                <a:close/>
                <a:moveTo>
                  <a:pt x="3394" y="787"/>
                </a:moveTo>
                <a:cubicBezTo>
                  <a:pt x="3392" y="787"/>
                  <a:pt x="3392" y="791"/>
                  <a:pt x="3394" y="791"/>
                </a:cubicBezTo>
                <a:cubicBezTo>
                  <a:pt x="3395" y="790"/>
                  <a:pt x="3395" y="790"/>
                  <a:pt x="3395" y="790"/>
                </a:cubicBezTo>
                <a:lnTo>
                  <a:pt x="3395" y="787"/>
                </a:lnTo>
                <a:lnTo>
                  <a:pt x="3395" y="787"/>
                </a:lnTo>
                <a:cubicBezTo>
                  <a:pt x="3394" y="787"/>
                  <a:pt x="3394" y="787"/>
                  <a:pt x="3394" y="787"/>
                </a:cubicBezTo>
                <a:close/>
                <a:moveTo>
                  <a:pt x="3313" y="786"/>
                </a:moveTo>
                <a:cubicBezTo>
                  <a:pt x="3312" y="787"/>
                  <a:pt x="3312" y="790"/>
                  <a:pt x="3315" y="790"/>
                </a:cubicBezTo>
                <a:cubicBezTo>
                  <a:pt x="3315" y="789"/>
                  <a:pt x="3315" y="786"/>
                  <a:pt x="3314" y="786"/>
                </a:cubicBezTo>
                <a:lnTo>
                  <a:pt x="3313" y="786"/>
                </a:lnTo>
                <a:close/>
                <a:moveTo>
                  <a:pt x="3327" y="785"/>
                </a:moveTo>
                <a:cubicBezTo>
                  <a:pt x="3327" y="785"/>
                  <a:pt x="3326" y="785"/>
                  <a:pt x="3326" y="785"/>
                </a:cubicBezTo>
                <a:lnTo>
                  <a:pt x="3325" y="785"/>
                </a:lnTo>
                <a:cubicBezTo>
                  <a:pt x="3325" y="787"/>
                  <a:pt x="3326" y="788"/>
                  <a:pt x="3328" y="788"/>
                </a:cubicBezTo>
                <a:cubicBezTo>
                  <a:pt x="3329" y="788"/>
                  <a:pt x="3330" y="787"/>
                  <a:pt x="3330" y="785"/>
                </a:cubicBezTo>
                <a:cubicBezTo>
                  <a:pt x="3328" y="785"/>
                  <a:pt x="3328" y="784"/>
                  <a:pt x="3327" y="785"/>
                </a:cubicBezTo>
                <a:close/>
                <a:moveTo>
                  <a:pt x="3416" y="784"/>
                </a:moveTo>
                <a:lnTo>
                  <a:pt x="3417" y="784"/>
                </a:lnTo>
                <a:cubicBezTo>
                  <a:pt x="3419" y="785"/>
                  <a:pt x="3417" y="787"/>
                  <a:pt x="3416" y="788"/>
                </a:cubicBezTo>
                <a:cubicBezTo>
                  <a:pt x="3420" y="790"/>
                  <a:pt x="3417" y="785"/>
                  <a:pt x="3420" y="786"/>
                </a:cubicBezTo>
                <a:cubicBezTo>
                  <a:pt x="3420" y="787"/>
                  <a:pt x="3421" y="787"/>
                  <a:pt x="3421" y="788"/>
                </a:cubicBezTo>
                <a:cubicBezTo>
                  <a:pt x="3418" y="792"/>
                  <a:pt x="3420" y="795"/>
                  <a:pt x="3422" y="798"/>
                </a:cubicBezTo>
                <a:cubicBezTo>
                  <a:pt x="3420" y="799"/>
                  <a:pt x="3421" y="804"/>
                  <a:pt x="3419" y="806"/>
                </a:cubicBezTo>
                <a:cubicBezTo>
                  <a:pt x="3418" y="804"/>
                  <a:pt x="3416" y="804"/>
                  <a:pt x="3415" y="801"/>
                </a:cubicBezTo>
                <a:cubicBezTo>
                  <a:pt x="3416" y="801"/>
                  <a:pt x="3417" y="800"/>
                  <a:pt x="3417" y="799"/>
                </a:cubicBezTo>
                <a:cubicBezTo>
                  <a:pt x="3417" y="800"/>
                  <a:pt x="3418" y="800"/>
                  <a:pt x="3418" y="800"/>
                </a:cubicBezTo>
                <a:cubicBezTo>
                  <a:pt x="3420" y="799"/>
                  <a:pt x="3420" y="792"/>
                  <a:pt x="3418" y="792"/>
                </a:cubicBezTo>
                <a:cubicBezTo>
                  <a:pt x="3418" y="793"/>
                  <a:pt x="3418" y="794"/>
                  <a:pt x="3418" y="795"/>
                </a:cubicBezTo>
                <a:cubicBezTo>
                  <a:pt x="3417" y="791"/>
                  <a:pt x="3414" y="788"/>
                  <a:pt x="3414" y="785"/>
                </a:cubicBezTo>
                <a:cubicBezTo>
                  <a:pt x="3414" y="785"/>
                  <a:pt x="3415" y="785"/>
                  <a:pt x="3415" y="785"/>
                </a:cubicBezTo>
                <a:cubicBezTo>
                  <a:pt x="3415" y="785"/>
                  <a:pt x="3416" y="785"/>
                  <a:pt x="3416" y="784"/>
                </a:cubicBezTo>
                <a:lnTo>
                  <a:pt x="3416" y="784"/>
                </a:lnTo>
                <a:close/>
                <a:moveTo>
                  <a:pt x="3417" y="784"/>
                </a:moveTo>
                <a:lnTo>
                  <a:pt x="3417" y="784"/>
                </a:lnTo>
                <a:lnTo>
                  <a:pt x="3416" y="784"/>
                </a:lnTo>
                <a:lnTo>
                  <a:pt x="3416" y="784"/>
                </a:lnTo>
                <a:lnTo>
                  <a:pt x="3417" y="784"/>
                </a:lnTo>
                <a:close/>
                <a:moveTo>
                  <a:pt x="3307" y="783"/>
                </a:moveTo>
                <a:cubicBezTo>
                  <a:pt x="3306" y="783"/>
                  <a:pt x="3306" y="783"/>
                  <a:pt x="3306" y="783"/>
                </a:cubicBezTo>
                <a:lnTo>
                  <a:pt x="3306" y="786"/>
                </a:lnTo>
                <a:cubicBezTo>
                  <a:pt x="3308" y="787"/>
                  <a:pt x="3308" y="783"/>
                  <a:pt x="3307" y="783"/>
                </a:cubicBezTo>
                <a:close/>
                <a:moveTo>
                  <a:pt x="3366" y="782"/>
                </a:moveTo>
                <a:cubicBezTo>
                  <a:pt x="3365" y="782"/>
                  <a:pt x="3365" y="782"/>
                  <a:pt x="3364" y="782"/>
                </a:cubicBezTo>
                <a:cubicBezTo>
                  <a:pt x="3364" y="784"/>
                  <a:pt x="3365" y="786"/>
                  <a:pt x="3366" y="787"/>
                </a:cubicBezTo>
                <a:lnTo>
                  <a:pt x="3367" y="788"/>
                </a:lnTo>
                <a:lnTo>
                  <a:pt x="3367" y="788"/>
                </a:lnTo>
                <a:lnTo>
                  <a:pt x="3368" y="788"/>
                </a:lnTo>
                <a:lnTo>
                  <a:pt x="3367" y="788"/>
                </a:lnTo>
                <a:lnTo>
                  <a:pt x="3368" y="786"/>
                </a:lnTo>
                <a:cubicBezTo>
                  <a:pt x="3368" y="784"/>
                  <a:pt x="3367" y="782"/>
                  <a:pt x="3366" y="782"/>
                </a:cubicBezTo>
                <a:close/>
                <a:moveTo>
                  <a:pt x="3385" y="781"/>
                </a:moveTo>
                <a:cubicBezTo>
                  <a:pt x="3385" y="783"/>
                  <a:pt x="3384" y="784"/>
                  <a:pt x="3384" y="786"/>
                </a:cubicBezTo>
                <a:lnTo>
                  <a:pt x="3383" y="785"/>
                </a:lnTo>
                <a:cubicBezTo>
                  <a:pt x="3385" y="787"/>
                  <a:pt x="3389" y="786"/>
                  <a:pt x="3389" y="782"/>
                </a:cubicBezTo>
                <a:cubicBezTo>
                  <a:pt x="3387" y="783"/>
                  <a:pt x="3386" y="782"/>
                  <a:pt x="3385" y="781"/>
                </a:cubicBezTo>
                <a:close/>
                <a:moveTo>
                  <a:pt x="3379" y="780"/>
                </a:moveTo>
                <a:cubicBezTo>
                  <a:pt x="3379" y="783"/>
                  <a:pt x="3375" y="786"/>
                  <a:pt x="3381" y="787"/>
                </a:cubicBezTo>
                <a:cubicBezTo>
                  <a:pt x="3382" y="784"/>
                  <a:pt x="3380" y="784"/>
                  <a:pt x="3383" y="782"/>
                </a:cubicBezTo>
                <a:cubicBezTo>
                  <a:pt x="3381" y="782"/>
                  <a:pt x="3382" y="780"/>
                  <a:pt x="3380" y="780"/>
                </a:cubicBezTo>
                <a:lnTo>
                  <a:pt x="3379" y="780"/>
                </a:lnTo>
                <a:close/>
                <a:moveTo>
                  <a:pt x="3374" y="780"/>
                </a:moveTo>
                <a:cubicBezTo>
                  <a:pt x="3374" y="780"/>
                  <a:pt x="3374" y="780"/>
                  <a:pt x="3373" y="780"/>
                </a:cubicBezTo>
                <a:lnTo>
                  <a:pt x="3373" y="784"/>
                </a:lnTo>
                <a:cubicBezTo>
                  <a:pt x="3376" y="785"/>
                  <a:pt x="3376" y="780"/>
                  <a:pt x="3374" y="780"/>
                </a:cubicBezTo>
                <a:close/>
                <a:moveTo>
                  <a:pt x="3393" y="780"/>
                </a:moveTo>
                <a:cubicBezTo>
                  <a:pt x="3393" y="782"/>
                  <a:pt x="3394" y="784"/>
                  <a:pt x="3395" y="784"/>
                </a:cubicBezTo>
                <a:lnTo>
                  <a:pt x="3395" y="785"/>
                </a:lnTo>
                <a:lnTo>
                  <a:pt x="3395" y="785"/>
                </a:lnTo>
                <a:lnTo>
                  <a:pt x="3396" y="785"/>
                </a:lnTo>
                <a:lnTo>
                  <a:pt x="3395" y="785"/>
                </a:lnTo>
                <a:lnTo>
                  <a:pt x="3395" y="783"/>
                </a:lnTo>
                <a:cubicBezTo>
                  <a:pt x="3394" y="782"/>
                  <a:pt x="3394" y="780"/>
                  <a:pt x="3393" y="780"/>
                </a:cubicBezTo>
                <a:close/>
                <a:moveTo>
                  <a:pt x="3394" y="774"/>
                </a:moveTo>
                <a:cubicBezTo>
                  <a:pt x="3393" y="778"/>
                  <a:pt x="3398" y="778"/>
                  <a:pt x="3399" y="774"/>
                </a:cubicBezTo>
                <a:cubicBezTo>
                  <a:pt x="3397" y="774"/>
                  <a:pt x="3396" y="774"/>
                  <a:pt x="3395" y="774"/>
                </a:cubicBezTo>
                <a:lnTo>
                  <a:pt x="3394" y="774"/>
                </a:lnTo>
                <a:close/>
                <a:moveTo>
                  <a:pt x="3408" y="774"/>
                </a:moveTo>
                <a:cubicBezTo>
                  <a:pt x="3407" y="774"/>
                  <a:pt x="3405" y="774"/>
                  <a:pt x="3405" y="775"/>
                </a:cubicBezTo>
                <a:lnTo>
                  <a:pt x="3405" y="776"/>
                </a:lnTo>
                <a:lnTo>
                  <a:pt x="3405" y="776"/>
                </a:lnTo>
                <a:lnTo>
                  <a:pt x="3404" y="776"/>
                </a:lnTo>
                <a:cubicBezTo>
                  <a:pt x="3404" y="776"/>
                  <a:pt x="3404" y="776"/>
                  <a:pt x="3405" y="776"/>
                </a:cubicBezTo>
                <a:lnTo>
                  <a:pt x="3405" y="776"/>
                </a:lnTo>
                <a:lnTo>
                  <a:pt x="3405" y="776"/>
                </a:lnTo>
                <a:lnTo>
                  <a:pt x="3405" y="776"/>
                </a:lnTo>
                <a:lnTo>
                  <a:pt x="3406" y="776"/>
                </a:lnTo>
                <a:cubicBezTo>
                  <a:pt x="3407" y="776"/>
                  <a:pt x="3408" y="775"/>
                  <a:pt x="3408" y="774"/>
                </a:cubicBezTo>
                <a:close/>
                <a:moveTo>
                  <a:pt x="145" y="774"/>
                </a:moveTo>
                <a:lnTo>
                  <a:pt x="145" y="776"/>
                </a:lnTo>
                <a:lnTo>
                  <a:pt x="145" y="776"/>
                </a:lnTo>
                <a:lnTo>
                  <a:pt x="145" y="776"/>
                </a:lnTo>
                <a:lnTo>
                  <a:pt x="145" y="776"/>
                </a:lnTo>
                <a:lnTo>
                  <a:pt x="146" y="776"/>
                </a:lnTo>
                <a:cubicBezTo>
                  <a:pt x="146" y="776"/>
                  <a:pt x="147" y="776"/>
                  <a:pt x="147" y="776"/>
                </a:cubicBezTo>
                <a:lnTo>
                  <a:pt x="147" y="774"/>
                </a:lnTo>
                <a:cubicBezTo>
                  <a:pt x="146" y="774"/>
                  <a:pt x="146" y="774"/>
                  <a:pt x="145" y="774"/>
                </a:cubicBezTo>
                <a:close/>
                <a:moveTo>
                  <a:pt x="3346" y="774"/>
                </a:moveTo>
                <a:cubicBezTo>
                  <a:pt x="3346" y="780"/>
                  <a:pt x="3340" y="779"/>
                  <a:pt x="3341" y="786"/>
                </a:cubicBezTo>
                <a:cubicBezTo>
                  <a:pt x="3345" y="786"/>
                  <a:pt x="3344" y="785"/>
                  <a:pt x="3347" y="786"/>
                </a:cubicBezTo>
                <a:cubicBezTo>
                  <a:pt x="3347" y="781"/>
                  <a:pt x="3350" y="780"/>
                  <a:pt x="3350" y="775"/>
                </a:cubicBezTo>
                <a:cubicBezTo>
                  <a:pt x="3349" y="775"/>
                  <a:pt x="3348" y="774"/>
                  <a:pt x="3347" y="774"/>
                </a:cubicBezTo>
                <a:lnTo>
                  <a:pt x="3346" y="774"/>
                </a:lnTo>
                <a:close/>
                <a:moveTo>
                  <a:pt x="3328" y="768"/>
                </a:moveTo>
                <a:cubicBezTo>
                  <a:pt x="3327" y="768"/>
                  <a:pt x="3327" y="768"/>
                  <a:pt x="3327" y="768"/>
                </a:cubicBezTo>
                <a:cubicBezTo>
                  <a:pt x="3326" y="769"/>
                  <a:pt x="3326" y="771"/>
                  <a:pt x="3327" y="772"/>
                </a:cubicBezTo>
                <a:lnTo>
                  <a:pt x="3328" y="774"/>
                </a:lnTo>
                <a:lnTo>
                  <a:pt x="3328" y="775"/>
                </a:lnTo>
                <a:cubicBezTo>
                  <a:pt x="3328" y="776"/>
                  <a:pt x="3328" y="776"/>
                  <a:pt x="3328" y="777"/>
                </a:cubicBezTo>
                <a:lnTo>
                  <a:pt x="3329" y="777"/>
                </a:lnTo>
                <a:cubicBezTo>
                  <a:pt x="3329" y="776"/>
                  <a:pt x="3329" y="776"/>
                  <a:pt x="3328" y="775"/>
                </a:cubicBezTo>
                <a:lnTo>
                  <a:pt x="3328" y="774"/>
                </a:lnTo>
                <a:lnTo>
                  <a:pt x="3328" y="774"/>
                </a:lnTo>
                <a:cubicBezTo>
                  <a:pt x="3328" y="771"/>
                  <a:pt x="3329" y="769"/>
                  <a:pt x="3328" y="768"/>
                </a:cubicBezTo>
                <a:close/>
                <a:moveTo>
                  <a:pt x="3398" y="767"/>
                </a:moveTo>
                <a:cubicBezTo>
                  <a:pt x="3396" y="767"/>
                  <a:pt x="3397" y="770"/>
                  <a:pt x="3400" y="767"/>
                </a:cubicBezTo>
                <a:cubicBezTo>
                  <a:pt x="3399" y="767"/>
                  <a:pt x="3398" y="766"/>
                  <a:pt x="3398" y="767"/>
                </a:cubicBezTo>
                <a:close/>
                <a:moveTo>
                  <a:pt x="148" y="765"/>
                </a:moveTo>
                <a:lnTo>
                  <a:pt x="148" y="767"/>
                </a:lnTo>
                <a:cubicBezTo>
                  <a:pt x="148" y="767"/>
                  <a:pt x="149" y="767"/>
                  <a:pt x="150" y="767"/>
                </a:cubicBezTo>
                <a:lnTo>
                  <a:pt x="150" y="765"/>
                </a:lnTo>
                <a:cubicBezTo>
                  <a:pt x="149" y="765"/>
                  <a:pt x="148" y="765"/>
                  <a:pt x="148" y="765"/>
                </a:cubicBezTo>
                <a:close/>
                <a:moveTo>
                  <a:pt x="3346" y="763"/>
                </a:moveTo>
                <a:lnTo>
                  <a:pt x="3346" y="763"/>
                </a:lnTo>
                <a:lnTo>
                  <a:pt x="3346" y="764"/>
                </a:lnTo>
                <a:cubicBezTo>
                  <a:pt x="3346" y="766"/>
                  <a:pt x="3347" y="766"/>
                  <a:pt x="3349" y="766"/>
                </a:cubicBezTo>
                <a:cubicBezTo>
                  <a:pt x="3349" y="764"/>
                  <a:pt x="3349" y="763"/>
                  <a:pt x="3347" y="763"/>
                </a:cubicBezTo>
                <a:lnTo>
                  <a:pt x="3346" y="763"/>
                </a:lnTo>
                <a:lnTo>
                  <a:pt x="3346" y="763"/>
                </a:lnTo>
                <a:lnTo>
                  <a:pt x="3346" y="763"/>
                </a:lnTo>
                <a:close/>
                <a:moveTo>
                  <a:pt x="143" y="763"/>
                </a:moveTo>
                <a:cubicBezTo>
                  <a:pt x="143" y="764"/>
                  <a:pt x="142" y="764"/>
                  <a:pt x="142" y="767"/>
                </a:cubicBezTo>
                <a:cubicBezTo>
                  <a:pt x="144" y="767"/>
                  <a:pt x="146" y="767"/>
                  <a:pt x="147" y="765"/>
                </a:cubicBezTo>
                <a:cubicBezTo>
                  <a:pt x="145" y="765"/>
                  <a:pt x="147" y="762"/>
                  <a:pt x="144" y="763"/>
                </a:cubicBezTo>
                <a:lnTo>
                  <a:pt x="143" y="763"/>
                </a:lnTo>
                <a:close/>
                <a:moveTo>
                  <a:pt x="3327" y="762"/>
                </a:moveTo>
                <a:lnTo>
                  <a:pt x="3327" y="762"/>
                </a:lnTo>
                <a:lnTo>
                  <a:pt x="3325" y="762"/>
                </a:lnTo>
                <a:cubicBezTo>
                  <a:pt x="3324" y="763"/>
                  <a:pt x="3323" y="763"/>
                  <a:pt x="3323" y="765"/>
                </a:cubicBezTo>
                <a:cubicBezTo>
                  <a:pt x="3324" y="766"/>
                  <a:pt x="3326" y="766"/>
                  <a:pt x="3326" y="764"/>
                </a:cubicBezTo>
                <a:lnTo>
                  <a:pt x="3327" y="762"/>
                </a:lnTo>
                <a:lnTo>
                  <a:pt x="3327" y="762"/>
                </a:lnTo>
                <a:lnTo>
                  <a:pt x="3327" y="762"/>
                </a:lnTo>
                <a:close/>
                <a:moveTo>
                  <a:pt x="3403" y="762"/>
                </a:moveTo>
                <a:cubicBezTo>
                  <a:pt x="3401" y="763"/>
                  <a:pt x="3400" y="764"/>
                  <a:pt x="3401" y="766"/>
                </a:cubicBezTo>
                <a:cubicBezTo>
                  <a:pt x="3404" y="766"/>
                  <a:pt x="3406" y="765"/>
                  <a:pt x="3407" y="763"/>
                </a:cubicBezTo>
                <a:lnTo>
                  <a:pt x="3407" y="763"/>
                </a:lnTo>
                <a:cubicBezTo>
                  <a:pt x="3406" y="763"/>
                  <a:pt x="3404" y="762"/>
                  <a:pt x="3403" y="762"/>
                </a:cubicBezTo>
                <a:close/>
                <a:moveTo>
                  <a:pt x="3278" y="762"/>
                </a:moveTo>
                <a:cubicBezTo>
                  <a:pt x="3277" y="762"/>
                  <a:pt x="3276" y="764"/>
                  <a:pt x="3276" y="765"/>
                </a:cubicBezTo>
                <a:cubicBezTo>
                  <a:pt x="3277" y="766"/>
                  <a:pt x="3278" y="767"/>
                  <a:pt x="3279" y="766"/>
                </a:cubicBezTo>
                <a:lnTo>
                  <a:pt x="3279" y="762"/>
                </a:lnTo>
                <a:lnTo>
                  <a:pt x="3279" y="762"/>
                </a:lnTo>
                <a:cubicBezTo>
                  <a:pt x="3279" y="762"/>
                  <a:pt x="3278" y="762"/>
                  <a:pt x="3278" y="762"/>
                </a:cubicBezTo>
                <a:close/>
                <a:moveTo>
                  <a:pt x="3249" y="761"/>
                </a:moveTo>
                <a:cubicBezTo>
                  <a:pt x="3249" y="763"/>
                  <a:pt x="3249" y="764"/>
                  <a:pt x="3251" y="764"/>
                </a:cubicBezTo>
                <a:lnTo>
                  <a:pt x="3252" y="764"/>
                </a:lnTo>
                <a:lnTo>
                  <a:pt x="3252" y="764"/>
                </a:lnTo>
                <a:lnTo>
                  <a:pt x="3252" y="764"/>
                </a:lnTo>
                <a:lnTo>
                  <a:pt x="3252" y="764"/>
                </a:lnTo>
                <a:lnTo>
                  <a:pt x="3252" y="763"/>
                </a:lnTo>
                <a:cubicBezTo>
                  <a:pt x="3251" y="761"/>
                  <a:pt x="3250" y="762"/>
                  <a:pt x="3249" y="761"/>
                </a:cubicBezTo>
                <a:close/>
                <a:moveTo>
                  <a:pt x="3368" y="760"/>
                </a:moveTo>
                <a:lnTo>
                  <a:pt x="3368" y="762"/>
                </a:lnTo>
                <a:cubicBezTo>
                  <a:pt x="3368" y="762"/>
                  <a:pt x="3369" y="762"/>
                  <a:pt x="3370" y="762"/>
                </a:cubicBezTo>
                <a:lnTo>
                  <a:pt x="3370" y="760"/>
                </a:lnTo>
                <a:cubicBezTo>
                  <a:pt x="3369" y="760"/>
                  <a:pt x="3368" y="760"/>
                  <a:pt x="3368" y="760"/>
                </a:cubicBezTo>
                <a:close/>
                <a:moveTo>
                  <a:pt x="3338" y="760"/>
                </a:moveTo>
                <a:lnTo>
                  <a:pt x="3338" y="762"/>
                </a:lnTo>
                <a:cubicBezTo>
                  <a:pt x="3339" y="762"/>
                  <a:pt x="3340" y="762"/>
                  <a:pt x="3340" y="762"/>
                </a:cubicBezTo>
                <a:lnTo>
                  <a:pt x="3340" y="760"/>
                </a:lnTo>
                <a:lnTo>
                  <a:pt x="3340" y="760"/>
                </a:lnTo>
                <a:cubicBezTo>
                  <a:pt x="3339" y="760"/>
                  <a:pt x="3338" y="760"/>
                  <a:pt x="3338" y="760"/>
                </a:cubicBezTo>
                <a:close/>
                <a:moveTo>
                  <a:pt x="3358" y="759"/>
                </a:moveTo>
                <a:cubicBezTo>
                  <a:pt x="3358" y="761"/>
                  <a:pt x="3356" y="760"/>
                  <a:pt x="3356" y="761"/>
                </a:cubicBezTo>
                <a:lnTo>
                  <a:pt x="3356" y="761"/>
                </a:lnTo>
                <a:cubicBezTo>
                  <a:pt x="3359" y="762"/>
                  <a:pt x="3355" y="764"/>
                  <a:pt x="3357" y="766"/>
                </a:cubicBezTo>
                <a:cubicBezTo>
                  <a:pt x="3361" y="767"/>
                  <a:pt x="3361" y="759"/>
                  <a:pt x="3358" y="759"/>
                </a:cubicBezTo>
                <a:close/>
                <a:moveTo>
                  <a:pt x="3375" y="759"/>
                </a:moveTo>
                <a:cubicBezTo>
                  <a:pt x="3372" y="762"/>
                  <a:pt x="3378" y="762"/>
                  <a:pt x="3375" y="759"/>
                </a:cubicBezTo>
                <a:close/>
                <a:moveTo>
                  <a:pt x="3394" y="757"/>
                </a:moveTo>
                <a:cubicBezTo>
                  <a:pt x="3394" y="757"/>
                  <a:pt x="3394" y="757"/>
                  <a:pt x="3393" y="757"/>
                </a:cubicBezTo>
                <a:cubicBezTo>
                  <a:pt x="3394" y="759"/>
                  <a:pt x="3392" y="765"/>
                  <a:pt x="3395" y="763"/>
                </a:cubicBezTo>
                <a:lnTo>
                  <a:pt x="3396" y="763"/>
                </a:lnTo>
                <a:cubicBezTo>
                  <a:pt x="3397" y="762"/>
                  <a:pt x="3396" y="757"/>
                  <a:pt x="3394" y="757"/>
                </a:cubicBezTo>
                <a:close/>
                <a:moveTo>
                  <a:pt x="3395" y="754"/>
                </a:moveTo>
                <a:lnTo>
                  <a:pt x="3395" y="756"/>
                </a:lnTo>
                <a:lnTo>
                  <a:pt x="3397" y="756"/>
                </a:lnTo>
                <a:lnTo>
                  <a:pt x="3397" y="754"/>
                </a:lnTo>
                <a:lnTo>
                  <a:pt x="3395" y="754"/>
                </a:lnTo>
                <a:close/>
                <a:moveTo>
                  <a:pt x="3326" y="754"/>
                </a:moveTo>
                <a:cubicBezTo>
                  <a:pt x="3325" y="754"/>
                  <a:pt x="3325" y="754"/>
                  <a:pt x="3325" y="754"/>
                </a:cubicBezTo>
                <a:lnTo>
                  <a:pt x="3325" y="757"/>
                </a:lnTo>
                <a:cubicBezTo>
                  <a:pt x="3327" y="758"/>
                  <a:pt x="3328" y="754"/>
                  <a:pt x="3326" y="754"/>
                </a:cubicBezTo>
                <a:close/>
                <a:moveTo>
                  <a:pt x="3390" y="753"/>
                </a:moveTo>
                <a:cubicBezTo>
                  <a:pt x="3391" y="756"/>
                  <a:pt x="3384" y="752"/>
                  <a:pt x="3385" y="755"/>
                </a:cubicBezTo>
                <a:cubicBezTo>
                  <a:pt x="3388" y="755"/>
                  <a:pt x="3387" y="759"/>
                  <a:pt x="3389" y="759"/>
                </a:cubicBezTo>
                <a:lnTo>
                  <a:pt x="3389" y="759"/>
                </a:lnTo>
                <a:cubicBezTo>
                  <a:pt x="3389" y="756"/>
                  <a:pt x="3395" y="754"/>
                  <a:pt x="3390" y="753"/>
                </a:cubicBezTo>
                <a:close/>
                <a:moveTo>
                  <a:pt x="3409" y="748"/>
                </a:moveTo>
                <a:lnTo>
                  <a:pt x="3409" y="749"/>
                </a:lnTo>
                <a:lnTo>
                  <a:pt x="3408" y="749"/>
                </a:lnTo>
                <a:lnTo>
                  <a:pt x="3409" y="748"/>
                </a:lnTo>
                <a:close/>
                <a:moveTo>
                  <a:pt x="131" y="747"/>
                </a:moveTo>
                <a:lnTo>
                  <a:pt x="131" y="747"/>
                </a:lnTo>
                <a:lnTo>
                  <a:pt x="131" y="747"/>
                </a:lnTo>
                <a:lnTo>
                  <a:pt x="131" y="748"/>
                </a:lnTo>
                <a:cubicBezTo>
                  <a:pt x="131" y="752"/>
                  <a:pt x="138" y="753"/>
                  <a:pt x="139" y="749"/>
                </a:cubicBezTo>
                <a:cubicBezTo>
                  <a:pt x="137" y="747"/>
                  <a:pt x="134" y="749"/>
                  <a:pt x="132" y="748"/>
                </a:cubicBezTo>
                <a:lnTo>
                  <a:pt x="131" y="747"/>
                </a:lnTo>
                <a:lnTo>
                  <a:pt x="131" y="747"/>
                </a:lnTo>
                <a:close/>
                <a:moveTo>
                  <a:pt x="3392" y="745"/>
                </a:moveTo>
                <a:cubicBezTo>
                  <a:pt x="3392" y="745"/>
                  <a:pt x="3391" y="746"/>
                  <a:pt x="3391" y="746"/>
                </a:cubicBezTo>
                <a:cubicBezTo>
                  <a:pt x="3391" y="748"/>
                  <a:pt x="3392" y="751"/>
                  <a:pt x="3394" y="752"/>
                </a:cubicBezTo>
                <a:lnTo>
                  <a:pt x="3394" y="751"/>
                </a:lnTo>
                <a:cubicBezTo>
                  <a:pt x="3393" y="747"/>
                  <a:pt x="3400" y="750"/>
                  <a:pt x="3399" y="745"/>
                </a:cubicBezTo>
                <a:cubicBezTo>
                  <a:pt x="3397" y="746"/>
                  <a:pt x="3394" y="746"/>
                  <a:pt x="3392" y="745"/>
                </a:cubicBezTo>
                <a:close/>
                <a:moveTo>
                  <a:pt x="3237" y="745"/>
                </a:moveTo>
                <a:cubicBezTo>
                  <a:pt x="3237" y="745"/>
                  <a:pt x="3236" y="745"/>
                  <a:pt x="3236" y="746"/>
                </a:cubicBezTo>
                <a:cubicBezTo>
                  <a:pt x="3238" y="751"/>
                  <a:pt x="3239" y="744"/>
                  <a:pt x="3237" y="745"/>
                </a:cubicBezTo>
                <a:close/>
                <a:moveTo>
                  <a:pt x="3388" y="745"/>
                </a:moveTo>
                <a:cubicBezTo>
                  <a:pt x="3387" y="745"/>
                  <a:pt x="3386" y="745"/>
                  <a:pt x="3386" y="746"/>
                </a:cubicBezTo>
                <a:cubicBezTo>
                  <a:pt x="3387" y="747"/>
                  <a:pt x="3388" y="748"/>
                  <a:pt x="3390" y="747"/>
                </a:cubicBezTo>
                <a:lnTo>
                  <a:pt x="3390" y="747"/>
                </a:lnTo>
                <a:cubicBezTo>
                  <a:pt x="3391" y="746"/>
                  <a:pt x="3390" y="745"/>
                  <a:pt x="3388" y="745"/>
                </a:cubicBezTo>
                <a:close/>
                <a:moveTo>
                  <a:pt x="3246" y="745"/>
                </a:moveTo>
                <a:cubicBezTo>
                  <a:pt x="3244" y="744"/>
                  <a:pt x="3243" y="745"/>
                  <a:pt x="3242" y="746"/>
                </a:cubicBezTo>
                <a:lnTo>
                  <a:pt x="3242" y="746"/>
                </a:lnTo>
                <a:cubicBezTo>
                  <a:pt x="3241" y="750"/>
                  <a:pt x="3245" y="748"/>
                  <a:pt x="3247" y="748"/>
                </a:cubicBezTo>
                <a:cubicBezTo>
                  <a:pt x="3248" y="746"/>
                  <a:pt x="3247" y="745"/>
                  <a:pt x="3246" y="745"/>
                </a:cubicBezTo>
                <a:close/>
                <a:moveTo>
                  <a:pt x="3257" y="745"/>
                </a:moveTo>
                <a:cubicBezTo>
                  <a:pt x="3257" y="745"/>
                  <a:pt x="3257" y="745"/>
                  <a:pt x="3257" y="745"/>
                </a:cubicBezTo>
                <a:cubicBezTo>
                  <a:pt x="3257" y="746"/>
                  <a:pt x="3256" y="746"/>
                  <a:pt x="3256" y="747"/>
                </a:cubicBezTo>
                <a:cubicBezTo>
                  <a:pt x="3258" y="747"/>
                  <a:pt x="3259" y="747"/>
                  <a:pt x="3259" y="746"/>
                </a:cubicBezTo>
                <a:lnTo>
                  <a:pt x="3259" y="745"/>
                </a:lnTo>
                <a:lnTo>
                  <a:pt x="3259" y="745"/>
                </a:lnTo>
                <a:lnTo>
                  <a:pt x="3259" y="745"/>
                </a:lnTo>
                <a:lnTo>
                  <a:pt x="3259" y="745"/>
                </a:lnTo>
                <a:lnTo>
                  <a:pt x="3259" y="745"/>
                </a:lnTo>
                <a:cubicBezTo>
                  <a:pt x="3258" y="745"/>
                  <a:pt x="3258" y="745"/>
                  <a:pt x="3257" y="745"/>
                </a:cubicBezTo>
                <a:close/>
                <a:moveTo>
                  <a:pt x="3403" y="745"/>
                </a:moveTo>
                <a:cubicBezTo>
                  <a:pt x="3402" y="745"/>
                  <a:pt x="3401" y="747"/>
                  <a:pt x="3402" y="748"/>
                </a:cubicBezTo>
                <a:cubicBezTo>
                  <a:pt x="3403" y="749"/>
                  <a:pt x="3404" y="750"/>
                  <a:pt x="3405" y="749"/>
                </a:cubicBezTo>
                <a:lnTo>
                  <a:pt x="3405" y="749"/>
                </a:lnTo>
                <a:cubicBezTo>
                  <a:pt x="3407" y="747"/>
                  <a:pt x="3406" y="744"/>
                  <a:pt x="3403" y="745"/>
                </a:cubicBezTo>
                <a:close/>
                <a:moveTo>
                  <a:pt x="3377" y="744"/>
                </a:moveTo>
                <a:cubicBezTo>
                  <a:pt x="3376" y="746"/>
                  <a:pt x="3374" y="747"/>
                  <a:pt x="3374" y="749"/>
                </a:cubicBezTo>
                <a:cubicBezTo>
                  <a:pt x="3377" y="748"/>
                  <a:pt x="3381" y="748"/>
                  <a:pt x="3384" y="750"/>
                </a:cubicBezTo>
                <a:lnTo>
                  <a:pt x="3384" y="749"/>
                </a:lnTo>
                <a:cubicBezTo>
                  <a:pt x="3384" y="745"/>
                  <a:pt x="3380" y="745"/>
                  <a:pt x="3377" y="744"/>
                </a:cubicBezTo>
                <a:close/>
                <a:moveTo>
                  <a:pt x="3229" y="744"/>
                </a:moveTo>
                <a:lnTo>
                  <a:pt x="3229" y="746"/>
                </a:lnTo>
                <a:cubicBezTo>
                  <a:pt x="3230" y="746"/>
                  <a:pt x="3230" y="746"/>
                  <a:pt x="3231" y="746"/>
                </a:cubicBezTo>
                <a:lnTo>
                  <a:pt x="3231" y="744"/>
                </a:lnTo>
                <a:cubicBezTo>
                  <a:pt x="3230" y="744"/>
                  <a:pt x="3230" y="744"/>
                  <a:pt x="3229" y="744"/>
                </a:cubicBezTo>
                <a:close/>
                <a:moveTo>
                  <a:pt x="3223" y="744"/>
                </a:moveTo>
                <a:cubicBezTo>
                  <a:pt x="3222" y="751"/>
                  <a:pt x="3228" y="745"/>
                  <a:pt x="3223" y="744"/>
                </a:cubicBezTo>
                <a:close/>
                <a:moveTo>
                  <a:pt x="172" y="744"/>
                </a:moveTo>
                <a:lnTo>
                  <a:pt x="172" y="745"/>
                </a:lnTo>
                <a:cubicBezTo>
                  <a:pt x="172" y="746"/>
                  <a:pt x="167" y="747"/>
                  <a:pt x="170" y="748"/>
                </a:cubicBezTo>
                <a:cubicBezTo>
                  <a:pt x="171" y="746"/>
                  <a:pt x="173" y="750"/>
                  <a:pt x="175" y="749"/>
                </a:cubicBezTo>
                <a:cubicBezTo>
                  <a:pt x="175" y="749"/>
                  <a:pt x="175" y="749"/>
                  <a:pt x="175" y="748"/>
                </a:cubicBezTo>
                <a:cubicBezTo>
                  <a:pt x="175" y="746"/>
                  <a:pt x="174" y="744"/>
                  <a:pt x="172" y="744"/>
                </a:cubicBezTo>
                <a:close/>
                <a:moveTo>
                  <a:pt x="3338" y="744"/>
                </a:moveTo>
                <a:cubicBezTo>
                  <a:pt x="3337" y="744"/>
                  <a:pt x="3337" y="744"/>
                  <a:pt x="3336" y="744"/>
                </a:cubicBezTo>
                <a:lnTo>
                  <a:pt x="3334" y="745"/>
                </a:lnTo>
                <a:lnTo>
                  <a:pt x="3334" y="745"/>
                </a:lnTo>
                <a:lnTo>
                  <a:pt x="3334" y="745"/>
                </a:lnTo>
                <a:lnTo>
                  <a:pt x="3334" y="745"/>
                </a:lnTo>
                <a:lnTo>
                  <a:pt x="3334" y="746"/>
                </a:lnTo>
                <a:cubicBezTo>
                  <a:pt x="3335" y="748"/>
                  <a:pt x="3339" y="746"/>
                  <a:pt x="3340" y="747"/>
                </a:cubicBezTo>
                <a:cubicBezTo>
                  <a:pt x="3340" y="745"/>
                  <a:pt x="3339" y="744"/>
                  <a:pt x="3338" y="744"/>
                </a:cubicBezTo>
                <a:close/>
                <a:moveTo>
                  <a:pt x="3346" y="743"/>
                </a:moveTo>
                <a:cubicBezTo>
                  <a:pt x="3344" y="743"/>
                  <a:pt x="3342" y="744"/>
                  <a:pt x="3342" y="746"/>
                </a:cubicBezTo>
                <a:lnTo>
                  <a:pt x="3342" y="746"/>
                </a:lnTo>
                <a:cubicBezTo>
                  <a:pt x="3347" y="746"/>
                  <a:pt x="3348" y="751"/>
                  <a:pt x="3351" y="749"/>
                </a:cubicBezTo>
                <a:lnTo>
                  <a:pt x="3351" y="744"/>
                </a:lnTo>
                <a:cubicBezTo>
                  <a:pt x="3349" y="744"/>
                  <a:pt x="3347" y="743"/>
                  <a:pt x="3346" y="743"/>
                </a:cubicBezTo>
                <a:close/>
                <a:moveTo>
                  <a:pt x="3304" y="743"/>
                </a:moveTo>
                <a:lnTo>
                  <a:pt x="3304" y="743"/>
                </a:lnTo>
                <a:lnTo>
                  <a:pt x="3304" y="743"/>
                </a:lnTo>
                <a:lnTo>
                  <a:pt x="3304" y="744"/>
                </a:lnTo>
                <a:cubicBezTo>
                  <a:pt x="3304" y="749"/>
                  <a:pt x="3309" y="751"/>
                  <a:pt x="3310" y="747"/>
                </a:cubicBezTo>
                <a:cubicBezTo>
                  <a:pt x="3308" y="748"/>
                  <a:pt x="3307" y="746"/>
                  <a:pt x="3305" y="744"/>
                </a:cubicBezTo>
                <a:lnTo>
                  <a:pt x="3304" y="743"/>
                </a:lnTo>
                <a:lnTo>
                  <a:pt x="3304" y="743"/>
                </a:lnTo>
                <a:close/>
                <a:moveTo>
                  <a:pt x="3290" y="742"/>
                </a:moveTo>
                <a:lnTo>
                  <a:pt x="3290" y="744"/>
                </a:lnTo>
                <a:lnTo>
                  <a:pt x="3290" y="744"/>
                </a:lnTo>
                <a:cubicBezTo>
                  <a:pt x="3290" y="744"/>
                  <a:pt x="3291" y="744"/>
                  <a:pt x="3292" y="744"/>
                </a:cubicBezTo>
                <a:lnTo>
                  <a:pt x="3292" y="742"/>
                </a:lnTo>
                <a:cubicBezTo>
                  <a:pt x="3291" y="742"/>
                  <a:pt x="3290" y="742"/>
                  <a:pt x="3290" y="742"/>
                </a:cubicBezTo>
                <a:close/>
                <a:moveTo>
                  <a:pt x="3297" y="742"/>
                </a:moveTo>
                <a:lnTo>
                  <a:pt x="3297" y="742"/>
                </a:lnTo>
                <a:lnTo>
                  <a:pt x="3297" y="742"/>
                </a:lnTo>
                <a:lnTo>
                  <a:pt x="3297" y="744"/>
                </a:lnTo>
                <a:cubicBezTo>
                  <a:pt x="3297" y="745"/>
                  <a:pt x="3296" y="745"/>
                  <a:pt x="3296" y="748"/>
                </a:cubicBezTo>
                <a:cubicBezTo>
                  <a:pt x="3299" y="748"/>
                  <a:pt x="3298" y="744"/>
                  <a:pt x="3300" y="742"/>
                </a:cubicBezTo>
                <a:lnTo>
                  <a:pt x="3297" y="742"/>
                </a:lnTo>
                <a:lnTo>
                  <a:pt x="3297" y="742"/>
                </a:lnTo>
                <a:close/>
                <a:moveTo>
                  <a:pt x="3381" y="741"/>
                </a:moveTo>
                <a:lnTo>
                  <a:pt x="3381" y="741"/>
                </a:lnTo>
                <a:lnTo>
                  <a:pt x="3381" y="741"/>
                </a:lnTo>
                <a:lnTo>
                  <a:pt x="3381" y="743"/>
                </a:lnTo>
                <a:cubicBezTo>
                  <a:pt x="3381" y="746"/>
                  <a:pt x="3386" y="744"/>
                  <a:pt x="3386" y="741"/>
                </a:cubicBezTo>
                <a:lnTo>
                  <a:pt x="3381" y="741"/>
                </a:lnTo>
                <a:lnTo>
                  <a:pt x="3381" y="741"/>
                </a:lnTo>
                <a:close/>
                <a:moveTo>
                  <a:pt x="3391" y="741"/>
                </a:moveTo>
                <a:cubicBezTo>
                  <a:pt x="3389" y="741"/>
                  <a:pt x="3389" y="745"/>
                  <a:pt x="3394" y="742"/>
                </a:cubicBezTo>
                <a:cubicBezTo>
                  <a:pt x="3393" y="741"/>
                  <a:pt x="3392" y="741"/>
                  <a:pt x="3391" y="741"/>
                </a:cubicBezTo>
                <a:close/>
                <a:moveTo>
                  <a:pt x="3311" y="740"/>
                </a:moveTo>
                <a:cubicBezTo>
                  <a:pt x="3310" y="740"/>
                  <a:pt x="3309" y="741"/>
                  <a:pt x="3308" y="741"/>
                </a:cubicBezTo>
                <a:lnTo>
                  <a:pt x="3307" y="742"/>
                </a:lnTo>
                <a:lnTo>
                  <a:pt x="3307" y="742"/>
                </a:lnTo>
                <a:lnTo>
                  <a:pt x="3307" y="743"/>
                </a:lnTo>
                <a:lnTo>
                  <a:pt x="3307" y="742"/>
                </a:lnTo>
                <a:lnTo>
                  <a:pt x="3308" y="742"/>
                </a:lnTo>
                <a:cubicBezTo>
                  <a:pt x="3311" y="742"/>
                  <a:pt x="3311" y="745"/>
                  <a:pt x="3311" y="748"/>
                </a:cubicBezTo>
                <a:cubicBezTo>
                  <a:pt x="3313" y="748"/>
                  <a:pt x="3316" y="747"/>
                  <a:pt x="3318" y="746"/>
                </a:cubicBezTo>
                <a:cubicBezTo>
                  <a:pt x="3316" y="743"/>
                  <a:pt x="3314" y="741"/>
                  <a:pt x="3311" y="740"/>
                </a:cubicBezTo>
                <a:close/>
                <a:moveTo>
                  <a:pt x="3284" y="740"/>
                </a:moveTo>
                <a:cubicBezTo>
                  <a:pt x="3283" y="740"/>
                  <a:pt x="3283" y="741"/>
                  <a:pt x="3282" y="741"/>
                </a:cubicBezTo>
                <a:cubicBezTo>
                  <a:pt x="3282" y="743"/>
                  <a:pt x="3283" y="744"/>
                  <a:pt x="3284" y="745"/>
                </a:cubicBezTo>
                <a:cubicBezTo>
                  <a:pt x="3285" y="745"/>
                  <a:pt x="3287" y="744"/>
                  <a:pt x="3288" y="742"/>
                </a:cubicBezTo>
                <a:lnTo>
                  <a:pt x="3288" y="742"/>
                </a:lnTo>
                <a:cubicBezTo>
                  <a:pt x="3286" y="742"/>
                  <a:pt x="3285" y="740"/>
                  <a:pt x="3284" y="740"/>
                </a:cubicBezTo>
                <a:close/>
                <a:moveTo>
                  <a:pt x="3323" y="740"/>
                </a:moveTo>
                <a:cubicBezTo>
                  <a:pt x="3321" y="742"/>
                  <a:pt x="3318" y="745"/>
                  <a:pt x="3321" y="749"/>
                </a:cubicBezTo>
                <a:cubicBezTo>
                  <a:pt x="3323" y="749"/>
                  <a:pt x="3323" y="747"/>
                  <a:pt x="3325" y="747"/>
                </a:cubicBezTo>
                <a:lnTo>
                  <a:pt x="3325" y="747"/>
                </a:lnTo>
                <a:cubicBezTo>
                  <a:pt x="3324" y="743"/>
                  <a:pt x="3326" y="741"/>
                  <a:pt x="3323" y="740"/>
                </a:cubicBezTo>
                <a:close/>
                <a:moveTo>
                  <a:pt x="3279" y="739"/>
                </a:moveTo>
                <a:cubicBezTo>
                  <a:pt x="3273" y="740"/>
                  <a:pt x="3277" y="744"/>
                  <a:pt x="3279" y="745"/>
                </a:cubicBezTo>
                <a:cubicBezTo>
                  <a:pt x="3279" y="746"/>
                  <a:pt x="3277" y="747"/>
                  <a:pt x="3279" y="748"/>
                </a:cubicBezTo>
                <a:lnTo>
                  <a:pt x="3279" y="748"/>
                </a:lnTo>
                <a:cubicBezTo>
                  <a:pt x="3281" y="745"/>
                  <a:pt x="3278" y="743"/>
                  <a:pt x="3279" y="739"/>
                </a:cubicBezTo>
                <a:close/>
                <a:moveTo>
                  <a:pt x="3334" y="737"/>
                </a:moveTo>
                <a:lnTo>
                  <a:pt x="3334" y="737"/>
                </a:lnTo>
                <a:lnTo>
                  <a:pt x="3334" y="737"/>
                </a:lnTo>
                <a:lnTo>
                  <a:pt x="3334" y="739"/>
                </a:lnTo>
                <a:cubicBezTo>
                  <a:pt x="3334" y="740"/>
                  <a:pt x="3334" y="740"/>
                  <a:pt x="3335" y="741"/>
                </a:cubicBezTo>
                <a:cubicBezTo>
                  <a:pt x="3335" y="740"/>
                  <a:pt x="3335" y="739"/>
                  <a:pt x="3336" y="739"/>
                </a:cubicBezTo>
                <a:cubicBezTo>
                  <a:pt x="3336" y="739"/>
                  <a:pt x="3336" y="738"/>
                  <a:pt x="3335" y="737"/>
                </a:cubicBezTo>
                <a:lnTo>
                  <a:pt x="3334" y="737"/>
                </a:lnTo>
                <a:lnTo>
                  <a:pt x="3334" y="737"/>
                </a:lnTo>
                <a:close/>
                <a:moveTo>
                  <a:pt x="3263" y="737"/>
                </a:moveTo>
                <a:cubicBezTo>
                  <a:pt x="3265" y="741"/>
                  <a:pt x="3263" y="744"/>
                  <a:pt x="3263" y="748"/>
                </a:cubicBezTo>
                <a:cubicBezTo>
                  <a:pt x="3270" y="749"/>
                  <a:pt x="3268" y="738"/>
                  <a:pt x="3263" y="737"/>
                </a:cubicBezTo>
                <a:close/>
                <a:moveTo>
                  <a:pt x="215" y="736"/>
                </a:moveTo>
                <a:lnTo>
                  <a:pt x="214" y="738"/>
                </a:lnTo>
                <a:lnTo>
                  <a:pt x="217" y="738"/>
                </a:lnTo>
                <a:lnTo>
                  <a:pt x="218" y="736"/>
                </a:lnTo>
                <a:lnTo>
                  <a:pt x="215" y="736"/>
                </a:lnTo>
                <a:close/>
                <a:moveTo>
                  <a:pt x="3358" y="735"/>
                </a:moveTo>
                <a:cubicBezTo>
                  <a:pt x="3359" y="740"/>
                  <a:pt x="3357" y="741"/>
                  <a:pt x="3357" y="745"/>
                </a:cubicBezTo>
                <a:cubicBezTo>
                  <a:pt x="3360" y="745"/>
                  <a:pt x="3361" y="746"/>
                  <a:pt x="3361" y="748"/>
                </a:cubicBezTo>
                <a:lnTo>
                  <a:pt x="3361" y="748"/>
                </a:lnTo>
                <a:cubicBezTo>
                  <a:pt x="3363" y="746"/>
                  <a:pt x="3368" y="746"/>
                  <a:pt x="3367" y="742"/>
                </a:cubicBezTo>
                <a:cubicBezTo>
                  <a:pt x="3363" y="741"/>
                  <a:pt x="3362" y="737"/>
                  <a:pt x="3358" y="735"/>
                </a:cubicBezTo>
                <a:close/>
                <a:moveTo>
                  <a:pt x="211" y="735"/>
                </a:moveTo>
                <a:cubicBezTo>
                  <a:pt x="210" y="735"/>
                  <a:pt x="208" y="735"/>
                  <a:pt x="207" y="737"/>
                </a:cubicBezTo>
                <a:cubicBezTo>
                  <a:pt x="209" y="738"/>
                  <a:pt x="210" y="739"/>
                  <a:pt x="212" y="738"/>
                </a:cubicBezTo>
                <a:lnTo>
                  <a:pt x="213" y="735"/>
                </a:lnTo>
                <a:cubicBezTo>
                  <a:pt x="212" y="735"/>
                  <a:pt x="212" y="735"/>
                  <a:pt x="211" y="735"/>
                </a:cubicBezTo>
                <a:close/>
                <a:moveTo>
                  <a:pt x="133" y="735"/>
                </a:moveTo>
                <a:cubicBezTo>
                  <a:pt x="130" y="735"/>
                  <a:pt x="128" y="736"/>
                  <a:pt x="129" y="740"/>
                </a:cubicBezTo>
                <a:cubicBezTo>
                  <a:pt x="133" y="742"/>
                  <a:pt x="134" y="739"/>
                  <a:pt x="135" y="736"/>
                </a:cubicBezTo>
                <a:lnTo>
                  <a:pt x="135" y="735"/>
                </a:lnTo>
                <a:cubicBezTo>
                  <a:pt x="134" y="735"/>
                  <a:pt x="133" y="735"/>
                  <a:pt x="133" y="735"/>
                </a:cubicBezTo>
                <a:close/>
                <a:moveTo>
                  <a:pt x="196" y="734"/>
                </a:moveTo>
                <a:cubicBezTo>
                  <a:pt x="195" y="734"/>
                  <a:pt x="195" y="734"/>
                  <a:pt x="194" y="735"/>
                </a:cubicBezTo>
                <a:cubicBezTo>
                  <a:pt x="193" y="737"/>
                  <a:pt x="198" y="738"/>
                  <a:pt x="197" y="735"/>
                </a:cubicBezTo>
                <a:lnTo>
                  <a:pt x="198" y="735"/>
                </a:lnTo>
                <a:cubicBezTo>
                  <a:pt x="197" y="735"/>
                  <a:pt x="197" y="734"/>
                  <a:pt x="196" y="734"/>
                </a:cubicBezTo>
                <a:close/>
                <a:moveTo>
                  <a:pt x="3395" y="733"/>
                </a:moveTo>
                <a:cubicBezTo>
                  <a:pt x="3394" y="734"/>
                  <a:pt x="3394" y="734"/>
                  <a:pt x="3394" y="735"/>
                </a:cubicBezTo>
                <a:cubicBezTo>
                  <a:pt x="3391" y="735"/>
                  <a:pt x="3389" y="735"/>
                  <a:pt x="3389" y="738"/>
                </a:cubicBezTo>
                <a:cubicBezTo>
                  <a:pt x="3392" y="736"/>
                  <a:pt x="3395" y="740"/>
                  <a:pt x="3396" y="736"/>
                </a:cubicBezTo>
                <a:cubicBezTo>
                  <a:pt x="3395" y="736"/>
                  <a:pt x="3395" y="736"/>
                  <a:pt x="3395" y="736"/>
                </a:cubicBezTo>
                <a:lnTo>
                  <a:pt x="3395" y="736"/>
                </a:lnTo>
                <a:cubicBezTo>
                  <a:pt x="3396" y="735"/>
                  <a:pt x="3396" y="734"/>
                  <a:pt x="3395" y="733"/>
                </a:cubicBezTo>
                <a:close/>
                <a:moveTo>
                  <a:pt x="174" y="733"/>
                </a:moveTo>
                <a:cubicBezTo>
                  <a:pt x="173" y="741"/>
                  <a:pt x="190" y="738"/>
                  <a:pt x="193" y="736"/>
                </a:cubicBezTo>
                <a:lnTo>
                  <a:pt x="193" y="736"/>
                </a:lnTo>
                <a:cubicBezTo>
                  <a:pt x="185" y="731"/>
                  <a:pt x="181" y="738"/>
                  <a:pt x="174" y="733"/>
                </a:cubicBezTo>
                <a:close/>
                <a:moveTo>
                  <a:pt x="158" y="733"/>
                </a:moveTo>
                <a:cubicBezTo>
                  <a:pt x="154" y="733"/>
                  <a:pt x="152" y="734"/>
                  <a:pt x="151" y="739"/>
                </a:cubicBezTo>
                <a:lnTo>
                  <a:pt x="151" y="738"/>
                </a:lnTo>
                <a:cubicBezTo>
                  <a:pt x="154" y="739"/>
                  <a:pt x="155" y="737"/>
                  <a:pt x="156" y="736"/>
                </a:cubicBezTo>
                <a:cubicBezTo>
                  <a:pt x="159" y="741"/>
                  <a:pt x="165" y="740"/>
                  <a:pt x="169" y="738"/>
                </a:cubicBezTo>
                <a:cubicBezTo>
                  <a:pt x="170" y="736"/>
                  <a:pt x="170" y="735"/>
                  <a:pt x="169" y="733"/>
                </a:cubicBezTo>
                <a:cubicBezTo>
                  <a:pt x="165" y="734"/>
                  <a:pt x="161" y="733"/>
                  <a:pt x="158" y="733"/>
                </a:cubicBezTo>
                <a:close/>
                <a:moveTo>
                  <a:pt x="144" y="731"/>
                </a:moveTo>
                <a:cubicBezTo>
                  <a:pt x="143" y="734"/>
                  <a:pt x="145" y="739"/>
                  <a:pt x="146" y="736"/>
                </a:cubicBezTo>
                <a:cubicBezTo>
                  <a:pt x="144" y="735"/>
                  <a:pt x="146" y="732"/>
                  <a:pt x="144" y="731"/>
                </a:cubicBezTo>
                <a:lnTo>
                  <a:pt x="144" y="731"/>
                </a:lnTo>
                <a:close/>
                <a:moveTo>
                  <a:pt x="3264" y="729"/>
                </a:moveTo>
                <a:lnTo>
                  <a:pt x="3264" y="731"/>
                </a:lnTo>
                <a:lnTo>
                  <a:pt x="3264" y="731"/>
                </a:lnTo>
                <a:cubicBezTo>
                  <a:pt x="3265" y="731"/>
                  <a:pt x="3265" y="731"/>
                  <a:pt x="3266" y="731"/>
                </a:cubicBezTo>
                <a:lnTo>
                  <a:pt x="3266" y="729"/>
                </a:lnTo>
                <a:cubicBezTo>
                  <a:pt x="3265" y="729"/>
                  <a:pt x="3265" y="729"/>
                  <a:pt x="3264" y="729"/>
                </a:cubicBezTo>
                <a:close/>
                <a:moveTo>
                  <a:pt x="3371" y="727"/>
                </a:moveTo>
                <a:cubicBezTo>
                  <a:pt x="3368" y="731"/>
                  <a:pt x="3374" y="742"/>
                  <a:pt x="3376" y="736"/>
                </a:cubicBezTo>
                <a:cubicBezTo>
                  <a:pt x="3372" y="736"/>
                  <a:pt x="3373" y="730"/>
                  <a:pt x="3371" y="727"/>
                </a:cubicBezTo>
                <a:lnTo>
                  <a:pt x="3371" y="727"/>
                </a:lnTo>
                <a:close/>
                <a:moveTo>
                  <a:pt x="165" y="726"/>
                </a:moveTo>
                <a:cubicBezTo>
                  <a:pt x="165" y="728"/>
                  <a:pt x="164" y="729"/>
                  <a:pt x="166" y="730"/>
                </a:cubicBezTo>
                <a:cubicBezTo>
                  <a:pt x="166" y="728"/>
                  <a:pt x="167" y="728"/>
                  <a:pt x="168" y="727"/>
                </a:cubicBezTo>
                <a:lnTo>
                  <a:pt x="168" y="727"/>
                </a:lnTo>
                <a:cubicBezTo>
                  <a:pt x="167" y="726"/>
                  <a:pt x="166" y="726"/>
                  <a:pt x="165" y="726"/>
                </a:cubicBezTo>
                <a:close/>
                <a:moveTo>
                  <a:pt x="127" y="726"/>
                </a:moveTo>
                <a:lnTo>
                  <a:pt x="127" y="727"/>
                </a:lnTo>
                <a:lnTo>
                  <a:pt x="127" y="727"/>
                </a:lnTo>
                <a:lnTo>
                  <a:pt x="127" y="728"/>
                </a:lnTo>
                <a:cubicBezTo>
                  <a:pt x="127" y="730"/>
                  <a:pt x="128" y="731"/>
                  <a:pt x="130" y="731"/>
                </a:cubicBezTo>
                <a:cubicBezTo>
                  <a:pt x="130" y="729"/>
                  <a:pt x="130" y="728"/>
                  <a:pt x="129" y="727"/>
                </a:cubicBezTo>
                <a:lnTo>
                  <a:pt x="127" y="727"/>
                </a:lnTo>
                <a:lnTo>
                  <a:pt x="127" y="726"/>
                </a:lnTo>
                <a:close/>
                <a:moveTo>
                  <a:pt x="3371" y="722"/>
                </a:moveTo>
                <a:cubicBezTo>
                  <a:pt x="3371" y="722"/>
                  <a:pt x="3370" y="723"/>
                  <a:pt x="3370" y="724"/>
                </a:cubicBezTo>
                <a:cubicBezTo>
                  <a:pt x="3372" y="726"/>
                  <a:pt x="3373" y="723"/>
                  <a:pt x="3371" y="722"/>
                </a:cubicBezTo>
                <a:close/>
                <a:moveTo>
                  <a:pt x="3388" y="722"/>
                </a:moveTo>
                <a:lnTo>
                  <a:pt x="3388" y="722"/>
                </a:lnTo>
                <a:lnTo>
                  <a:pt x="3388" y="722"/>
                </a:lnTo>
                <a:lnTo>
                  <a:pt x="3390" y="728"/>
                </a:lnTo>
                <a:cubicBezTo>
                  <a:pt x="3390" y="730"/>
                  <a:pt x="3391" y="731"/>
                  <a:pt x="3391" y="733"/>
                </a:cubicBezTo>
                <a:cubicBezTo>
                  <a:pt x="3392" y="730"/>
                  <a:pt x="3392" y="726"/>
                  <a:pt x="3391" y="722"/>
                </a:cubicBezTo>
                <a:lnTo>
                  <a:pt x="3388" y="722"/>
                </a:lnTo>
                <a:lnTo>
                  <a:pt x="3388" y="722"/>
                </a:lnTo>
                <a:close/>
                <a:moveTo>
                  <a:pt x="3335" y="721"/>
                </a:moveTo>
                <a:cubicBezTo>
                  <a:pt x="3331" y="721"/>
                  <a:pt x="3329" y="724"/>
                  <a:pt x="3327" y="723"/>
                </a:cubicBezTo>
                <a:lnTo>
                  <a:pt x="3326" y="723"/>
                </a:lnTo>
                <a:lnTo>
                  <a:pt x="3325" y="722"/>
                </a:lnTo>
                <a:lnTo>
                  <a:pt x="3325" y="723"/>
                </a:lnTo>
                <a:lnTo>
                  <a:pt x="3326" y="723"/>
                </a:lnTo>
                <a:lnTo>
                  <a:pt x="3326" y="724"/>
                </a:lnTo>
                <a:cubicBezTo>
                  <a:pt x="3327" y="726"/>
                  <a:pt x="3327" y="726"/>
                  <a:pt x="3326" y="730"/>
                </a:cubicBezTo>
                <a:cubicBezTo>
                  <a:pt x="3327" y="730"/>
                  <a:pt x="3328" y="730"/>
                  <a:pt x="3330" y="730"/>
                </a:cubicBezTo>
                <a:cubicBezTo>
                  <a:pt x="3329" y="725"/>
                  <a:pt x="3331" y="724"/>
                  <a:pt x="3334" y="722"/>
                </a:cubicBezTo>
                <a:cubicBezTo>
                  <a:pt x="3334" y="722"/>
                  <a:pt x="3334" y="723"/>
                  <a:pt x="3334" y="723"/>
                </a:cubicBezTo>
                <a:cubicBezTo>
                  <a:pt x="3334" y="725"/>
                  <a:pt x="3336" y="727"/>
                  <a:pt x="3338" y="726"/>
                </a:cubicBezTo>
                <a:cubicBezTo>
                  <a:pt x="3338" y="725"/>
                  <a:pt x="3338" y="723"/>
                  <a:pt x="3337" y="721"/>
                </a:cubicBezTo>
                <a:cubicBezTo>
                  <a:pt x="3336" y="721"/>
                  <a:pt x="3335" y="721"/>
                  <a:pt x="3335" y="721"/>
                </a:cubicBezTo>
                <a:close/>
                <a:moveTo>
                  <a:pt x="3356" y="719"/>
                </a:moveTo>
                <a:lnTo>
                  <a:pt x="3356" y="723"/>
                </a:lnTo>
                <a:cubicBezTo>
                  <a:pt x="3357" y="723"/>
                  <a:pt x="3358" y="723"/>
                  <a:pt x="3358" y="723"/>
                </a:cubicBezTo>
                <a:lnTo>
                  <a:pt x="3358" y="719"/>
                </a:lnTo>
                <a:cubicBezTo>
                  <a:pt x="3358" y="719"/>
                  <a:pt x="3357" y="719"/>
                  <a:pt x="3356" y="719"/>
                </a:cubicBezTo>
                <a:close/>
                <a:moveTo>
                  <a:pt x="123" y="718"/>
                </a:moveTo>
                <a:cubicBezTo>
                  <a:pt x="123" y="720"/>
                  <a:pt x="123" y="721"/>
                  <a:pt x="122" y="722"/>
                </a:cubicBezTo>
                <a:cubicBezTo>
                  <a:pt x="125" y="723"/>
                  <a:pt x="127" y="723"/>
                  <a:pt x="127" y="719"/>
                </a:cubicBezTo>
                <a:lnTo>
                  <a:pt x="123" y="718"/>
                </a:lnTo>
                <a:close/>
                <a:moveTo>
                  <a:pt x="3395" y="717"/>
                </a:moveTo>
                <a:cubicBezTo>
                  <a:pt x="3397" y="720"/>
                  <a:pt x="3395" y="721"/>
                  <a:pt x="3395" y="725"/>
                </a:cubicBezTo>
                <a:cubicBezTo>
                  <a:pt x="3400" y="727"/>
                  <a:pt x="3398" y="726"/>
                  <a:pt x="3397" y="731"/>
                </a:cubicBezTo>
                <a:cubicBezTo>
                  <a:pt x="3403" y="735"/>
                  <a:pt x="3402" y="725"/>
                  <a:pt x="3408" y="726"/>
                </a:cubicBezTo>
                <a:cubicBezTo>
                  <a:pt x="3409" y="721"/>
                  <a:pt x="3403" y="724"/>
                  <a:pt x="3401" y="722"/>
                </a:cubicBezTo>
                <a:cubicBezTo>
                  <a:pt x="3401" y="720"/>
                  <a:pt x="3403" y="720"/>
                  <a:pt x="3403" y="719"/>
                </a:cubicBezTo>
                <a:lnTo>
                  <a:pt x="3403" y="718"/>
                </a:lnTo>
                <a:cubicBezTo>
                  <a:pt x="3401" y="717"/>
                  <a:pt x="3398" y="716"/>
                  <a:pt x="3395" y="717"/>
                </a:cubicBezTo>
                <a:close/>
                <a:moveTo>
                  <a:pt x="152" y="717"/>
                </a:moveTo>
                <a:cubicBezTo>
                  <a:pt x="152" y="718"/>
                  <a:pt x="151" y="718"/>
                  <a:pt x="151" y="719"/>
                </a:cubicBezTo>
                <a:lnTo>
                  <a:pt x="151" y="719"/>
                </a:lnTo>
                <a:cubicBezTo>
                  <a:pt x="152" y="719"/>
                  <a:pt x="152" y="720"/>
                  <a:pt x="152" y="720"/>
                </a:cubicBezTo>
                <a:cubicBezTo>
                  <a:pt x="153" y="719"/>
                  <a:pt x="153" y="719"/>
                  <a:pt x="154" y="718"/>
                </a:cubicBezTo>
                <a:cubicBezTo>
                  <a:pt x="153" y="718"/>
                  <a:pt x="153" y="717"/>
                  <a:pt x="152" y="717"/>
                </a:cubicBezTo>
                <a:close/>
                <a:moveTo>
                  <a:pt x="158" y="716"/>
                </a:moveTo>
                <a:lnTo>
                  <a:pt x="158" y="716"/>
                </a:lnTo>
                <a:cubicBezTo>
                  <a:pt x="156" y="720"/>
                  <a:pt x="163" y="722"/>
                  <a:pt x="164" y="718"/>
                </a:cubicBezTo>
                <a:cubicBezTo>
                  <a:pt x="163" y="717"/>
                  <a:pt x="160" y="716"/>
                  <a:pt x="158" y="716"/>
                </a:cubicBezTo>
                <a:close/>
                <a:moveTo>
                  <a:pt x="3257" y="715"/>
                </a:moveTo>
                <a:lnTo>
                  <a:pt x="3258" y="715"/>
                </a:lnTo>
                <a:cubicBezTo>
                  <a:pt x="3257" y="718"/>
                  <a:pt x="3254" y="723"/>
                  <a:pt x="3257" y="723"/>
                </a:cubicBezTo>
                <a:cubicBezTo>
                  <a:pt x="3259" y="722"/>
                  <a:pt x="3259" y="716"/>
                  <a:pt x="3257" y="715"/>
                </a:cubicBezTo>
                <a:close/>
                <a:moveTo>
                  <a:pt x="3274" y="713"/>
                </a:moveTo>
                <a:cubicBezTo>
                  <a:pt x="3273" y="713"/>
                  <a:pt x="3272" y="713"/>
                  <a:pt x="3271" y="713"/>
                </a:cubicBezTo>
                <a:cubicBezTo>
                  <a:pt x="3273" y="717"/>
                  <a:pt x="3276" y="716"/>
                  <a:pt x="3280" y="717"/>
                </a:cubicBezTo>
                <a:cubicBezTo>
                  <a:pt x="3280" y="717"/>
                  <a:pt x="3280" y="716"/>
                  <a:pt x="3280" y="715"/>
                </a:cubicBezTo>
                <a:lnTo>
                  <a:pt x="3280" y="714"/>
                </a:lnTo>
                <a:lnTo>
                  <a:pt x="3281" y="714"/>
                </a:lnTo>
                <a:lnTo>
                  <a:pt x="3280" y="714"/>
                </a:lnTo>
                <a:lnTo>
                  <a:pt x="3280" y="714"/>
                </a:lnTo>
                <a:lnTo>
                  <a:pt x="3279" y="713"/>
                </a:lnTo>
                <a:cubicBezTo>
                  <a:pt x="3277" y="713"/>
                  <a:pt x="3275" y="713"/>
                  <a:pt x="3274" y="713"/>
                </a:cubicBezTo>
                <a:close/>
                <a:moveTo>
                  <a:pt x="3415" y="712"/>
                </a:moveTo>
                <a:cubicBezTo>
                  <a:pt x="3414" y="712"/>
                  <a:pt x="3412" y="712"/>
                  <a:pt x="3412" y="714"/>
                </a:cubicBezTo>
                <a:cubicBezTo>
                  <a:pt x="3413" y="715"/>
                  <a:pt x="3416" y="715"/>
                  <a:pt x="3417" y="716"/>
                </a:cubicBezTo>
                <a:lnTo>
                  <a:pt x="3417" y="716"/>
                </a:lnTo>
                <a:cubicBezTo>
                  <a:pt x="3418" y="714"/>
                  <a:pt x="3417" y="713"/>
                  <a:pt x="3415" y="712"/>
                </a:cubicBezTo>
                <a:close/>
                <a:moveTo>
                  <a:pt x="3243" y="712"/>
                </a:moveTo>
                <a:lnTo>
                  <a:pt x="3243" y="713"/>
                </a:lnTo>
                <a:lnTo>
                  <a:pt x="3243" y="713"/>
                </a:lnTo>
                <a:cubicBezTo>
                  <a:pt x="3242" y="716"/>
                  <a:pt x="3244" y="719"/>
                  <a:pt x="3246" y="719"/>
                </a:cubicBezTo>
                <a:cubicBezTo>
                  <a:pt x="3247" y="719"/>
                  <a:pt x="3245" y="716"/>
                  <a:pt x="3244" y="714"/>
                </a:cubicBezTo>
                <a:lnTo>
                  <a:pt x="3243" y="713"/>
                </a:lnTo>
                <a:lnTo>
                  <a:pt x="3243" y="712"/>
                </a:lnTo>
                <a:lnTo>
                  <a:pt x="3243" y="712"/>
                </a:lnTo>
                <a:close/>
                <a:moveTo>
                  <a:pt x="3393" y="712"/>
                </a:moveTo>
                <a:cubicBezTo>
                  <a:pt x="3392" y="712"/>
                  <a:pt x="3393" y="715"/>
                  <a:pt x="3395" y="712"/>
                </a:cubicBezTo>
                <a:cubicBezTo>
                  <a:pt x="3394" y="711"/>
                  <a:pt x="3393" y="711"/>
                  <a:pt x="3393" y="712"/>
                </a:cubicBezTo>
                <a:close/>
                <a:moveTo>
                  <a:pt x="3378" y="711"/>
                </a:moveTo>
                <a:lnTo>
                  <a:pt x="3379" y="712"/>
                </a:lnTo>
                <a:cubicBezTo>
                  <a:pt x="3380" y="717"/>
                  <a:pt x="3376" y="719"/>
                  <a:pt x="3375" y="724"/>
                </a:cubicBezTo>
                <a:cubicBezTo>
                  <a:pt x="3381" y="723"/>
                  <a:pt x="3382" y="719"/>
                  <a:pt x="3385" y="718"/>
                </a:cubicBezTo>
                <a:cubicBezTo>
                  <a:pt x="3381" y="718"/>
                  <a:pt x="3381" y="713"/>
                  <a:pt x="3378" y="711"/>
                </a:cubicBezTo>
                <a:close/>
                <a:moveTo>
                  <a:pt x="3311" y="711"/>
                </a:moveTo>
                <a:cubicBezTo>
                  <a:pt x="3311" y="711"/>
                  <a:pt x="3310" y="711"/>
                  <a:pt x="3310" y="711"/>
                </a:cubicBezTo>
                <a:cubicBezTo>
                  <a:pt x="3309" y="714"/>
                  <a:pt x="3307" y="716"/>
                  <a:pt x="3309" y="718"/>
                </a:cubicBezTo>
                <a:lnTo>
                  <a:pt x="3309" y="719"/>
                </a:lnTo>
                <a:cubicBezTo>
                  <a:pt x="3313" y="719"/>
                  <a:pt x="3313" y="716"/>
                  <a:pt x="3314" y="712"/>
                </a:cubicBezTo>
                <a:cubicBezTo>
                  <a:pt x="3313" y="712"/>
                  <a:pt x="3312" y="711"/>
                  <a:pt x="3311" y="711"/>
                </a:cubicBezTo>
                <a:close/>
                <a:moveTo>
                  <a:pt x="3234" y="711"/>
                </a:moveTo>
                <a:cubicBezTo>
                  <a:pt x="3233" y="718"/>
                  <a:pt x="3239" y="712"/>
                  <a:pt x="3234" y="711"/>
                </a:cubicBezTo>
                <a:close/>
                <a:moveTo>
                  <a:pt x="199" y="711"/>
                </a:moveTo>
                <a:cubicBezTo>
                  <a:pt x="200" y="715"/>
                  <a:pt x="196" y="712"/>
                  <a:pt x="196" y="715"/>
                </a:cubicBezTo>
                <a:cubicBezTo>
                  <a:pt x="200" y="715"/>
                  <a:pt x="199" y="717"/>
                  <a:pt x="203" y="719"/>
                </a:cubicBezTo>
                <a:cubicBezTo>
                  <a:pt x="204" y="717"/>
                  <a:pt x="207" y="716"/>
                  <a:pt x="206" y="713"/>
                </a:cubicBezTo>
                <a:lnTo>
                  <a:pt x="205" y="712"/>
                </a:lnTo>
                <a:lnTo>
                  <a:pt x="205" y="712"/>
                </a:lnTo>
                <a:lnTo>
                  <a:pt x="205" y="712"/>
                </a:lnTo>
                <a:lnTo>
                  <a:pt x="205" y="712"/>
                </a:lnTo>
                <a:lnTo>
                  <a:pt x="203" y="713"/>
                </a:lnTo>
                <a:cubicBezTo>
                  <a:pt x="202" y="713"/>
                  <a:pt x="201" y="714"/>
                  <a:pt x="199" y="711"/>
                </a:cubicBezTo>
                <a:close/>
                <a:moveTo>
                  <a:pt x="3229" y="711"/>
                </a:moveTo>
                <a:cubicBezTo>
                  <a:pt x="3227" y="711"/>
                  <a:pt x="3227" y="712"/>
                  <a:pt x="3226" y="714"/>
                </a:cubicBezTo>
                <a:lnTo>
                  <a:pt x="3226" y="715"/>
                </a:lnTo>
                <a:lnTo>
                  <a:pt x="3226" y="715"/>
                </a:lnTo>
                <a:lnTo>
                  <a:pt x="3226" y="715"/>
                </a:lnTo>
                <a:lnTo>
                  <a:pt x="3226" y="715"/>
                </a:lnTo>
                <a:lnTo>
                  <a:pt x="3228" y="715"/>
                </a:lnTo>
                <a:cubicBezTo>
                  <a:pt x="3229" y="714"/>
                  <a:pt x="3229" y="712"/>
                  <a:pt x="3229" y="711"/>
                </a:cubicBezTo>
                <a:close/>
                <a:moveTo>
                  <a:pt x="210" y="711"/>
                </a:moveTo>
                <a:cubicBezTo>
                  <a:pt x="211" y="714"/>
                  <a:pt x="206" y="718"/>
                  <a:pt x="210" y="719"/>
                </a:cubicBezTo>
                <a:lnTo>
                  <a:pt x="211" y="719"/>
                </a:lnTo>
                <a:cubicBezTo>
                  <a:pt x="213" y="718"/>
                  <a:pt x="209" y="713"/>
                  <a:pt x="215" y="716"/>
                </a:cubicBezTo>
                <a:lnTo>
                  <a:pt x="215" y="711"/>
                </a:lnTo>
                <a:cubicBezTo>
                  <a:pt x="214" y="711"/>
                  <a:pt x="212" y="711"/>
                  <a:pt x="210" y="711"/>
                </a:cubicBezTo>
                <a:close/>
                <a:moveTo>
                  <a:pt x="3359" y="710"/>
                </a:moveTo>
                <a:lnTo>
                  <a:pt x="3359" y="713"/>
                </a:lnTo>
                <a:cubicBezTo>
                  <a:pt x="3360" y="713"/>
                  <a:pt x="3361" y="713"/>
                  <a:pt x="3361" y="713"/>
                </a:cubicBezTo>
                <a:lnTo>
                  <a:pt x="3361" y="710"/>
                </a:lnTo>
                <a:cubicBezTo>
                  <a:pt x="3361" y="710"/>
                  <a:pt x="3360" y="710"/>
                  <a:pt x="3359" y="710"/>
                </a:cubicBezTo>
                <a:close/>
                <a:moveTo>
                  <a:pt x="3369" y="710"/>
                </a:moveTo>
                <a:cubicBezTo>
                  <a:pt x="3368" y="709"/>
                  <a:pt x="3367" y="709"/>
                  <a:pt x="3367" y="710"/>
                </a:cubicBezTo>
                <a:cubicBezTo>
                  <a:pt x="3366" y="712"/>
                  <a:pt x="3363" y="716"/>
                  <a:pt x="3367" y="716"/>
                </a:cubicBezTo>
                <a:cubicBezTo>
                  <a:pt x="3366" y="712"/>
                  <a:pt x="3372" y="715"/>
                  <a:pt x="3372" y="716"/>
                </a:cubicBezTo>
                <a:cubicBezTo>
                  <a:pt x="3373" y="715"/>
                  <a:pt x="3373" y="712"/>
                  <a:pt x="3374" y="711"/>
                </a:cubicBezTo>
                <a:lnTo>
                  <a:pt x="3374" y="710"/>
                </a:lnTo>
                <a:cubicBezTo>
                  <a:pt x="3371" y="711"/>
                  <a:pt x="3370" y="710"/>
                  <a:pt x="3369" y="710"/>
                </a:cubicBezTo>
                <a:close/>
                <a:moveTo>
                  <a:pt x="198" y="707"/>
                </a:moveTo>
                <a:lnTo>
                  <a:pt x="198" y="709"/>
                </a:lnTo>
                <a:cubicBezTo>
                  <a:pt x="198" y="709"/>
                  <a:pt x="199" y="709"/>
                  <a:pt x="200" y="709"/>
                </a:cubicBezTo>
                <a:lnTo>
                  <a:pt x="200" y="707"/>
                </a:lnTo>
                <a:cubicBezTo>
                  <a:pt x="199" y="707"/>
                  <a:pt x="198" y="707"/>
                  <a:pt x="198" y="707"/>
                </a:cubicBezTo>
                <a:close/>
                <a:moveTo>
                  <a:pt x="3308" y="705"/>
                </a:moveTo>
                <a:cubicBezTo>
                  <a:pt x="3307" y="706"/>
                  <a:pt x="3306" y="706"/>
                  <a:pt x="3306" y="708"/>
                </a:cubicBezTo>
                <a:cubicBezTo>
                  <a:pt x="3307" y="709"/>
                  <a:pt x="3310" y="709"/>
                  <a:pt x="3310" y="705"/>
                </a:cubicBezTo>
                <a:lnTo>
                  <a:pt x="3310" y="705"/>
                </a:lnTo>
                <a:cubicBezTo>
                  <a:pt x="3309" y="705"/>
                  <a:pt x="3309" y="705"/>
                  <a:pt x="3308" y="705"/>
                </a:cubicBezTo>
                <a:close/>
                <a:moveTo>
                  <a:pt x="180" y="705"/>
                </a:moveTo>
                <a:cubicBezTo>
                  <a:pt x="177" y="705"/>
                  <a:pt x="174" y="705"/>
                  <a:pt x="171" y="706"/>
                </a:cubicBezTo>
                <a:cubicBezTo>
                  <a:pt x="172" y="707"/>
                  <a:pt x="173" y="709"/>
                  <a:pt x="173" y="712"/>
                </a:cubicBezTo>
                <a:cubicBezTo>
                  <a:pt x="170" y="713"/>
                  <a:pt x="169" y="717"/>
                  <a:pt x="167" y="720"/>
                </a:cubicBezTo>
                <a:lnTo>
                  <a:pt x="167" y="720"/>
                </a:lnTo>
                <a:cubicBezTo>
                  <a:pt x="170" y="721"/>
                  <a:pt x="173" y="723"/>
                  <a:pt x="178" y="724"/>
                </a:cubicBezTo>
                <a:cubicBezTo>
                  <a:pt x="180" y="717"/>
                  <a:pt x="191" y="724"/>
                  <a:pt x="196" y="717"/>
                </a:cubicBezTo>
                <a:cubicBezTo>
                  <a:pt x="187" y="718"/>
                  <a:pt x="196" y="708"/>
                  <a:pt x="192" y="706"/>
                </a:cubicBezTo>
                <a:cubicBezTo>
                  <a:pt x="191" y="708"/>
                  <a:pt x="192" y="712"/>
                  <a:pt x="190" y="712"/>
                </a:cubicBezTo>
                <a:cubicBezTo>
                  <a:pt x="186" y="711"/>
                  <a:pt x="186" y="708"/>
                  <a:pt x="189" y="706"/>
                </a:cubicBezTo>
                <a:cubicBezTo>
                  <a:pt x="186" y="706"/>
                  <a:pt x="183" y="705"/>
                  <a:pt x="180" y="705"/>
                </a:cubicBezTo>
                <a:close/>
                <a:moveTo>
                  <a:pt x="3293" y="705"/>
                </a:moveTo>
                <a:cubicBezTo>
                  <a:pt x="3291" y="705"/>
                  <a:pt x="3289" y="705"/>
                  <a:pt x="3288" y="706"/>
                </a:cubicBezTo>
                <a:cubicBezTo>
                  <a:pt x="3287" y="711"/>
                  <a:pt x="3294" y="707"/>
                  <a:pt x="3297" y="708"/>
                </a:cubicBezTo>
                <a:lnTo>
                  <a:pt x="3297" y="708"/>
                </a:lnTo>
                <a:cubicBezTo>
                  <a:pt x="3296" y="706"/>
                  <a:pt x="3295" y="705"/>
                  <a:pt x="3293" y="705"/>
                </a:cubicBezTo>
                <a:close/>
                <a:moveTo>
                  <a:pt x="3356" y="705"/>
                </a:moveTo>
                <a:cubicBezTo>
                  <a:pt x="3357" y="707"/>
                  <a:pt x="3355" y="712"/>
                  <a:pt x="3358" y="710"/>
                </a:cubicBezTo>
                <a:lnTo>
                  <a:pt x="3358" y="710"/>
                </a:lnTo>
                <a:cubicBezTo>
                  <a:pt x="3359" y="708"/>
                  <a:pt x="3358" y="706"/>
                  <a:pt x="3356" y="705"/>
                </a:cubicBezTo>
                <a:close/>
                <a:moveTo>
                  <a:pt x="208" y="705"/>
                </a:moveTo>
                <a:cubicBezTo>
                  <a:pt x="208" y="708"/>
                  <a:pt x="202" y="703"/>
                  <a:pt x="203" y="707"/>
                </a:cubicBezTo>
                <a:lnTo>
                  <a:pt x="203" y="707"/>
                </a:lnTo>
                <a:cubicBezTo>
                  <a:pt x="204" y="712"/>
                  <a:pt x="211" y="706"/>
                  <a:pt x="208" y="705"/>
                </a:cubicBezTo>
                <a:close/>
                <a:moveTo>
                  <a:pt x="3398" y="704"/>
                </a:moveTo>
                <a:lnTo>
                  <a:pt x="3398" y="708"/>
                </a:lnTo>
                <a:cubicBezTo>
                  <a:pt x="3399" y="708"/>
                  <a:pt x="3400" y="708"/>
                  <a:pt x="3401" y="708"/>
                </a:cubicBezTo>
                <a:cubicBezTo>
                  <a:pt x="3401" y="705"/>
                  <a:pt x="3400" y="704"/>
                  <a:pt x="3398" y="704"/>
                </a:cubicBezTo>
                <a:close/>
                <a:moveTo>
                  <a:pt x="3275" y="704"/>
                </a:moveTo>
                <a:cubicBezTo>
                  <a:pt x="3274" y="704"/>
                  <a:pt x="3273" y="705"/>
                  <a:pt x="3272" y="706"/>
                </a:cubicBezTo>
                <a:cubicBezTo>
                  <a:pt x="3272" y="709"/>
                  <a:pt x="3275" y="709"/>
                  <a:pt x="3277" y="709"/>
                </a:cubicBezTo>
                <a:lnTo>
                  <a:pt x="3278" y="709"/>
                </a:lnTo>
                <a:cubicBezTo>
                  <a:pt x="3278" y="707"/>
                  <a:pt x="3278" y="705"/>
                  <a:pt x="3276" y="705"/>
                </a:cubicBezTo>
                <a:cubicBezTo>
                  <a:pt x="3276" y="704"/>
                  <a:pt x="3276" y="704"/>
                  <a:pt x="3275" y="704"/>
                </a:cubicBezTo>
                <a:close/>
                <a:moveTo>
                  <a:pt x="3408" y="704"/>
                </a:moveTo>
                <a:lnTo>
                  <a:pt x="3408" y="708"/>
                </a:lnTo>
                <a:lnTo>
                  <a:pt x="3413" y="708"/>
                </a:lnTo>
                <a:lnTo>
                  <a:pt x="3413" y="708"/>
                </a:lnTo>
                <a:cubicBezTo>
                  <a:pt x="3413" y="705"/>
                  <a:pt x="3411" y="704"/>
                  <a:pt x="3408" y="704"/>
                </a:cubicBezTo>
                <a:close/>
                <a:moveTo>
                  <a:pt x="3267" y="704"/>
                </a:moveTo>
                <a:cubicBezTo>
                  <a:pt x="3265" y="705"/>
                  <a:pt x="3268" y="708"/>
                  <a:pt x="3269" y="707"/>
                </a:cubicBezTo>
                <a:lnTo>
                  <a:pt x="3269" y="706"/>
                </a:lnTo>
                <a:lnTo>
                  <a:pt x="3269" y="706"/>
                </a:lnTo>
                <a:lnTo>
                  <a:pt x="3269" y="706"/>
                </a:lnTo>
                <a:lnTo>
                  <a:pt x="3269" y="706"/>
                </a:lnTo>
                <a:lnTo>
                  <a:pt x="3269" y="706"/>
                </a:lnTo>
                <a:cubicBezTo>
                  <a:pt x="3268" y="705"/>
                  <a:pt x="3268" y="704"/>
                  <a:pt x="3267" y="704"/>
                </a:cubicBezTo>
                <a:close/>
                <a:moveTo>
                  <a:pt x="3343" y="701"/>
                </a:moveTo>
                <a:cubicBezTo>
                  <a:pt x="3342" y="701"/>
                  <a:pt x="3341" y="702"/>
                  <a:pt x="3339" y="702"/>
                </a:cubicBezTo>
                <a:lnTo>
                  <a:pt x="3339" y="702"/>
                </a:lnTo>
                <a:cubicBezTo>
                  <a:pt x="3338" y="707"/>
                  <a:pt x="3345" y="706"/>
                  <a:pt x="3344" y="702"/>
                </a:cubicBezTo>
                <a:cubicBezTo>
                  <a:pt x="3343" y="702"/>
                  <a:pt x="3343" y="701"/>
                  <a:pt x="3343" y="701"/>
                </a:cubicBezTo>
                <a:close/>
                <a:moveTo>
                  <a:pt x="3369" y="701"/>
                </a:moveTo>
                <a:cubicBezTo>
                  <a:pt x="3369" y="702"/>
                  <a:pt x="3368" y="702"/>
                  <a:pt x="3368" y="703"/>
                </a:cubicBezTo>
                <a:lnTo>
                  <a:pt x="3368" y="703"/>
                </a:lnTo>
                <a:cubicBezTo>
                  <a:pt x="3370" y="703"/>
                  <a:pt x="3370" y="705"/>
                  <a:pt x="3371" y="704"/>
                </a:cubicBezTo>
                <a:cubicBezTo>
                  <a:pt x="3371" y="703"/>
                  <a:pt x="3371" y="701"/>
                  <a:pt x="3369" y="701"/>
                </a:cubicBezTo>
                <a:close/>
                <a:moveTo>
                  <a:pt x="3333" y="700"/>
                </a:moveTo>
                <a:cubicBezTo>
                  <a:pt x="3332" y="707"/>
                  <a:pt x="3337" y="701"/>
                  <a:pt x="3333" y="700"/>
                </a:cubicBezTo>
                <a:close/>
                <a:moveTo>
                  <a:pt x="3401" y="699"/>
                </a:moveTo>
                <a:lnTo>
                  <a:pt x="3401" y="704"/>
                </a:lnTo>
                <a:lnTo>
                  <a:pt x="3405" y="704"/>
                </a:lnTo>
                <a:lnTo>
                  <a:pt x="3405" y="704"/>
                </a:lnTo>
                <a:cubicBezTo>
                  <a:pt x="3405" y="704"/>
                  <a:pt x="3405" y="703"/>
                  <a:pt x="3405" y="703"/>
                </a:cubicBezTo>
                <a:cubicBezTo>
                  <a:pt x="3405" y="701"/>
                  <a:pt x="3403" y="699"/>
                  <a:pt x="3401" y="699"/>
                </a:cubicBezTo>
                <a:close/>
                <a:moveTo>
                  <a:pt x="234" y="673"/>
                </a:moveTo>
                <a:cubicBezTo>
                  <a:pt x="233" y="675"/>
                  <a:pt x="232" y="677"/>
                  <a:pt x="232" y="679"/>
                </a:cubicBezTo>
                <a:cubicBezTo>
                  <a:pt x="236" y="678"/>
                  <a:pt x="246" y="678"/>
                  <a:pt x="245" y="674"/>
                </a:cubicBezTo>
                <a:cubicBezTo>
                  <a:pt x="241" y="676"/>
                  <a:pt x="237" y="676"/>
                  <a:pt x="234" y="673"/>
                </a:cubicBezTo>
                <a:close/>
                <a:moveTo>
                  <a:pt x="3409" y="668"/>
                </a:moveTo>
                <a:cubicBezTo>
                  <a:pt x="3408" y="668"/>
                  <a:pt x="3407" y="669"/>
                  <a:pt x="3407" y="670"/>
                </a:cubicBezTo>
                <a:cubicBezTo>
                  <a:pt x="3408" y="670"/>
                  <a:pt x="3408" y="672"/>
                  <a:pt x="3409" y="672"/>
                </a:cubicBezTo>
                <a:cubicBezTo>
                  <a:pt x="3409" y="671"/>
                  <a:pt x="3411" y="671"/>
                  <a:pt x="3412" y="671"/>
                </a:cubicBezTo>
                <a:cubicBezTo>
                  <a:pt x="3412" y="670"/>
                  <a:pt x="3411" y="669"/>
                  <a:pt x="3410" y="668"/>
                </a:cubicBezTo>
                <a:cubicBezTo>
                  <a:pt x="3410" y="668"/>
                  <a:pt x="3410" y="668"/>
                  <a:pt x="3409" y="668"/>
                </a:cubicBezTo>
                <a:close/>
                <a:moveTo>
                  <a:pt x="3416" y="666"/>
                </a:moveTo>
                <a:cubicBezTo>
                  <a:pt x="3411" y="667"/>
                  <a:pt x="3422" y="671"/>
                  <a:pt x="3417" y="666"/>
                </a:cubicBezTo>
                <a:lnTo>
                  <a:pt x="3417" y="666"/>
                </a:lnTo>
                <a:cubicBezTo>
                  <a:pt x="3417" y="666"/>
                  <a:pt x="3416" y="666"/>
                  <a:pt x="3416" y="666"/>
                </a:cubicBezTo>
                <a:close/>
                <a:moveTo>
                  <a:pt x="253" y="628"/>
                </a:moveTo>
                <a:cubicBezTo>
                  <a:pt x="249" y="627"/>
                  <a:pt x="252" y="631"/>
                  <a:pt x="255" y="628"/>
                </a:cubicBezTo>
                <a:cubicBezTo>
                  <a:pt x="254" y="628"/>
                  <a:pt x="253" y="628"/>
                  <a:pt x="253" y="628"/>
                </a:cubicBezTo>
                <a:close/>
                <a:moveTo>
                  <a:pt x="230" y="626"/>
                </a:moveTo>
                <a:cubicBezTo>
                  <a:pt x="230" y="628"/>
                  <a:pt x="230" y="631"/>
                  <a:pt x="232" y="631"/>
                </a:cubicBezTo>
                <a:cubicBezTo>
                  <a:pt x="232" y="629"/>
                  <a:pt x="234" y="629"/>
                  <a:pt x="233" y="626"/>
                </a:cubicBezTo>
                <a:lnTo>
                  <a:pt x="233" y="626"/>
                </a:lnTo>
                <a:cubicBezTo>
                  <a:pt x="232" y="626"/>
                  <a:pt x="231" y="626"/>
                  <a:pt x="230" y="626"/>
                </a:cubicBezTo>
                <a:close/>
                <a:moveTo>
                  <a:pt x="243" y="620"/>
                </a:moveTo>
                <a:cubicBezTo>
                  <a:pt x="243" y="622"/>
                  <a:pt x="243" y="623"/>
                  <a:pt x="244" y="624"/>
                </a:cubicBezTo>
                <a:lnTo>
                  <a:pt x="245" y="624"/>
                </a:lnTo>
                <a:lnTo>
                  <a:pt x="245" y="624"/>
                </a:lnTo>
                <a:lnTo>
                  <a:pt x="245" y="624"/>
                </a:lnTo>
                <a:lnTo>
                  <a:pt x="245" y="624"/>
                </a:lnTo>
                <a:lnTo>
                  <a:pt x="245" y="624"/>
                </a:lnTo>
                <a:cubicBezTo>
                  <a:pt x="246" y="623"/>
                  <a:pt x="244" y="621"/>
                  <a:pt x="243" y="620"/>
                </a:cubicBezTo>
                <a:close/>
                <a:moveTo>
                  <a:pt x="230" y="617"/>
                </a:moveTo>
                <a:cubicBezTo>
                  <a:pt x="227" y="619"/>
                  <a:pt x="229" y="624"/>
                  <a:pt x="234" y="625"/>
                </a:cubicBezTo>
                <a:cubicBezTo>
                  <a:pt x="236" y="623"/>
                  <a:pt x="234" y="618"/>
                  <a:pt x="230" y="617"/>
                </a:cubicBezTo>
                <a:lnTo>
                  <a:pt x="230" y="617"/>
                </a:lnTo>
                <a:close/>
                <a:moveTo>
                  <a:pt x="3412" y="617"/>
                </a:moveTo>
                <a:cubicBezTo>
                  <a:pt x="3412" y="619"/>
                  <a:pt x="3412" y="620"/>
                  <a:pt x="3414" y="621"/>
                </a:cubicBezTo>
                <a:lnTo>
                  <a:pt x="3415" y="621"/>
                </a:lnTo>
                <a:lnTo>
                  <a:pt x="3415" y="621"/>
                </a:lnTo>
                <a:lnTo>
                  <a:pt x="3415" y="621"/>
                </a:lnTo>
                <a:lnTo>
                  <a:pt x="3415" y="621"/>
                </a:lnTo>
                <a:lnTo>
                  <a:pt x="3415" y="619"/>
                </a:lnTo>
                <a:cubicBezTo>
                  <a:pt x="3414" y="618"/>
                  <a:pt x="3414" y="616"/>
                  <a:pt x="3412" y="617"/>
                </a:cubicBezTo>
                <a:close/>
                <a:moveTo>
                  <a:pt x="273" y="616"/>
                </a:moveTo>
                <a:lnTo>
                  <a:pt x="273" y="619"/>
                </a:lnTo>
                <a:lnTo>
                  <a:pt x="276" y="619"/>
                </a:lnTo>
                <a:lnTo>
                  <a:pt x="276" y="617"/>
                </a:lnTo>
                <a:lnTo>
                  <a:pt x="273" y="616"/>
                </a:lnTo>
                <a:close/>
                <a:moveTo>
                  <a:pt x="283" y="602"/>
                </a:moveTo>
                <a:cubicBezTo>
                  <a:pt x="283" y="602"/>
                  <a:pt x="282" y="602"/>
                  <a:pt x="282" y="603"/>
                </a:cubicBezTo>
                <a:lnTo>
                  <a:pt x="282" y="605"/>
                </a:lnTo>
                <a:cubicBezTo>
                  <a:pt x="282" y="605"/>
                  <a:pt x="283" y="605"/>
                  <a:pt x="284" y="605"/>
                </a:cubicBezTo>
                <a:lnTo>
                  <a:pt x="284" y="603"/>
                </a:lnTo>
                <a:lnTo>
                  <a:pt x="284" y="603"/>
                </a:lnTo>
                <a:cubicBezTo>
                  <a:pt x="284" y="603"/>
                  <a:pt x="283" y="602"/>
                  <a:pt x="283" y="602"/>
                </a:cubicBezTo>
                <a:close/>
                <a:moveTo>
                  <a:pt x="279" y="594"/>
                </a:moveTo>
                <a:cubicBezTo>
                  <a:pt x="278" y="596"/>
                  <a:pt x="273" y="594"/>
                  <a:pt x="271" y="596"/>
                </a:cubicBezTo>
                <a:cubicBezTo>
                  <a:pt x="274" y="597"/>
                  <a:pt x="274" y="598"/>
                  <a:pt x="274" y="600"/>
                </a:cubicBezTo>
                <a:cubicBezTo>
                  <a:pt x="277" y="600"/>
                  <a:pt x="278" y="598"/>
                  <a:pt x="280" y="597"/>
                </a:cubicBezTo>
                <a:lnTo>
                  <a:pt x="281" y="597"/>
                </a:lnTo>
                <a:cubicBezTo>
                  <a:pt x="279" y="596"/>
                  <a:pt x="280" y="595"/>
                  <a:pt x="279" y="594"/>
                </a:cubicBezTo>
                <a:close/>
                <a:moveTo>
                  <a:pt x="283" y="588"/>
                </a:moveTo>
                <a:cubicBezTo>
                  <a:pt x="282" y="588"/>
                  <a:pt x="281" y="589"/>
                  <a:pt x="280" y="590"/>
                </a:cubicBezTo>
                <a:cubicBezTo>
                  <a:pt x="281" y="590"/>
                  <a:pt x="283" y="590"/>
                  <a:pt x="283" y="588"/>
                </a:cubicBezTo>
                <a:lnTo>
                  <a:pt x="284" y="588"/>
                </a:lnTo>
                <a:cubicBezTo>
                  <a:pt x="283" y="588"/>
                  <a:pt x="283" y="588"/>
                  <a:pt x="283" y="588"/>
                </a:cubicBezTo>
                <a:close/>
                <a:moveTo>
                  <a:pt x="3409" y="587"/>
                </a:moveTo>
                <a:cubicBezTo>
                  <a:pt x="3409" y="587"/>
                  <a:pt x="3408" y="589"/>
                  <a:pt x="3410" y="591"/>
                </a:cubicBezTo>
                <a:cubicBezTo>
                  <a:pt x="3411" y="588"/>
                  <a:pt x="3410" y="587"/>
                  <a:pt x="3409" y="587"/>
                </a:cubicBezTo>
                <a:close/>
                <a:moveTo>
                  <a:pt x="286" y="582"/>
                </a:moveTo>
                <a:cubicBezTo>
                  <a:pt x="291" y="583"/>
                  <a:pt x="284" y="588"/>
                  <a:pt x="289" y="589"/>
                </a:cubicBezTo>
                <a:cubicBezTo>
                  <a:pt x="291" y="586"/>
                  <a:pt x="295" y="587"/>
                  <a:pt x="296" y="583"/>
                </a:cubicBezTo>
                <a:cubicBezTo>
                  <a:pt x="292" y="587"/>
                  <a:pt x="288" y="582"/>
                  <a:pt x="286" y="582"/>
                </a:cubicBezTo>
                <a:close/>
                <a:moveTo>
                  <a:pt x="283" y="581"/>
                </a:moveTo>
                <a:cubicBezTo>
                  <a:pt x="282" y="581"/>
                  <a:pt x="281" y="582"/>
                  <a:pt x="281" y="582"/>
                </a:cubicBezTo>
                <a:lnTo>
                  <a:pt x="280" y="583"/>
                </a:lnTo>
                <a:lnTo>
                  <a:pt x="280" y="583"/>
                </a:lnTo>
                <a:lnTo>
                  <a:pt x="280" y="583"/>
                </a:lnTo>
                <a:lnTo>
                  <a:pt x="280" y="583"/>
                </a:lnTo>
                <a:lnTo>
                  <a:pt x="282" y="583"/>
                </a:lnTo>
                <a:cubicBezTo>
                  <a:pt x="283" y="583"/>
                  <a:pt x="284" y="582"/>
                  <a:pt x="285" y="581"/>
                </a:cubicBezTo>
                <a:cubicBezTo>
                  <a:pt x="284" y="581"/>
                  <a:pt x="283" y="581"/>
                  <a:pt x="283" y="581"/>
                </a:cubicBezTo>
                <a:close/>
                <a:moveTo>
                  <a:pt x="242" y="566"/>
                </a:moveTo>
                <a:cubicBezTo>
                  <a:pt x="241" y="568"/>
                  <a:pt x="242" y="570"/>
                  <a:pt x="244" y="570"/>
                </a:cubicBezTo>
                <a:lnTo>
                  <a:pt x="245" y="569"/>
                </a:lnTo>
                <a:lnTo>
                  <a:pt x="245" y="570"/>
                </a:lnTo>
                <a:lnTo>
                  <a:pt x="245" y="569"/>
                </a:lnTo>
                <a:lnTo>
                  <a:pt x="245" y="569"/>
                </a:lnTo>
                <a:lnTo>
                  <a:pt x="245" y="568"/>
                </a:lnTo>
                <a:cubicBezTo>
                  <a:pt x="245" y="566"/>
                  <a:pt x="244" y="566"/>
                  <a:pt x="242" y="566"/>
                </a:cubicBezTo>
                <a:close/>
                <a:moveTo>
                  <a:pt x="232" y="565"/>
                </a:moveTo>
                <a:cubicBezTo>
                  <a:pt x="232" y="565"/>
                  <a:pt x="232" y="565"/>
                  <a:pt x="232" y="565"/>
                </a:cubicBezTo>
                <a:cubicBezTo>
                  <a:pt x="233" y="566"/>
                  <a:pt x="233" y="567"/>
                  <a:pt x="233" y="569"/>
                </a:cubicBezTo>
                <a:lnTo>
                  <a:pt x="233" y="569"/>
                </a:lnTo>
                <a:cubicBezTo>
                  <a:pt x="234" y="569"/>
                  <a:pt x="234" y="569"/>
                  <a:pt x="235" y="569"/>
                </a:cubicBezTo>
                <a:cubicBezTo>
                  <a:pt x="238" y="568"/>
                  <a:pt x="234" y="564"/>
                  <a:pt x="232" y="565"/>
                </a:cubicBezTo>
                <a:close/>
                <a:moveTo>
                  <a:pt x="236" y="561"/>
                </a:moveTo>
                <a:lnTo>
                  <a:pt x="236" y="565"/>
                </a:lnTo>
                <a:lnTo>
                  <a:pt x="239" y="565"/>
                </a:lnTo>
                <a:lnTo>
                  <a:pt x="239" y="562"/>
                </a:lnTo>
                <a:lnTo>
                  <a:pt x="236" y="561"/>
                </a:lnTo>
                <a:close/>
                <a:moveTo>
                  <a:pt x="253" y="558"/>
                </a:moveTo>
                <a:cubicBezTo>
                  <a:pt x="252" y="561"/>
                  <a:pt x="252" y="563"/>
                  <a:pt x="254" y="564"/>
                </a:cubicBezTo>
                <a:lnTo>
                  <a:pt x="256" y="564"/>
                </a:lnTo>
                <a:lnTo>
                  <a:pt x="256" y="565"/>
                </a:lnTo>
                <a:lnTo>
                  <a:pt x="256" y="564"/>
                </a:lnTo>
                <a:lnTo>
                  <a:pt x="256" y="564"/>
                </a:lnTo>
                <a:lnTo>
                  <a:pt x="256" y="562"/>
                </a:lnTo>
                <a:cubicBezTo>
                  <a:pt x="256" y="560"/>
                  <a:pt x="255" y="558"/>
                  <a:pt x="253" y="558"/>
                </a:cubicBezTo>
                <a:close/>
                <a:moveTo>
                  <a:pt x="267" y="556"/>
                </a:moveTo>
                <a:cubicBezTo>
                  <a:pt x="267" y="558"/>
                  <a:pt x="266" y="561"/>
                  <a:pt x="268" y="561"/>
                </a:cubicBezTo>
                <a:lnTo>
                  <a:pt x="269" y="561"/>
                </a:lnTo>
                <a:lnTo>
                  <a:pt x="269" y="561"/>
                </a:lnTo>
                <a:lnTo>
                  <a:pt x="269" y="561"/>
                </a:lnTo>
                <a:lnTo>
                  <a:pt x="269" y="561"/>
                </a:lnTo>
                <a:lnTo>
                  <a:pt x="269" y="559"/>
                </a:lnTo>
                <a:cubicBezTo>
                  <a:pt x="269" y="558"/>
                  <a:pt x="268" y="557"/>
                  <a:pt x="267" y="556"/>
                </a:cubicBezTo>
                <a:close/>
                <a:moveTo>
                  <a:pt x="261" y="554"/>
                </a:moveTo>
                <a:lnTo>
                  <a:pt x="261" y="559"/>
                </a:lnTo>
                <a:cubicBezTo>
                  <a:pt x="265" y="560"/>
                  <a:pt x="264" y="555"/>
                  <a:pt x="261" y="554"/>
                </a:cubicBezTo>
                <a:close/>
                <a:moveTo>
                  <a:pt x="3404" y="554"/>
                </a:moveTo>
                <a:cubicBezTo>
                  <a:pt x="3403" y="554"/>
                  <a:pt x="3403" y="556"/>
                  <a:pt x="3403" y="557"/>
                </a:cubicBezTo>
                <a:cubicBezTo>
                  <a:pt x="3403" y="558"/>
                  <a:pt x="3405" y="559"/>
                  <a:pt x="3406" y="558"/>
                </a:cubicBezTo>
                <a:lnTo>
                  <a:pt x="3406" y="554"/>
                </a:lnTo>
                <a:cubicBezTo>
                  <a:pt x="3405" y="553"/>
                  <a:pt x="3405" y="553"/>
                  <a:pt x="3404" y="554"/>
                </a:cubicBezTo>
                <a:close/>
                <a:moveTo>
                  <a:pt x="243" y="552"/>
                </a:moveTo>
                <a:lnTo>
                  <a:pt x="243" y="556"/>
                </a:lnTo>
                <a:cubicBezTo>
                  <a:pt x="246" y="557"/>
                  <a:pt x="246" y="552"/>
                  <a:pt x="243" y="552"/>
                </a:cubicBezTo>
                <a:close/>
                <a:moveTo>
                  <a:pt x="255" y="551"/>
                </a:moveTo>
                <a:lnTo>
                  <a:pt x="255" y="557"/>
                </a:lnTo>
                <a:lnTo>
                  <a:pt x="255" y="557"/>
                </a:lnTo>
                <a:cubicBezTo>
                  <a:pt x="259" y="558"/>
                  <a:pt x="259" y="551"/>
                  <a:pt x="255" y="551"/>
                </a:cubicBezTo>
                <a:close/>
                <a:moveTo>
                  <a:pt x="261" y="543"/>
                </a:moveTo>
                <a:cubicBezTo>
                  <a:pt x="261" y="546"/>
                  <a:pt x="258" y="550"/>
                  <a:pt x="261" y="551"/>
                </a:cubicBezTo>
                <a:lnTo>
                  <a:pt x="261" y="551"/>
                </a:lnTo>
                <a:cubicBezTo>
                  <a:pt x="262" y="548"/>
                  <a:pt x="263" y="545"/>
                  <a:pt x="261" y="543"/>
                </a:cubicBezTo>
                <a:close/>
                <a:moveTo>
                  <a:pt x="243" y="543"/>
                </a:moveTo>
                <a:cubicBezTo>
                  <a:pt x="242" y="543"/>
                  <a:pt x="241" y="544"/>
                  <a:pt x="241" y="546"/>
                </a:cubicBezTo>
                <a:cubicBezTo>
                  <a:pt x="241" y="547"/>
                  <a:pt x="242" y="548"/>
                  <a:pt x="244" y="548"/>
                </a:cubicBezTo>
                <a:lnTo>
                  <a:pt x="244" y="543"/>
                </a:lnTo>
                <a:cubicBezTo>
                  <a:pt x="244" y="543"/>
                  <a:pt x="243" y="543"/>
                  <a:pt x="243" y="543"/>
                </a:cubicBezTo>
                <a:close/>
                <a:moveTo>
                  <a:pt x="248" y="543"/>
                </a:moveTo>
                <a:lnTo>
                  <a:pt x="248" y="547"/>
                </a:lnTo>
                <a:cubicBezTo>
                  <a:pt x="248" y="547"/>
                  <a:pt x="249" y="547"/>
                  <a:pt x="250" y="547"/>
                </a:cubicBezTo>
                <a:lnTo>
                  <a:pt x="250" y="543"/>
                </a:lnTo>
                <a:cubicBezTo>
                  <a:pt x="250" y="543"/>
                  <a:pt x="249" y="543"/>
                  <a:pt x="248" y="543"/>
                </a:cubicBezTo>
                <a:close/>
                <a:moveTo>
                  <a:pt x="254" y="543"/>
                </a:moveTo>
                <a:cubicBezTo>
                  <a:pt x="255" y="545"/>
                  <a:pt x="252" y="549"/>
                  <a:pt x="256" y="548"/>
                </a:cubicBezTo>
                <a:lnTo>
                  <a:pt x="256" y="548"/>
                </a:lnTo>
                <a:cubicBezTo>
                  <a:pt x="256" y="546"/>
                  <a:pt x="257" y="543"/>
                  <a:pt x="254" y="543"/>
                </a:cubicBezTo>
                <a:close/>
                <a:moveTo>
                  <a:pt x="260" y="540"/>
                </a:moveTo>
                <a:cubicBezTo>
                  <a:pt x="259" y="540"/>
                  <a:pt x="258" y="541"/>
                  <a:pt x="258" y="542"/>
                </a:cubicBezTo>
                <a:cubicBezTo>
                  <a:pt x="259" y="542"/>
                  <a:pt x="261" y="543"/>
                  <a:pt x="262" y="541"/>
                </a:cubicBezTo>
                <a:lnTo>
                  <a:pt x="262" y="541"/>
                </a:lnTo>
                <a:cubicBezTo>
                  <a:pt x="261" y="541"/>
                  <a:pt x="260" y="540"/>
                  <a:pt x="260" y="540"/>
                </a:cubicBezTo>
                <a:close/>
                <a:moveTo>
                  <a:pt x="3416" y="535"/>
                </a:moveTo>
                <a:cubicBezTo>
                  <a:pt x="3416" y="537"/>
                  <a:pt x="3415" y="537"/>
                  <a:pt x="3415" y="539"/>
                </a:cubicBezTo>
                <a:lnTo>
                  <a:pt x="3415" y="539"/>
                </a:lnTo>
                <a:cubicBezTo>
                  <a:pt x="3417" y="540"/>
                  <a:pt x="3418" y="535"/>
                  <a:pt x="3416" y="535"/>
                </a:cubicBezTo>
                <a:close/>
                <a:moveTo>
                  <a:pt x="236" y="533"/>
                </a:moveTo>
                <a:cubicBezTo>
                  <a:pt x="235" y="534"/>
                  <a:pt x="235" y="536"/>
                  <a:pt x="235" y="538"/>
                </a:cubicBezTo>
                <a:cubicBezTo>
                  <a:pt x="235" y="539"/>
                  <a:pt x="239" y="541"/>
                  <a:pt x="240" y="539"/>
                </a:cubicBezTo>
                <a:lnTo>
                  <a:pt x="240" y="538"/>
                </a:lnTo>
                <a:cubicBezTo>
                  <a:pt x="236" y="538"/>
                  <a:pt x="238" y="534"/>
                  <a:pt x="236" y="533"/>
                </a:cubicBezTo>
                <a:close/>
                <a:moveTo>
                  <a:pt x="201" y="531"/>
                </a:moveTo>
                <a:lnTo>
                  <a:pt x="202" y="532"/>
                </a:lnTo>
                <a:lnTo>
                  <a:pt x="202" y="533"/>
                </a:lnTo>
                <a:cubicBezTo>
                  <a:pt x="202" y="533"/>
                  <a:pt x="201" y="532"/>
                  <a:pt x="201" y="532"/>
                </a:cubicBezTo>
                <a:lnTo>
                  <a:pt x="201" y="531"/>
                </a:lnTo>
                <a:close/>
                <a:moveTo>
                  <a:pt x="210" y="527"/>
                </a:moveTo>
                <a:cubicBezTo>
                  <a:pt x="209" y="529"/>
                  <a:pt x="208" y="531"/>
                  <a:pt x="212" y="531"/>
                </a:cubicBezTo>
                <a:lnTo>
                  <a:pt x="212" y="531"/>
                </a:lnTo>
                <a:cubicBezTo>
                  <a:pt x="212" y="531"/>
                  <a:pt x="212" y="531"/>
                  <a:pt x="212" y="531"/>
                </a:cubicBezTo>
                <a:cubicBezTo>
                  <a:pt x="213" y="529"/>
                  <a:pt x="212" y="528"/>
                  <a:pt x="210" y="527"/>
                </a:cubicBezTo>
                <a:close/>
                <a:moveTo>
                  <a:pt x="222" y="527"/>
                </a:moveTo>
                <a:cubicBezTo>
                  <a:pt x="220" y="533"/>
                  <a:pt x="226" y="528"/>
                  <a:pt x="222" y="527"/>
                </a:cubicBezTo>
                <a:close/>
                <a:moveTo>
                  <a:pt x="255" y="526"/>
                </a:moveTo>
                <a:lnTo>
                  <a:pt x="254" y="526"/>
                </a:lnTo>
                <a:lnTo>
                  <a:pt x="255" y="526"/>
                </a:lnTo>
                <a:lnTo>
                  <a:pt x="254" y="528"/>
                </a:lnTo>
                <a:cubicBezTo>
                  <a:pt x="254" y="529"/>
                  <a:pt x="254" y="529"/>
                  <a:pt x="255" y="530"/>
                </a:cubicBezTo>
                <a:cubicBezTo>
                  <a:pt x="255" y="528"/>
                  <a:pt x="257" y="528"/>
                  <a:pt x="257" y="527"/>
                </a:cubicBezTo>
                <a:lnTo>
                  <a:pt x="255" y="526"/>
                </a:lnTo>
                <a:lnTo>
                  <a:pt x="255" y="526"/>
                </a:lnTo>
                <a:close/>
                <a:moveTo>
                  <a:pt x="230" y="524"/>
                </a:moveTo>
                <a:cubicBezTo>
                  <a:pt x="226" y="529"/>
                  <a:pt x="228" y="537"/>
                  <a:pt x="228" y="543"/>
                </a:cubicBezTo>
                <a:cubicBezTo>
                  <a:pt x="226" y="542"/>
                  <a:pt x="224" y="537"/>
                  <a:pt x="222" y="539"/>
                </a:cubicBezTo>
                <a:cubicBezTo>
                  <a:pt x="221" y="541"/>
                  <a:pt x="222" y="543"/>
                  <a:pt x="223" y="544"/>
                </a:cubicBezTo>
                <a:cubicBezTo>
                  <a:pt x="227" y="548"/>
                  <a:pt x="235" y="544"/>
                  <a:pt x="236" y="554"/>
                </a:cubicBezTo>
                <a:cubicBezTo>
                  <a:pt x="235" y="550"/>
                  <a:pt x="238" y="546"/>
                  <a:pt x="237" y="543"/>
                </a:cubicBezTo>
                <a:lnTo>
                  <a:pt x="236" y="542"/>
                </a:lnTo>
                <a:lnTo>
                  <a:pt x="236" y="542"/>
                </a:lnTo>
                <a:lnTo>
                  <a:pt x="236" y="542"/>
                </a:lnTo>
                <a:lnTo>
                  <a:pt x="236" y="542"/>
                </a:lnTo>
                <a:lnTo>
                  <a:pt x="233" y="543"/>
                </a:lnTo>
                <a:cubicBezTo>
                  <a:pt x="228" y="542"/>
                  <a:pt x="231" y="533"/>
                  <a:pt x="235" y="530"/>
                </a:cubicBezTo>
                <a:cubicBezTo>
                  <a:pt x="234" y="527"/>
                  <a:pt x="231" y="526"/>
                  <a:pt x="230" y="524"/>
                </a:cubicBezTo>
                <a:close/>
                <a:moveTo>
                  <a:pt x="189" y="523"/>
                </a:moveTo>
                <a:cubicBezTo>
                  <a:pt x="189" y="523"/>
                  <a:pt x="188" y="523"/>
                  <a:pt x="187" y="524"/>
                </a:cubicBezTo>
                <a:cubicBezTo>
                  <a:pt x="189" y="527"/>
                  <a:pt x="190" y="523"/>
                  <a:pt x="189" y="523"/>
                </a:cubicBezTo>
                <a:close/>
                <a:moveTo>
                  <a:pt x="3410" y="520"/>
                </a:moveTo>
                <a:cubicBezTo>
                  <a:pt x="3410" y="520"/>
                  <a:pt x="3410" y="520"/>
                  <a:pt x="3410" y="521"/>
                </a:cubicBezTo>
                <a:lnTo>
                  <a:pt x="3411" y="521"/>
                </a:lnTo>
                <a:lnTo>
                  <a:pt x="3411" y="521"/>
                </a:lnTo>
                <a:lnTo>
                  <a:pt x="3412" y="523"/>
                </a:lnTo>
                <a:cubicBezTo>
                  <a:pt x="3412" y="522"/>
                  <a:pt x="3412" y="522"/>
                  <a:pt x="3412" y="522"/>
                </a:cubicBezTo>
                <a:lnTo>
                  <a:pt x="3411" y="521"/>
                </a:lnTo>
                <a:lnTo>
                  <a:pt x="3411" y="521"/>
                </a:lnTo>
                <a:cubicBezTo>
                  <a:pt x="3410" y="520"/>
                  <a:pt x="3410" y="520"/>
                  <a:pt x="3410" y="520"/>
                </a:cubicBezTo>
                <a:close/>
                <a:moveTo>
                  <a:pt x="259" y="518"/>
                </a:moveTo>
                <a:lnTo>
                  <a:pt x="259" y="521"/>
                </a:lnTo>
                <a:lnTo>
                  <a:pt x="259" y="521"/>
                </a:lnTo>
                <a:cubicBezTo>
                  <a:pt x="260" y="521"/>
                  <a:pt x="261" y="521"/>
                  <a:pt x="261" y="521"/>
                </a:cubicBezTo>
                <a:cubicBezTo>
                  <a:pt x="261" y="520"/>
                  <a:pt x="262" y="520"/>
                  <a:pt x="262" y="519"/>
                </a:cubicBezTo>
                <a:cubicBezTo>
                  <a:pt x="261" y="519"/>
                  <a:pt x="261" y="518"/>
                  <a:pt x="259" y="518"/>
                </a:cubicBezTo>
                <a:close/>
                <a:moveTo>
                  <a:pt x="225" y="516"/>
                </a:moveTo>
                <a:cubicBezTo>
                  <a:pt x="225" y="516"/>
                  <a:pt x="224" y="516"/>
                  <a:pt x="224" y="516"/>
                </a:cubicBezTo>
                <a:lnTo>
                  <a:pt x="224" y="516"/>
                </a:lnTo>
                <a:cubicBezTo>
                  <a:pt x="224" y="519"/>
                  <a:pt x="224" y="520"/>
                  <a:pt x="225" y="521"/>
                </a:cubicBezTo>
                <a:cubicBezTo>
                  <a:pt x="225" y="519"/>
                  <a:pt x="227" y="516"/>
                  <a:pt x="225" y="516"/>
                </a:cubicBezTo>
                <a:close/>
                <a:moveTo>
                  <a:pt x="248" y="514"/>
                </a:moveTo>
                <a:lnTo>
                  <a:pt x="248" y="515"/>
                </a:lnTo>
                <a:cubicBezTo>
                  <a:pt x="246" y="521"/>
                  <a:pt x="247" y="516"/>
                  <a:pt x="248" y="515"/>
                </a:cubicBezTo>
                <a:lnTo>
                  <a:pt x="248" y="514"/>
                </a:lnTo>
                <a:close/>
                <a:moveTo>
                  <a:pt x="3407" y="514"/>
                </a:moveTo>
                <a:cubicBezTo>
                  <a:pt x="3404" y="515"/>
                  <a:pt x="3399" y="514"/>
                  <a:pt x="3399" y="518"/>
                </a:cubicBezTo>
                <a:cubicBezTo>
                  <a:pt x="3402" y="520"/>
                  <a:pt x="3402" y="524"/>
                  <a:pt x="3405" y="527"/>
                </a:cubicBezTo>
                <a:cubicBezTo>
                  <a:pt x="3404" y="523"/>
                  <a:pt x="3408" y="524"/>
                  <a:pt x="3408" y="521"/>
                </a:cubicBezTo>
                <a:cubicBezTo>
                  <a:pt x="3407" y="520"/>
                  <a:pt x="3404" y="520"/>
                  <a:pt x="3404" y="518"/>
                </a:cubicBezTo>
                <a:lnTo>
                  <a:pt x="3404" y="518"/>
                </a:lnTo>
                <a:cubicBezTo>
                  <a:pt x="3405" y="517"/>
                  <a:pt x="3407" y="516"/>
                  <a:pt x="3407" y="514"/>
                </a:cubicBezTo>
                <a:close/>
                <a:moveTo>
                  <a:pt x="235" y="512"/>
                </a:moveTo>
                <a:cubicBezTo>
                  <a:pt x="234" y="512"/>
                  <a:pt x="234" y="513"/>
                  <a:pt x="234" y="513"/>
                </a:cubicBezTo>
                <a:lnTo>
                  <a:pt x="233" y="517"/>
                </a:lnTo>
                <a:cubicBezTo>
                  <a:pt x="234" y="517"/>
                  <a:pt x="235" y="517"/>
                  <a:pt x="235" y="517"/>
                </a:cubicBezTo>
                <a:lnTo>
                  <a:pt x="236" y="513"/>
                </a:lnTo>
                <a:lnTo>
                  <a:pt x="236" y="513"/>
                </a:lnTo>
                <a:cubicBezTo>
                  <a:pt x="235" y="512"/>
                  <a:pt x="235" y="512"/>
                  <a:pt x="235" y="512"/>
                </a:cubicBezTo>
                <a:close/>
                <a:moveTo>
                  <a:pt x="229" y="507"/>
                </a:moveTo>
                <a:cubicBezTo>
                  <a:pt x="228" y="510"/>
                  <a:pt x="227" y="518"/>
                  <a:pt x="229" y="521"/>
                </a:cubicBezTo>
                <a:lnTo>
                  <a:pt x="230" y="520"/>
                </a:lnTo>
                <a:cubicBezTo>
                  <a:pt x="230" y="516"/>
                  <a:pt x="230" y="512"/>
                  <a:pt x="229" y="507"/>
                </a:cubicBezTo>
                <a:close/>
                <a:moveTo>
                  <a:pt x="224" y="505"/>
                </a:moveTo>
                <a:cubicBezTo>
                  <a:pt x="224" y="506"/>
                  <a:pt x="224" y="506"/>
                  <a:pt x="223" y="506"/>
                </a:cubicBezTo>
                <a:lnTo>
                  <a:pt x="223" y="508"/>
                </a:lnTo>
                <a:cubicBezTo>
                  <a:pt x="224" y="508"/>
                  <a:pt x="224" y="508"/>
                  <a:pt x="225" y="508"/>
                </a:cubicBezTo>
                <a:lnTo>
                  <a:pt x="225" y="506"/>
                </a:lnTo>
                <a:lnTo>
                  <a:pt x="225" y="506"/>
                </a:lnTo>
                <a:cubicBezTo>
                  <a:pt x="225" y="505"/>
                  <a:pt x="225" y="505"/>
                  <a:pt x="224" y="505"/>
                </a:cubicBezTo>
                <a:close/>
                <a:moveTo>
                  <a:pt x="238" y="495"/>
                </a:moveTo>
                <a:lnTo>
                  <a:pt x="238" y="498"/>
                </a:lnTo>
                <a:cubicBezTo>
                  <a:pt x="239" y="498"/>
                  <a:pt x="239" y="498"/>
                  <a:pt x="240" y="498"/>
                </a:cubicBezTo>
                <a:lnTo>
                  <a:pt x="240" y="495"/>
                </a:lnTo>
                <a:cubicBezTo>
                  <a:pt x="239" y="495"/>
                  <a:pt x="238" y="495"/>
                  <a:pt x="238" y="495"/>
                </a:cubicBezTo>
                <a:close/>
                <a:moveTo>
                  <a:pt x="227" y="494"/>
                </a:moveTo>
                <a:cubicBezTo>
                  <a:pt x="225" y="497"/>
                  <a:pt x="225" y="504"/>
                  <a:pt x="231" y="505"/>
                </a:cubicBezTo>
                <a:cubicBezTo>
                  <a:pt x="230" y="502"/>
                  <a:pt x="234" y="503"/>
                  <a:pt x="233" y="499"/>
                </a:cubicBezTo>
                <a:cubicBezTo>
                  <a:pt x="230" y="500"/>
                  <a:pt x="229" y="499"/>
                  <a:pt x="230" y="496"/>
                </a:cubicBezTo>
                <a:lnTo>
                  <a:pt x="231" y="494"/>
                </a:lnTo>
                <a:lnTo>
                  <a:pt x="231" y="494"/>
                </a:lnTo>
                <a:lnTo>
                  <a:pt x="231" y="494"/>
                </a:lnTo>
                <a:lnTo>
                  <a:pt x="231" y="494"/>
                </a:lnTo>
                <a:lnTo>
                  <a:pt x="227" y="494"/>
                </a:lnTo>
                <a:close/>
                <a:moveTo>
                  <a:pt x="227" y="488"/>
                </a:moveTo>
                <a:cubicBezTo>
                  <a:pt x="226" y="489"/>
                  <a:pt x="227" y="492"/>
                  <a:pt x="229" y="490"/>
                </a:cubicBezTo>
                <a:cubicBezTo>
                  <a:pt x="228" y="489"/>
                  <a:pt x="228" y="488"/>
                  <a:pt x="227" y="488"/>
                </a:cubicBezTo>
                <a:close/>
                <a:moveTo>
                  <a:pt x="223" y="486"/>
                </a:moveTo>
                <a:cubicBezTo>
                  <a:pt x="222" y="490"/>
                  <a:pt x="221" y="494"/>
                  <a:pt x="224" y="495"/>
                </a:cubicBezTo>
                <a:lnTo>
                  <a:pt x="224" y="495"/>
                </a:lnTo>
                <a:cubicBezTo>
                  <a:pt x="228" y="494"/>
                  <a:pt x="225" y="489"/>
                  <a:pt x="223" y="486"/>
                </a:cubicBezTo>
                <a:close/>
                <a:moveTo>
                  <a:pt x="235" y="484"/>
                </a:moveTo>
                <a:lnTo>
                  <a:pt x="235" y="486"/>
                </a:lnTo>
                <a:cubicBezTo>
                  <a:pt x="236" y="486"/>
                  <a:pt x="236" y="486"/>
                  <a:pt x="237" y="486"/>
                </a:cubicBezTo>
                <a:lnTo>
                  <a:pt x="237" y="484"/>
                </a:lnTo>
                <a:lnTo>
                  <a:pt x="235" y="484"/>
                </a:lnTo>
                <a:close/>
                <a:moveTo>
                  <a:pt x="226" y="483"/>
                </a:moveTo>
                <a:cubicBezTo>
                  <a:pt x="226" y="484"/>
                  <a:pt x="226" y="486"/>
                  <a:pt x="228" y="487"/>
                </a:cubicBezTo>
                <a:lnTo>
                  <a:pt x="228" y="487"/>
                </a:lnTo>
                <a:cubicBezTo>
                  <a:pt x="230" y="485"/>
                  <a:pt x="228" y="484"/>
                  <a:pt x="226" y="483"/>
                </a:cubicBezTo>
                <a:close/>
                <a:moveTo>
                  <a:pt x="3390" y="469"/>
                </a:moveTo>
                <a:cubicBezTo>
                  <a:pt x="3390" y="468"/>
                  <a:pt x="3389" y="469"/>
                  <a:pt x="3390" y="470"/>
                </a:cubicBezTo>
                <a:cubicBezTo>
                  <a:pt x="3390" y="470"/>
                  <a:pt x="3391" y="470"/>
                  <a:pt x="3391" y="470"/>
                </a:cubicBezTo>
                <a:lnTo>
                  <a:pt x="3391" y="470"/>
                </a:lnTo>
                <a:cubicBezTo>
                  <a:pt x="3395" y="474"/>
                  <a:pt x="3392" y="469"/>
                  <a:pt x="3390" y="469"/>
                </a:cubicBezTo>
                <a:close/>
                <a:moveTo>
                  <a:pt x="3393" y="450"/>
                </a:moveTo>
                <a:cubicBezTo>
                  <a:pt x="3394" y="454"/>
                  <a:pt x="3391" y="454"/>
                  <a:pt x="3391" y="456"/>
                </a:cubicBezTo>
                <a:cubicBezTo>
                  <a:pt x="3393" y="458"/>
                  <a:pt x="3393" y="456"/>
                  <a:pt x="3396" y="456"/>
                </a:cubicBezTo>
                <a:lnTo>
                  <a:pt x="3396" y="456"/>
                </a:lnTo>
                <a:cubicBezTo>
                  <a:pt x="3397" y="452"/>
                  <a:pt x="3395" y="451"/>
                  <a:pt x="3393" y="450"/>
                </a:cubicBezTo>
                <a:close/>
                <a:moveTo>
                  <a:pt x="3405" y="443"/>
                </a:moveTo>
                <a:cubicBezTo>
                  <a:pt x="3405" y="443"/>
                  <a:pt x="3404" y="443"/>
                  <a:pt x="3404" y="443"/>
                </a:cubicBezTo>
                <a:cubicBezTo>
                  <a:pt x="3402" y="444"/>
                  <a:pt x="3403" y="449"/>
                  <a:pt x="3403" y="452"/>
                </a:cubicBezTo>
                <a:lnTo>
                  <a:pt x="3407" y="452"/>
                </a:lnTo>
                <a:lnTo>
                  <a:pt x="3407" y="452"/>
                </a:lnTo>
                <a:lnTo>
                  <a:pt x="3407" y="452"/>
                </a:lnTo>
                <a:lnTo>
                  <a:pt x="3407" y="452"/>
                </a:lnTo>
                <a:lnTo>
                  <a:pt x="3407" y="449"/>
                </a:lnTo>
                <a:cubicBezTo>
                  <a:pt x="3407" y="446"/>
                  <a:pt x="3408" y="443"/>
                  <a:pt x="3405" y="443"/>
                </a:cubicBezTo>
                <a:close/>
                <a:moveTo>
                  <a:pt x="3400" y="441"/>
                </a:moveTo>
                <a:cubicBezTo>
                  <a:pt x="3400" y="442"/>
                  <a:pt x="3398" y="442"/>
                  <a:pt x="3398" y="443"/>
                </a:cubicBezTo>
                <a:cubicBezTo>
                  <a:pt x="3399" y="443"/>
                  <a:pt x="3400" y="443"/>
                  <a:pt x="3401" y="444"/>
                </a:cubicBezTo>
                <a:lnTo>
                  <a:pt x="3401" y="442"/>
                </a:lnTo>
                <a:lnTo>
                  <a:pt x="3401" y="442"/>
                </a:lnTo>
                <a:cubicBezTo>
                  <a:pt x="3401" y="441"/>
                  <a:pt x="3401" y="440"/>
                  <a:pt x="3400" y="441"/>
                </a:cubicBezTo>
                <a:close/>
                <a:moveTo>
                  <a:pt x="3393" y="433"/>
                </a:moveTo>
                <a:cubicBezTo>
                  <a:pt x="3393" y="435"/>
                  <a:pt x="3390" y="434"/>
                  <a:pt x="3390" y="435"/>
                </a:cubicBezTo>
                <a:cubicBezTo>
                  <a:pt x="3391" y="435"/>
                  <a:pt x="3391" y="437"/>
                  <a:pt x="3393" y="436"/>
                </a:cubicBezTo>
                <a:lnTo>
                  <a:pt x="3393" y="436"/>
                </a:lnTo>
                <a:cubicBezTo>
                  <a:pt x="3392" y="435"/>
                  <a:pt x="3394" y="434"/>
                  <a:pt x="3393" y="433"/>
                </a:cubicBezTo>
                <a:close/>
                <a:moveTo>
                  <a:pt x="209" y="431"/>
                </a:moveTo>
                <a:cubicBezTo>
                  <a:pt x="209" y="432"/>
                  <a:pt x="207" y="436"/>
                  <a:pt x="209" y="436"/>
                </a:cubicBezTo>
                <a:cubicBezTo>
                  <a:pt x="210" y="436"/>
                  <a:pt x="211" y="435"/>
                  <a:pt x="212" y="433"/>
                </a:cubicBezTo>
                <a:lnTo>
                  <a:pt x="212" y="431"/>
                </a:lnTo>
                <a:lnTo>
                  <a:pt x="212" y="431"/>
                </a:lnTo>
                <a:lnTo>
                  <a:pt x="212" y="431"/>
                </a:lnTo>
                <a:lnTo>
                  <a:pt x="212" y="431"/>
                </a:lnTo>
                <a:lnTo>
                  <a:pt x="209" y="431"/>
                </a:lnTo>
                <a:close/>
                <a:moveTo>
                  <a:pt x="210" y="429"/>
                </a:moveTo>
                <a:cubicBezTo>
                  <a:pt x="209" y="429"/>
                  <a:pt x="209" y="429"/>
                  <a:pt x="209" y="430"/>
                </a:cubicBezTo>
                <a:lnTo>
                  <a:pt x="209" y="430"/>
                </a:lnTo>
                <a:cubicBezTo>
                  <a:pt x="211" y="429"/>
                  <a:pt x="214" y="432"/>
                  <a:pt x="214" y="429"/>
                </a:cubicBezTo>
                <a:cubicBezTo>
                  <a:pt x="213" y="430"/>
                  <a:pt x="211" y="428"/>
                  <a:pt x="210" y="429"/>
                </a:cubicBezTo>
                <a:close/>
                <a:moveTo>
                  <a:pt x="221" y="426"/>
                </a:moveTo>
                <a:cubicBezTo>
                  <a:pt x="220" y="427"/>
                  <a:pt x="219" y="428"/>
                  <a:pt x="219" y="430"/>
                </a:cubicBezTo>
                <a:lnTo>
                  <a:pt x="219" y="430"/>
                </a:lnTo>
                <a:cubicBezTo>
                  <a:pt x="220" y="431"/>
                  <a:pt x="222" y="430"/>
                  <a:pt x="222" y="429"/>
                </a:cubicBezTo>
                <a:cubicBezTo>
                  <a:pt x="222" y="427"/>
                  <a:pt x="222" y="426"/>
                  <a:pt x="221" y="426"/>
                </a:cubicBezTo>
                <a:close/>
                <a:moveTo>
                  <a:pt x="3394" y="425"/>
                </a:moveTo>
                <a:cubicBezTo>
                  <a:pt x="3393" y="425"/>
                  <a:pt x="3392" y="426"/>
                  <a:pt x="3393" y="428"/>
                </a:cubicBezTo>
                <a:cubicBezTo>
                  <a:pt x="3394" y="428"/>
                  <a:pt x="3395" y="428"/>
                  <a:pt x="3397" y="427"/>
                </a:cubicBezTo>
                <a:lnTo>
                  <a:pt x="3398" y="426"/>
                </a:lnTo>
                <a:lnTo>
                  <a:pt x="3398" y="425"/>
                </a:lnTo>
                <a:lnTo>
                  <a:pt x="3398" y="425"/>
                </a:lnTo>
                <a:lnTo>
                  <a:pt x="3398" y="426"/>
                </a:lnTo>
                <a:lnTo>
                  <a:pt x="3396" y="426"/>
                </a:lnTo>
                <a:cubicBezTo>
                  <a:pt x="3395" y="425"/>
                  <a:pt x="3395" y="425"/>
                  <a:pt x="3394" y="425"/>
                </a:cubicBezTo>
                <a:close/>
                <a:moveTo>
                  <a:pt x="3399" y="423"/>
                </a:moveTo>
                <a:cubicBezTo>
                  <a:pt x="3400" y="426"/>
                  <a:pt x="3403" y="427"/>
                  <a:pt x="3404" y="429"/>
                </a:cubicBezTo>
                <a:cubicBezTo>
                  <a:pt x="3404" y="428"/>
                  <a:pt x="3405" y="428"/>
                  <a:pt x="3405" y="427"/>
                </a:cubicBezTo>
                <a:lnTo>
                  <a:pt x="3405" y="426"/>
                </a:lnTo>
                <a:lnTo>
                  <a:pt x="3405" y="425"/>
                </a:lnTo>
                <a:lnTo>
                  <a:pt x="3405" y="425"/>
                </a:lnTo>
                <a:lnTo>
                  <a:pt x="3405" y="426"/>
                </a:lnTo>
                <a:lnTo>
                  <a:pt x="3404" y="426"/>
                </a:lnTo>
                <a:cubicBezTo>
                  <a:pt x="3401" y="426"/>
                  <a:pt x="3402" y="423"/>
                  <a:pt x="3399" y="423"/>
                </a:cubicBezTo>
                <a:close/>
                <a:moveTo>
                  <a:pt x="207" y="408"/>
                </a:moveTo>
                <a:lnTo>
                  <a:pt x="207" y="414"/>
                </a:lnTo>
                <a:cubicBezTo>
                  <a:pt x="208" y="414"/>
                  <a:pt x="210" y="414"/>
                  <a:pt x="211" y="413"/>
                </a:cubicBezTo>
                <a:lnTo>
                  <a:pt x="211" y="414"/>
                </a:lnTo>
                <a:cubicBezTo>
                  <a:pt x="211" y="413"/>
                  <a:pt x="211" y="413"/>
                  <a:pt x="211" y="413"/>
                </a:cubicBezTo>
                <a:cubicBezTo>
                  <a:pt x="211" y="410"/>
                  <a:pt x="210" y="408"/>
                  <a:pt x="207" y="408"/>
                </a:cubicBezTo>
                <a:close/>
                <a:moveTo>
                  <a:pt x="3400" y="406"/>
                </a:moveTo>
                <a:cubicBezTo>
                  <a:pt x="3401" y="407"/>
                  <a:pt x="3400" y="410"/>
                  <a:pt x="3401" y="410"/>
                </a:cubicBezTo>
                <a:cubicBezTo>
                  <a:pt x="3402" y="409"/>
                  <a:pt x="3402" y="408"/>
                  <a:pt x="3403" y="408"/>
                </a:cubicBezTo>
                <a:lnTo>
                  <a:pt x="3403" y="407"/>
                </a:lnTo>
                <a:lnTo>
                  <a:pt x="3404" y="407"/>
                </a:lnTo>
                <a:lnTo>
                  <a:pt x="3403" y="407"/>
                </a:lnTo>
                <a:lnTo>
                  <a:pt x="3403" y="407"/>
                </a:lnTo>
                <a:lnTo>
                  <a:pt x="3402" y="407"/>
                </a:lnTo>
                <a:cubicBezTo>
                  <a:pt x="3401" y="406"/>
                  <a:pt x="3401" y="406"/>
                  <a:pt x="3400" y="406"/>
                </a:cubicBezTo>
                <a:close/>
                <a:moveTo>
                  <a:pt x="3394" y="399"/>
                </a:moveTo>
                <a:cubicBezTo>
                  <a:pt x="3393" y="399"/>
                  <a:pt x="3392" y="400"/>
                  <a:pt x="3393" y="401"/>
                </a:cubicBezTo>
                <a:cubicBezTo>
                  <a:pt x="3396" y="400"/>
                  <a:pt x="3395" y="399"/>
                  <a:pt x="3394" y="399"/>
                </a:cubicBezTo>
                <a:close/>
                <a:moveTo>
                  <a:pt x="208" y="396"/>
                </a:moveTo>
                <a:cubicBezTo>
                  <a:pt x="205" y="398"/>
                  <a:pt x="201" y="410"/>
                  <a:pt x="204" y="411"/>
                </a:cubicBezTo>
                <a:cubicBezTo>
                  <a:pt x="204" y="404"/>
                  <a:pt x="211" y="406"/>
                  <a:pt x="213" y="403"/>
                </a:cubicBezTo>
                <a:lnTo>
                  <a:pt x="214" y="401"/>
                </a:lnTo>
                <a:lnTo>
                  <a:pt x="215" y="401"/>
                </a:lnTo>
                <a:lnTo>
                  <a:pt x="214" y="400"/>
                </a:lnTo>
                <a:lnTo>
                  <a:pt x="214" y="401"/>
                </a:lnTo>
                <a:lnTo>
                  <a:pt x="213" y="400"/>
                </a:lnTo>
                <a:cubicBezTo>
                  <a:pt x="212" y="398"/>
                  <a:pt x="211" y="397"/>
                  <a:pt x="208" y="396"/>
                </a:cubicBezTo>
                <a:close/>
                <a:moveTo>
                  <a:pt x="213" y="388"/>
                </a:moveTo>
                <a:lnTo>
                  <a:pt x="212" y="389"/>
                </a:lnTo>
                <a:lnTo>
                  <a:pt x="212" y="388"/>
                </a:lnTo>
                <a:cubicBezTo>
                  <a:pt x="210" y="388"/>
                  <a:pt x="209" y="389"/>
                  <a:pt x="208" y="390"/>
                </a:cubicBezTo>
                <a:cubicBezTo>
                  <a:pt x="210" y="390"/>
                  <a:pt x="211" y="390"/>
                  <a:pt x="212" y="389"/>
                </a:cubicBezTo>
                <a:lnTo>
                  <a:pt x="212" y="389"/>
                </a:lnTo>
                <a:lnTo>
                  <a:pt x="213" y="389"/>
                </a:lnTo>
                <a:lnTo>
                  <a:pt x="213" y="388"/>
                </a:lnTo>
                <a:close/>
                <a:moveTo>
                  <a:pt x="204" y="387"/>
                </a:moveTo>
                <a:cubicBezTo>
                  <a:pt x="204" y="387"/>
                  <a:pt x="203" y="388"/>
                  <a:pt x="202" y="390"/>
                </a:cubicBezTo>
                <a:cubicBezTo>
                  <a:pt x="209" y="394"/>
                  <a:pt x="207" y="387"/>
                  <a:pt x="204" y="387"/>
                </a:cubicBezTo>
                <a:close/>
                <a:moveTo>
                  <a:pt x="3402" y="384"/>
                </a:moveTo>
                <a:cubicBezTo>
                  <a:pt x="3400" y="387"/>
                  <a:pt x="3396" y="388"/>
                  <a:pt x="3392" y="387"/>
                </a:cubicBezTo>
                <a:lnTo>
                  <a:pt x="3392" y="390"/>
                </a:lnTo>
                <a:cubicBezTo>
                  <a:pt x="3397" y="390"/>
                  <a:pt x="3402" y="389"/>
                  <a:pt x="3403" y="392"/>
                </a:cubicBezTo>
                <a:lnTo>
                  <a:pt x="3404" y="393"/>
                </a:lnTo>
                <a:cubicBezTo>
                  <a:pt x="3402" y="390"/>
                  <a:pt x="3405" y="387"/>
                  <a:pt x="3402" y="384"/>
                </a:cubicBezTo>
                <a:close/>
                <a:moveTo>
                  <a:pt x="3392" y="381"/>
                </a:moveTo>
                <a:cubicBezTo>
                  <a:pt x="3390" y="384"/>
                  <a:pt x="3385" y="383"/>
                  <a:pt x="3384" y="387"/>
                </a:cubicBezTo>
                <a:cubicBezTo>
                  <a:pt x="3389" y="386"/>
                  <a:pt x="3389" y="387"/>
                  <a:pt x="3392" y="386"/>
                </a:cubicBezTo>
                <a:lnTo>
                  <a:pt x="3392" y="381"/>
                </a:lnTo>
                <a:close/>
                <a:moveTo>
                  <a:pt x="203" y="381"/>
                </a:moveTo>
                <a:cubicBezTo>
                  <a:pt x="201" y="381"/>
                  <a:pt x="199" y="381"/>
                  <a:pt x="198" y="383"/>
                </a:cubicBezTo>
                <a:cubicBezTo>
                  <a:pt x="199" y="382"/>
                  <a:pt x="205" y="384"/>
                  <a:pt x="207" y="383"/>
                </a:cubicBezTo>
                <a:lnTo>
                  <a:pt x="208" y="382"/>
                </a:lnTo>
                <a:lnTo>
                  <a:pt x="209" y="383"/>
                </a:lnTo>
                <a:lnTo>
                  <a:pt x="208" y="382"/>
                </a:lnTo>
                <a:lnTo>
                  <a:pt x="208" y="382"/>
                </a:lnTo>
                <a:lnTo>
                  <a:pt x="208" y="382"/>
                </a:lnTo>
                <a:cubicBezTo>
                  <a:pt x="206" y="382"/>
                  <a:pt x="205" y="381"/>
                  <a:pt x="203" y="381"/>
                </a:cubicBezTo>
                <a:close/>
                <a:moveTo>
                  <a:pt x="186" y="381"/>
                </a:moveTo>
                <a:cubicBezTo>
                  <a:pt x="184" y="381"/>
                  <a:pt x="182" y="382"/>
                  <a:pt x="180" y="383"/>
                </a:cubicBezTo>
                <a:cubicBezTo>
                  <a:pt x="183" y="383"/>
                  <a:pt x="187" y="383"/>
                  <a:pt x="191" y="385"/>
                </a:cubicBezTo>
                <a:cubicBezTo>
                  <a:pt x="191" y="383"/>
                  <a:pt x="192" y="383"/>
                  <a:pt x="192" y="382"/>
                </a:cubicBezTo>
                <a:lnTo>
                  <a:pt x="193" y="382"/>
                </a:lnTo>
                <a:lnTo>
                  <a:pt x="193" y="383"/>
                </a:lnTo>
                <a:lnTo>
                  <a:pt x="193" y="382"/>
                </a:lnTo>
                <a:lnTo>
                  <a:pt x="193" y="382"/>
                </a:lnTo>
                <a:lnTo>
                  <a:pt x="190" y="381"/>
                </a:lnTo>
                <a:cubicBezTo>
                  <a:pt x="189" y="381"/>
                  <a:pt x="188" y="380"/>
                  <a:pt x="186" y="381"/>
                </a:cubicBezTo>
                <a:close/>
                <a:moveTo>
                  <a:pt x="169" y="380"/>
                </a:moveTo>
                <a:cubicBezTo>
                  <a:pt x="168" y="382"/>
                  <a:pt x="173" y="385"/>
                  <a:pt x="174" y="383"/>
                </a:cubicBezTo>
                <a:lnTo>
                  <a:pt x="175" y="382"/>
                </a:lnTo>
                <a:lnTo>
                  <a:pt x="175" y="382"/>
                </a:lnTo>
                <a:lnTo>
                  <a:pt x="175" y="381"/>
                </a:lnTo>
                <a:lnTo>
                  <a:pt x="175" y="382"/>
                </a:lnTo>
                <a:lnTo>
                  <a:pt x="174" y="382"/>
                </a:lnTo>
                <a:cubicBezTo>
                  <a:pt x="173" y="381"/>
                  <a:pt x="171" y="381"/>
                  <a:pt x="169" y="380"/>
                </a:cubicBezTo>
                <a:close/>
                <a:moveTo>
                  <a:pt x="139" y="378"/>
                </a:moveTo>
                <a:cubicBezTo>
                  <a:pt x="138" y="380"/>
                  <a:pt x="140" y="380"/>
                  <a:pt x="138" y="382"/>
                </a:cubicBezTo>
                <a:lnTo>
                  <a:pt x="138" y="383"/>
                </a:lnTo>
                <a:cubicBezTo>
                  <a:pt x="140" y="383"/>
                  <a:pt x="142" y="383"/>
                  <a:pt x="141" y="384"/>
                </a:cubicBezTo>
                <a:cubicBezTo>
                  <a:pt x="146" y="385"/>
                  <a:pt x="146" y="382"/>
                  <a:pt x="146" y="379"/>
                </a:cubicBezTo>
                <a:cubicBezTo>
                  <a:pt x="142" y="377"/>
                  <a:pt x="144" y="383"/>
                  <a:pt x="140" y="381"/>
                </a:cubicBezTo>
                <a:cubicBezTo>
                  <a:pt x="140" y="380"/>
                  <a:pt x="142" y="380"/>
                  <a:pt x="142" y="378"/>
                </a:cubicBezTo>
                <a:lnTo>
                  <a:pt x="139" y="378"/>
                </a:lnTo>
                <a:close/>
                <a:moveTo>
                  <a:pt x="150" y="375"/>
                </a:moveTo>
                <a:cubicBezTo>
                  <a:pt x="150" y="378"/>
                  <a:pt x="149" y="380"/>
                  <a:pt x="147" y="382"/>
                </a:cubicBezTo>
                <a:cubicBezTo>
                  <a:pt x="149" y="386"/>
                  <a:pt x="155" y="385"/>
                  <a:pt x="156" y="381"/>
                </a:cubicBezTo>
                <a:cubicBezTo>
                  <a:pt x="155" y="380"/>
                  <a:pt x="151" y="379"/>
                  <a:pt x="154" y="377"/>
                </a:cubicBezTo>
                <a:lnTo>
                  <a:pt x="155" y="377"/>
                </a:lnTo>
                <a:lnTo>
                  <a:pt x="155" y="377"/>
                </a:lnTo>
                <a:lnTo>
                  <a:pt x="155" y="377"/>
                </a:lnTo>
                <a:lnTo>
                  <a:pt x="155" y="377"/>
                </a:lnTo>
                <a:lnTo>
                  <a:pt x="153" y="375"/>
                </a:lnTo>
                <a:cubicBezTo>
                  <a:pt x="152" y="375"/>
                  <a:pt x="151" y="375"/>
                  <a:pt x="150" y="375"/>
                </a:cubicBezTo>
                <a:close/>
                <a:moveTo>
                  <a:pt x="111" y="361"/>
                </a:moveTo>
                <a:lnTo>
                  <a:pt x="110" y="366"/>
                </a:lnTo>
                <a:lnTo>
                  <a:pt x="111" y="367"/>
                </a:lnTo>
                <a:cubicBezTo>
                  <a:pt x="114" y="368"/>
                  <a:pt x="114" y="365"/>
                  <a:pt x="115" y="363"/>
                </a:cubicBezTo>
                <a:cubicBezTo>
                  <a:pt x="112" y="364"/>
                  <a:pt x="113" y="361"/>
                  <a:pt x="111" y="361"/>
                </a:cubicBezTo>
                <a:close/>
                <a:moveTo>
                  <a:pt x="62" y="360"/>
                </a:moveTo>
                <a:cubicBezTo>
                  <a:pt x="62" y="363"/>
                  <a:pt x="60" y="362"/>
                  <a:pt x="60" y="365"/>
                </a:cubicBezTo>
                <a:cubicBezTo>
                  <a:pt x="63" y="367"/>
                  <a:pt x="63" y="360"/>
                  <a:pt x="62" y="360"/>
                </a:cubicBezTo>
                <a:close/>
                <a:moveTo>
                  <a:pt x="3391" y="356"/>
                </a:moveTo>
                <a:cubicBezTo>
                  <a:pt x="3391" y="357"/>
                  <a:pt x="3390" y="357"/>
                  <a:pt x="3389" y="357"/>
                </a:cubicBezTo>
                <a:lnTo>
                  <a:pt x="3389" y="362"/>
                </a:lnTo>
                <a:cubicBezTo>
                  <a:pt x="3393" y="361"/>
                  <a:pt x="3392" y="365"/>
                  <a:pt x="3396" y="364"/>
                </a:cubicBezTo>
                <a:cubicBezTo>
                  <a:pt x="3396" y="362"/>
                  <a:pt x="3398" y="358"/>
                  <a:pt x="3395" y="358"/>
                </a:cubicBezTo>
                <a:lnTo>
                  <a:pt x="3396" y="359"/>
                </a:lnTo>
                <a:cubicBezTo>
                  <a:pt x="3394" y="363"/>
                  <a:pt x="3393" y="358"/>
                  <a:pt x="3391" y="356"/>
                </a:cubicBezTo>
                <a:close/>
                <a:moveTo>
                  <a:pt x="105" y="341"/>
                </a:moveTo>
                <a:cubicBezTo>
                  <a:pt x="104" y="348"/>
                  <a:pt x="110" y="342"/>
                  <a:pt x="105" y="341"/>
                </a:cubicBezTo>
                <a:close/>
                <a:moveTo>
                  <a:pt x="88" y="340"/>
                </a:moveTo>
                <a:cubicBezTo>
                  <a:pt x="88" y="341"/>
                  <a:pt x="85" y="340"/>
                  <a:pt x="85" y="341"/>
                </a:cubicBezTo>
                <a:cubicBezTo>
                  <a:pt x="87" y="344"/>
                  <a:pt x="84" y="350"/>
                  <a:pt x="89" y="350"/>
                </a:cubicBezTo>
                <a:lnTo>
                  <a:pt x="89" y="351"/>
                </a:lnTo>
                <a:cubicBezTo>
                  <a:pt x="92" y="348"/>
                  <a:pt x="89" y="344"/>
                  <a:pt x="88" y="340"/>
                </a:cubicBezTo>
                <a:close/>
                <a:moveTo>
                  <a:pt x="3388" y="339"/>
                </a:moveTo>
                <a:cubicBezTo>
                  <a:pt x="3388" y="341"/>
                  <a:pt x="3386" y="340"/>
                  <a:pt x="3386" y="343"/>
                </a:cubicBezTo>
                <a:cubicBezTo>
                  <a:pt x="3390" y="344"/>
                  <a:pt x="3393" y="340"/>
                  <a:pt x="3395" y="343"/>
                </a:cubicBezTo>
                <a:lnTo>
                  <a:pt x="3396" y="344"/>
                </a:lnTo>
                <a:cubicBezTo>
                  <a:pt x="3396" y="340"/>
                  <a:pt x="3391" y="341"/>
                  <a:pt x="3388" y="339"/>
                </a:cubicBezTo>
                <a:close/>
                <a:moveTo>
                  <a:pt x="73" y="338"/>
                </a:moveTo>
                <a:cubicBezTo>
                  <a:pt x="73" y="341"/>
                  <a:pt x="74" y="342"/>
                  <a:pt x="72" y="340"/>
                </a:cubicBezTo>
                <a:cubicBezTo>
                  <a:pt x="73" y="348"/>
                  <a:pt x="67" y="352"/>
                  <a:pt x="68" y="360"/>
                </a:cubicBezTo>
                <a:lnTo>
                  <a:pt x="69" y="361"/>
                </a:lnTo>
                <a:cubicBezTo>
                  <a:pt x="75" y="362"/>
                  <a:pt x="74" y="352"/>
                  <a:pt x="72" y="349"/>
                </a:cubicBezTo>
                <a:cubicBezTo>
                  <a:pt x="74" y="347"/>
                  <a:pt x="74" y="343"/>
                  <a:pt x="77" y="341"/>
                </a:cubicBezTo>
                <a:lnTo>
                  <a:pt x="80" y="341"/>
                </a:lnTo>
                <a:cubicBezTo>
                  <a:pt x="80" y="344"/>
                  <a:pt x="81" y="352"/>
                  <a:pt x="84" y="349"/>
                </a:cubicBezTo>
                <a:cubicBezTo>
                  <a:pt x="82" y="348"/>
                  <a:pt x="84" y="344"/>
                  <a:pt x="84" y="342"/>
                </a:cubicBezTo>
                <a:cubicBezTo>
                  <a:pt x="78" y="338"/>
                  <a:pt x="76" y="341"/>
                  <a:pt x="73" y="338"/>
                </a:cubicBezTo>
                <a:close/>
                <a:moveTo>
                  <a:pt x="94" y="334"/>
                </a:moveTo>
                <a:cubicBezTo>
                  <a:pt x="93" y="334"/>
                  <a:pt x="93" y="334"/>
                  <a:pt x="93" y="335"/>
                </a:cubicBezTo>
                <a:cubicBezTo>
                  <a:pt x="92" y="340"/>
                  <a:pt x="93" y="346"/>
                  <a:pt x="97" y="345"/>
                </a:cubicBezTo>
                <a:lnTo>
                  <a:pt x="99" y="343"/>
                </a:lnTo>
                <a:lnTo>
                  <a:pt x="99" y="344"/>
                </a:lnTo>
                <a:lnTo>
                  <a:pt x="99" y="343"/>
                </a:lnTo>
                <a:lnTo>
                  <a:pt x="99" y="343"/>
                </a:lnTo>
                <a:lnTo>
                  <a:pt x="98" y="342"/>
                </a:lnTo>
                <a:cubicBezTo>
                  <a:pt x="97" y="340"/>
                  <a:pt x="96" y="338"/>
                  <a:pt x="96" y="334"/>
                </a:cubicBezTo>
                <a:cubicBezTo>
                  <a:pt x="95" y="334"/>
                  <a:pt x="94" y="334"/>
                  <a:pt x="94" y="334"/>
                </a:cubicBezTo>
                <a:close/>
                <a:moveTo>
                  <a:pt x="102" y="330"/>
                </a:moveTo>
                <a:lnTo>
                  <a:pt x="102" y="330"/>
                </a:lnTo>
                <a:cubicBezTo>
                  <a:pt x="101" y="331"/>
                  <a:pt x="99" y="336"/>
                  <a:pt x="102" y="335"/>
                </a:cubicBezTo>
                <a:cubicBezTo>
                  <a:pt x="104" y="335"/>
                  <a:pt x="104" y="330"/>
                  <a:pt x="102" y="330"/>
                </a:cubicBezTo>
                <a:close/>
                <a:moveTo>
                  <a:pt x="3401" y="327"/>
                </a:moveTo>
                <a:lnTo>
                  <a:pt x="3401" y="330"/>
                </a:lnTo>
                <a:lnTo>
                  <a:pt x="3403" y="330"/>
                </a:lnTo>
                <a:lnTo>
                  <a:pt x="3403" y="327"/>
                </a:lnTo>
                <a:lnTo>
                  <a:pt x="3401" y="327"/>
                </a:lnTo>
                <a:close/>
                <a:moveTo>
                  <a:pt x="3389" y="327"/>
                </a:moveTo>
                <a:cubicBezTo>
                  <a:pt x="3388" y="327"/>
                  <a:pt x="3388" y="327"/>
                  <a:pt x="3387" y="330"/>
                </a:cubicBezTo>
                <a:cubicBezTo>
                  <a:pt x="3392" y="330"/>
                  <a:pt x="3387" y="335"/>
                  <a:pt x="3389" y="338"/>
                </a:cubicBezTo>
                <a:cubicBezTo>
                  <a:pt x="3393" y="339"/>
                  <a:pt x="3394" y="336"/>
                  <a:pt x="3394" y="333"/>
                </a:cubicBezTo>
                <a:lnTo>
                  <a:pt x="3395" y="330"/>
                </a:lnTo>
                <a:lnTo>
                  <a:pt x="3395" y="330"/>
                </a:lnTo>
                <a:lnTo>
                  <a:pt x="3395" y="330"/>
                </a:lnTo>
                <a:lnTo>
                  <a:pt x="3395" y="330"/>
                </a:lnTo>
                <a:lnTo>
                  <a:pt x="3394" y="329"/>
                </a:lnTo>
                <a:cubicBezTo>
                  <a:pt x="3392" y="329"/>
                  <a:pt x="3391" y="327"/>
                  <a:pt x="3389" y="327"/>
                </a:cubicBezTo>
                <a:close/>
                <a:moveTo>
                  <a:pt x="86" y="326"/>
                </a:moveTo>
                <a:lnTo>
                  <a:pt x="86" y="327"/>
                </a:lnTo>
                <a:cubicBezTo>
                  <a:pt x="85" y="329"/>
                  <a:pt x="87" y="335"/>
                  <a:pt x="91" y="335"/>
                </a:cubicBezTo>
                <a:cubicBezTo>
                  <a:pt x="90" y="333"/>
                  <a:pt x="93" y="329"/>
                  <a:pt x="90" y="329"/>
                </a:cubicBezTo>
                <a:cubicBezTo>
                  <a:pt x="90" y="331"/>
                  <a:pt x="91" y="335"/>
                  <a:pt x="88" y="333"/>
                </a:cubicBezTo>
                <a:lnTo>
                  <a:pt x="89" y="327"/>
                </a:lnTo>
                <a:cubicBezTo>
                  <a:pt x="88" y="326"/>
                  <a:pt x="87" y="326"/>
                  <a:pt x="86" y="326"/>
                </a:cubicBezTo>
                <a:close/>
                <a:moveTo>
                  <a:pt x="70" y="325"/>
                </a:moveTo>
                <a:cubicBezTo>
                  <a:pt x="69" y="327"/>
                  <a:pt x="69" y="329"/>
                  <a:pt x="69" y="330"/>
                </a:cubicBezTo>
                <a:lnTo>
                  <a:pt x="69" y="331"/>
                </a:lnTo>
                <a:cubicBezTo>
                  <a:pt x="72" y="333"/>
                  <a:pt x="73" y="326"/>
                  <a:pt x="70" y="325"/>
                </a:cubicBezTo>
                <a:close/>
                <a:moveTo>
                  <a:pt x="75" y="325"/>
                </a:moveTo>
                <a:lnTo>
                  <a:pt x="75" y="326"/>
                </a:lnTo>
                <a:cubicBezTo>
                  <a:pt x="74" y="328"/>
                  <a:pt x="75" y="331"/>
                  <a:pt x="77" y="334"/>
                </a:cubicBezTo>
                <a:cubicBezTo>
                  <a:pt x="78" y="333"/>
                  <a:pt x="78" y="329"/>
                  <a:pt x="78" y="326"/>
                </a:cubicBezTo>
                <a:cubicBezTo>
                  <a:pt x="77" y="326"/>
                  <a:pt x="76" y="325"/>
                  <a:pt x="75" y="325"/>
                </a:cubicBezTo>
                <a:close/>
                <a:moveTo>
                  <a:pt x="108" y="324"/>
                </a:moveTo>
                <a:lnTo>
                  <a:pt x="107" y="328"/>
                </a:lnTo>
                <a:cubicBezTo>
                  <a:pt x="108" y="328"/>
                  <a:pt x="109" y="328"/>
                  <a:pt x="110" y="327"/>
                </a:cubicBezTo>
                <a:lnTo>
                  <a:pt x="112" y="326"/>
                </a:lnTo>
                <a:lnTo>
                  <a:pt x="112" y="326"/>
                </a:lnTo>
                <a:lnTo>
                  <a:pt x="112" y="326"/>
                </a:lnTo>
                <a:lnTo>
                  <a:pt x="112" y="326"/>
                </a:lnTo>
                <a:lnTo>
                  <a:pt x="110" y="325"/>
                </a:lnTo>
                <a:cubicBezTo>
                  <a:pt x="109" y="325"/>
                  <a:pt x="109" y="324"/>
                  <a:pt x="108" y="324"/>
                </a:cubicBezTo>
                <a:close/>
                <a:moveTo>
                  <a:pt x="105" y="321"/>
                </a:moveTo>
                <a:cubicBezTo>
                  <a:pt x="103" y="321"/>
                  <a:pt x="101" y="325"/>
                  <a:pt x="99" y="327"/>
                </a:cubicBezTo>
                <a:cubicBezTo>
                  <a:pt x="101" y="326"/>
                  <a:pt x="102" y="326"/>
                  <a:pt x="104" y="325"/>
                </a:cubicBezTo>
                <a:lnTo>
                  <a:pt x="108" y="322"/>
                </a:lnTo>
                <a:lnTo>
                  <a:pt x="108" y="322"/>
                </a:lnTo>
                <a:lnTo>
                  <a:pt x="108" y="322"/>
                </a:lnTo>
                <a:lnTo>
                  <a:pt x="108" y="322"/>
                </a:lnTo>
                <a:lnTo>
                  <a:pt x="107" y="321"/>
                </a:lnTo>
                <a:cubicBezTo>
                  <a:pt x="106" y="321"/>
                  <a:pt x="106" y="321"/>
                  <a:pt x="105" y="321"/>
                </a:cubicBezTo>
                <a:close/>
                <a:moveTo>
                  <a:pt x="87" y="318"/>
                </a:moveTo>
                <a:lnTo>
                  <a:pt x="87" y="323"/>
                </a:lnTo>
                <a:cubicBezTo>
                  <a:pt x="88" y="323"/>
                  <a:pt x="89" y="322"/>
                  <a:pt x="90" y="321"/>
                </a:cubicBezTo>
                <a:lnTo>
                  <a:pt x="91" y="320"/>
                </a:lnTo>
                <a:lnTo>
                  <a:pt x="91" y="320"/>
                </a:lnTo>
                <a:lnTo>
                  <a:pt x="91" y="320"/>
                </a:lnTo>
                <a:lnTo>
                  <a:pt x="91" y="320"/>
                </a:lnTo>
                <a:lnTo>
                  <a:pt x="89" y="319"/>
                </a:lnTo>
                <a:cubicBezTo>
                  <a:pt x="89" y="319"/>
                  <a:pt x="88" y="318"/>
                  <a:pt x="87" y="318"/>
                </a:cubicBezTo>
                <a:close/>
                <a:moveTo>
                  <a:pt x="75" y="313"/>
                </a:moveTo>
                <a:cubicBezTo>
                  <a:pt x="73" y="313"/>
                  <a:pt x="70" y="315"/>
                  <a:pt x="68" y="316"/>
                </a:cubicBezTo>
                <a:lnTo>
                  <a:pt x="68" y="320"/>
                </a:lnTo>
                <a:cubicBezTo>
                  <a:pt x="70" y="320"/>
                  <a:pt x="71" y="322"/>
                  <a:pt x="72" y="324"/>
                </a:cubicBezTo>
                <a:cubicBezTo>
                  <a:pt x="74" y="321"/>
                  <a:pt x="74" y="316"/>
                  <a:pt x="76" y="314"/>
                </a:cubicBezTo>
                <a:lnTo>
                  <a:pt x="77" y="314"/>
                </a:lnTo>
                <a:lnTo>
                  <a:pt x="77" y="314"/>
                </a:lnTo>
                <a:lnTo>
                  <a:pt x="77" y="314"/>
                </a:lnTo>
                <a:lnTo>
                  <a:pt x="77" y="314"/>
                </a:lnTo>
                <a:lnTo>
                  <a:pt x="77" y="313"/>
                </a:lnTo>
                <a:cubicBezTo>
                  <a:pt x="76" y="313"/>
                  <a:pt x="76" y="313"/>
                  <a:pt x="75" y="313"/>
                </a:cubicBezTo>
                <a:close/>
                <a:moveTo>
                  <a:pt x="114" y="303"/>
                </a:moveTo>
                <a:lnTo>
                  <a:pt x="114" y="304"/>
                </a:lnTo>
                <a:cubicBezTo>
                  <a:pt x="114" y="304"/>
                  <a:pt x="113" y="304"/>
                  <a:pt x="112" y="303"/>
                </a:cubicBezTo>
                <a:cubicBezTo>
                  <a:pt x="112" y="304"/>
                  <a:pt x="112" y="304"/>
                  <a:pt x="111" y="304"/>
                </a:cubicBezTo>
                <a:lnTo>
                  <a:pt x="111" y="307"/>
                </a:lnTo>
                <a:cubicBezTo>
                  <a:pt x="112" y="307"/>
                  <a:pt x="112" y="307"/>
                  <a:pt x="112" y="308"/>
                </a:cubicBezTo>
                <a:cubicBezTo>
                  <a:pt x="113" y="308"/>
                  <a:pt x="114" y="308"/>
                  <a:pt x="114" y="308"/>
                </a:cubicBezTo>
                <a:cubicBezTo>
                  <a:pt x="114" y="307"/>
                  <a:pt x="114" y="307"/>
                  <a:pt x="115" y="307"/>
                </a:cubicBezTo>
                <a:lnTo>
                  <a:pt x="115" y="305"/>
                </a:lnTo>
                <a:cubicBezTo>
                  <a:pt x="114" y="304"/>
                  <a:pt x="114" y="304"/>
                  <a:pt x="114" y="303"/>
                </a:cubicBezTo>
                <a:close/>
                <a:moveTo>
                  <a:pt x="106" y="301"/>
                </a:moveTo>
                <a:cubicBezTo>
                  <a:pt x="104" y="301"/>
                  <a:pt x="102" y="303"/>
                  <a:pt x="102" y="305"/>
                </a:cubicBezTo>
                <a:cubicBezTo>
                  <a:pt x="103" y="306"/>
                  <a:pt x="105" y="306"/>
                  <a:pt x="106" y="306"/>
                </a:cubicBezTo>
                <a:lnTo>
                  <a:pt x="107" y="301"/>
                </a:lnTo>
                <a:cubicBezTo>
                  <a:pt x="106" y="301"/>
                  <a:pt x="106" y="301"/>
                  <a:pt x="106" y="301"/>
                </a:cubicBezTo>
                <a:close/>
                <a:moveTo>
                  <a:pt x="107" y="287"/>
                </a:moveTo>
                <a:cubicBezTo>
                  <a:pt x="105" y="288"/>
                  <a:pt x="105" y="289"/>
                  <a:pt x="105" y="290"/>
                </a:cubicBezTo>
                <a:cubicBezTo>
                  <a:pt x="106" y="290"/>
                  <a:pt x="107" y="291"/>
                  <a:pt x="109" y="291"/>
                </a:cubicBezTo>
                <a:lnTo>
                  <a:pt x="109" y="291"/>
                </a:lnTo>
                <a:cubicBezTo>
                  <a:pt x="109" y="290"/>
                  <a:pt x="109" y="290"/>
                  <a:pt x="109" y="289"/>
                </a:cubicBezTo>
                <a:cubicBezTo>
                  <a:pt x="109" y="288"/>
                  <a:pt x="108" y="287"/>
                  <a:pt x="107" y="287"/>
                </a:cubicBezTo>
                <a:close/>
                <a:moveTo>
                  <a:pt x="113" y="282"/>
                </a:moveTo>
                <a:cubicBezTo>
                  <a:pt x="112" y="282"/>
                  <a:pt x="111" y="283"/>
                  <a:pt x="110" y="284"/>
                </a:cubicBezTo>
                <a:cubicBezTo>
                  <a:pt x="113" y="286"/>
                  <a:pt x="119" y="287"/>
                  <a:pt x="123" y="285"/>
                </a:cubicBezTo>
                <a:lnTo>
                  <a:pt x="124" y="284"/>
                </a:lnTo>
                <a:lnTo>
                  <a:pt x="124" y="284"/>
                </a:lnTo>
                <a:lnTo>
                  <a:pt x="124" y="284"/>
                </a:lnTo>
                <a:lnTo>
                  <a:pt x="124" y="284"/>
                </a:lnTo>
                <a:lnTo>
                  <a:pt x="121" y="284"/>
                </a:lnTo>
                <a:cubicBezTo>
                  <a:pt x="118" y="284"/>
                  <a:pt x="115" y="282"/>
                  <a:pt x="113" y="282"/>
                </a:cubicBezTo>
                <a:close/>
                <a:moveTo>
                  <a:pt x="128" y="277"/>
                </a:moveTo>
                <a:cubicBezTo>
                  <a:pt x="128" y="277"/>
                  <a:pt x="127" y="277"/>
                  <a:pt x="127" y="278"/>
                </a:cubicBezTo>
                <a:cubicBezTo>
                  <a:pt x="126" y="281"/>
                  <a:pt x="130" y="281"/>
                  <a:pt x="132" y="279"/>
                </a:cubicBezTo>
                <a:lnTo>
                  <a:pt x="132" y="279"/>
                </a:lnTo>
                <a:lnTo>
                  <a:pt x="132" y="279"/>
                </a:lnTo>
                <a:lnTo>
                  <a:pt x="132" y="278"/>
                </a:lnTo>
                <a:lnTo>
                  <a:pt x="132" y="279"/>
                </a:lnTo>
                <a:lnTo>
                  <a:pt x="130" y="278"/>
                </a:lnTo>
                <a:cubicBezTo>
                  <a:pt x="129" y="278"/>
                  <a:pt x="129" y="277"/>
                  <a:pt x="128" y="277"/>
                </a:cubicBezTo>
                <a:close/>
                <a:moveTo>
                  <a:pt x="105" y="277"/>
                </a:moveTo>
                <a:lnTo>
                  <a:pt x="105" y="279"/>
                </a:lnTo>
                <a:cubicBezTo>
                  <a:pt x="106" y="279"/>
                  <a:pt x="107" y="279"/>
                  <a:pt x="108" y="279"/>
                </a:cubicBezTo>
                <a:lnTo>
                  <a:pt x="108" y="278"/>
                </a:lnTo>
                <a:cubicBezTo>
                  <a:pt x="107" y="277"/>
                  <a:pt x="106" y="277"/>
                  <a:pt x="105" y="277"/>
                </a:cubicBezTo>
                <a:close/>
                <a:moveTo>
                  <a:pt x="101" y="269"/>
                </a:moveTo>
                <a:cubicBezTo>
                  <a:pt x="100" y="270"/>
                  <a:pt x="99" y="270"/>
                  <a:pt x="99" y="271"/>
                </a:cubicBezTo>
                <a:cubicBezTo>
                  <a:pt x="100" y="271"/>
                  <a:pt x="100" y="271"/>
                  <a:pt x="101" y="272"/>
                </a:cubicBezTo>
                <a:lnTo>
                  <a:pt x="102" y="272"/>
                </a:lnTo>
                <a:lnTo>
                  <a:pt x="102" y="272"/>
                </a:lnTo>
                <a:lnTo>
                  <a:pt x="102" y="272"/>
                </a:lnTo>
                <a:lnTo>
                  <a:pt x="102" y="272"/>
                </a:lnTo>
                <a:lnTo>
                  <a:pt x="102" y="271"/>
                </a:lnTo>
                <a:cubicBezTo>
                  <a:pt x="102" y="270"/>
                  <a:pt x="101" y="269"/>
                  <a:pt x="101" y="269"/>
                </a:cubicBezTo>
                <a:close/>
                <a:moveTo>
                  <a:pt x="91" y="268"/>
                </a:moveTo>
                <a:cubicBezTo>
                  <a:pt x="88" y="268"/>
                  <a:pt x="87" y="269"/>
                  <a:pt x="90" y="271"/>
                </a:cubicBezTo>
                <a:cubicBezTo>
                  <a:pt x="90" y="265"/>
                  <a:pt x="91" y="271"/>
                  <a:pt x="94" y="271"/>
                </a:cubicBezTo>
                <a:lnTo>
                  <a:pt x="96" y="271"/>
                </a:lnTo>
                <a:lnTo>
                  <a:pt x="96" y="271"/>
                </a:lnTo>
                <a:lnTo>
                  <a:pt x="96" y="271"/>
                </a:lnTo>
                <a:lnTo>
                  <a:pt x="96" y="271"/>
                </a:lnTo>
                <a:lnTo>
                  <a:pt x="96" y="269"/>
                </a:lnTo>
                <a:cubicBezTo>
                  <a:pt x="95" y="268"/>
                  <a:pt x="93" y="267"/>
                  <a:pt x="91" y="268"/>
                </a:cubicBezTo>
                <a:close/>
                <a:moveTo>
                  <a:pt x="100" y="263"/>
                </a:moveTo>
                <a:lnTo>
                  <a:pt x="100" y="265"/>
                </a:lnTo>
                <a:lnTo>
                  <a:pt x="100" y="265"/>
                </a:lnTo>
                <a:cubicBezTo>
                  <a:pt x="100" y="266"/>
                  <a:pt x="101" y="266"/>
                  <a:pt x="102" y="265"/>
                </a:cubicBezTo>
                <a:lnTo>
                  <a:pt x="102" y="263"/>
                </a:lnTo>
                <a:cubicBezTo>
                  <a:pt x="101" y="263"/>
                  <a:pt x="100" y="263"/>
                  <a:pt x="100" y="263"/>
                </a:cubicBezTo>
                <a:close/>
                <a:moveTo>
                  <a:pt x="3390" y="251"/>
                </a:moveTo>
                <a:cubicBezTo>
                  <a:pt x="3389" y="251"/>
                  <a:pt x="3389" y="252"/>
                  <a:pt x="3389" y="252"/>
                </a:cubicBezTo>
                <a:cubicBezTo>
                  <a:pt x="3390" y="254"/>
                  <a:pt x="3393" y="253"/>
                  <a:pt x="3393" y="257"/>
                </a:cubicBezTo>
                <a:cubicBezTo>
                  <a:pt x="3390" y="258"/>
                  <a:pt x="3387" y="260"/>
                  <a:pt x="3384" y="261"/>
                </a:cubicBezTo>
                <a:cubicBezTo>
                  <a:pt x="3387" y="262"/>
                  <a:pt x="3384" y="266"/>
                  <a:pt x="3384" y="268"/>
                </a:cubicBezTo>
                <a:cubicBezTo>
                  <a:pt x="3386" y="270"/>
                  <a:pt x="3391" y="268"/>
                  <a:pt x="3395" y="269"/>
                </a:cubicBezTo>
                <a:cubicBezTo>
                  <a:pt x="3396" y="265"/>
                  <a:pt x="3390" y="263"/>
                  <a:pt x="3394" y="260"/>
                </a:cubicBezTo>
                <a:cubicBezTo>
                  <a:pt x="3396" y="260"/>
                  <a:pt x="3393" y="265"/>
                  <a:pt x="3397" y="263"/>
                </a:cubicBezTo>
                <a:cubicBezTo>
                  <a:pt x="3399" y="259"/>
                  <a:pt x="3397" y="257"/>
                  <a:pt x="3397" y="251"/>
                </a:cubicBezTo>
                <a:lnTo>
                  <a:pt x="3397" y="252"/>
                </a:lnTo>
                <a:cubicBezTo>
                  <a:pt x="3395" y="252"/>
                  <a:pt x="3392" y="251"/>
                  <a:pt x="3390" y="251"/>
                </a:cubicBezTo>
                <a:close/>
                <a:moveTo>
                  <a:pt x="41" y="248"/>
                </a:moveTo>
                <a:cubicBezTo>
                  <a:pt x="41" y="248"/>
                  <a:pt x="40" y="249"/>
                  <a:pt x="40" y="249"/>
                </a:cubicBezTo>
                <a:cubicBezTo>
                  <a:pt x="39" y="251"/>
                  <a:pt x="40" y="252"/>
                  <a:pt x="42" y="252"/>
                </a:cubicBezTo>
                <a:lnTo>
                  <a:pt x="43" y="253"/>
                </a:lnTo>
                <a:lnTo>
                  <a:pt x="43" y="253"/>
                </a:lnTo>
                <a:lnTo>
                  <a:pt x="43" y="253"/>
                </a:lnTo>
                <a:lnTo>
                  <a:pt x="43" y="253"/>
                </a:lnTo>
                <a:lnTo>
                  <a:pt x="43" y="252"/>
                </a:lnTo>
                <a:cubicBezTo>
                  <a:pt x="44" y="250"/>
                  <a:pt x="42" y="249"/>
                  <a:pt x="41" y="248"/>
                </a:cubicBezTo>
                <a:close/>
                <a:moveTo>
                  <a:pt x="21" y="247"/>
                </a:moveTo>
                <a:cubicBezTo>
                  <a:pt x="20" y="247"/>
                  <a:pt x="20" y="251"/>
                  <a:pt x="23" y="248"/>
                </a:cubicBezTo>
                <a:cubicBezTo>
                  <a:pt x="22" y="247"/>
                  <a:pt x="22" y="247"/>
                  <a:pt x="21" y="247"/>
                </a:cubicBezTo>
                <a:close/>
                <a:moveTo>
                  <a:pt x="65" y="245"/>
                </a:moveTo>
                <a:cubicBezTo>
                  <a:pt x="64" y="247"/>
                  <a:pt x="65" y="248"/>
                  <a:pt x="66" y="249"/>
                </a:cubicBezTo>
                <a:lnTo>
                  <a:pt x="68" y="249"/>
                </a:lnTo>
                <a:lnTo>
                  <a:pt x="68" y="249"/>
                </a:lnTo>
                <a:lnTo>
                  <a:pt x="68" y="249"/>
                </a:lnTo>
                <a:lnTo>
                  <a:pt x="68" y="249"/>
                </a:lnTo>
                <a:lnTo>
                  <a:pt x="68" y="248"/>
                </a:lnTo>
                <a:cubicBezTo>
                  <a:pt x="69" y="245"/>
                  <a:pt x="67" y="245"/>
                  <a:pt x="65" y="245"/>
                </a:cubicBezTo>
                <a:close/>
                <a:moveTo>
                  <a:pt x="2649" y="244"/>
                </a:moveTo>
                <a:lnTo>
                  <a:pt x="2649" y="244"/>
                </a:lnTo>
                <a:cubicBezTo>
                  <a:pt x="2648" y="246"/>
                  <a:pt x="2652" y="249"/>
                  <a:pt x="2652" y="246"/>
                </a:cubicBezTo>
                <a:cubicBezTo>
                  <a:pt x="2651" y="246"/>
                  <a:pt x="2651" y="244"/>
                  <a:pt x="2649" y="244"/>
                </a:cubicBezTo>
                <a:close/>
                <a:moveTo>
                  <a:pt x="2772" y="239"/>
                </a:moveTo>
                <a:cubicBezTo>
                  <a:pt x="2770" y="239"/>
                  <a:pt x="2768" y="240"/>
                  <a:pt x="2768" y="242"/>
                </a:cubicBezTo>
                <a:cubicBezTo>
                  <a:pt x="2771" y="244"/>
                  <a:pt x="2771" y="244"/>
                  <a:pt x="2775" y="243"/>
                </a:cubicBezTo>
                <a:lnTo>
                  <a:pt x="2775" y="239"/>
                </a:lnTo>
                <a:cubicBezTo>
                  <a:pt x="2774" y="239"/>
                  <a:pt x="2773" y="238"/>
                  <a:pt x="2772" y="239"/>
                </a:cubicBezTo>
                <a:close/>
                <a:moveTo>
                  <a:pt x="2664" y="237"/>
                </a:moveTo>
                <a:lnTo>
                  <a:pt x="2664" y="237"/>
                </a:lnTo>
                <a:lnTo>
                  <a:pt x="2664" y="237"/>
                </a:lnTo>
                <a:lnTo>
                  <a:pt x="2665" y="240"/>
                </a:lnTo>
                <a:cubicBezTo>
                  <a:pt x="2665" y="243"/>
                  <a:pt x="2666" y="246"/>
                  <a:pt x="2669" y="246"/>
                </a:cubicBezTo>
                <a:cubicBezTo>
                  <a:pt x="2668" y="244"/>
                  <a:pt x="2667" y="241"/>
                  <a:pt x="2666" y="239"/>
                </a:cubicBezTo>
                <a:lnTo>
                  <a:pt x="2664" y="237"/>
                </a:lnTo>
                <a:lnTo>
                  <a:pt x="2664" y="237"/>
                </a:lnTo>
                <a:close/>
                <a:moveTo>
                  <a:pt x="269" y="237"/>
                </a:moveTo>
                <a:lnTo>
                  <a:pt x="269" y="239"/>
                </a:lnTo>
                <a:cubicBezTo>
                  <a:pt x="270" y="239"/>
                  <a:pt x="270" y="239"/>
                  <a:pt x="271" y="239"/>
                </a:cubicBezTo>
                <a:lnTo>
                  <a:pt x="271" y="237"/>
                </a:lnTo>
                <a:cubicBezTo>
                  <a:pt x="270" y="237"/>
                  <a:pt x="270" y="237"/>
                  <a:pt x="269" y="237"/>
                </a:cubicBezTo>
                <a:close/>
                <a:moveTo>
                  <a:pt x="47" y="237"/>
                </a:moveTo>
                <a:cubicBezTo>
                  <a:pt x="47" y="237"/>
                  <a:pt x="47" y="237"/>
                  <a:pt x="47" y="237"/>
                </a:cubicBezTo>
                <a:lnTo>
                  <a:pt x="45" y="239"/>
                </a:lnTo>
                <a:lnTo>
                  <a:pt x="45" y="239"/>
                </a:lnTo>
                <a:lnTo>
                  <a:pt x="45" y="239"/>
                </a:lnTo>
                <a:lnTo>
                  <a:pt x="45" y="239"/>
                </a:lnTo>
                <a:lnTo>
                  <a:pt x="45" y="239"/>
                </a:lnTo>
                <a:cubicBezTo>
                  <a:pt x="46" y="238"/>
                  <a:pt x="48" y="237"/>
                  <a:pt x="47" y="237"/>
                </a:cubicBezTo>
                <a:close/>
                <a:moveTo>
                  <a:pt x="2643" y="234"/>
                </a:moveTo>
                <a:cubicBezTo>
                  <a:pt x="2642" y="234"/>
                  <a:pt x="2641" y="239"/>
                  <a:pt x="2642" y="238"/>
                </a:cubicBezTo>
                <a:lnTo>
                  <a:pt x="2642" y="238"/>
                </a:lnTo>
                <a:cubicBezTo>
                  <a:pt x="2642" y="236"/>
                  <a:pt x="2645" y="237"/>
                  <a:pt x="2644" y="234"/>
                </a:cubicBezTo>
                <a:cubicBezTo>
                  <a:pt x="2644" y="234"/>
                  <a:pt x="2644" y="234"/>
                  <a:pt x="2643" y="234"/>
                </a:cubicBezTo>
                <a:close/>
                <a:moveTo>
                  <a:pt x="33" y="234"/>
                </a:moveTo>
                <a:lnTo>
                  <a:pt x="33" y="234"/>
                </a:lnTo>
                <a:cubicBezTo>
                  <a:pt x="32" y="238"/>
                  <a:pt x="32" y="242"/>
                  <a:pt x="36" y="241"/>
                </a:cubicBezTo>
                <a:cubicBezTo>
                  <a:pt x="35" y="239"/>
                  <a:pt x="36" y="235"/>
                  <a:pt x="33" y="234"/>
                </a:cubicBezTo>
                <a:close/>
                <a:moveTo>
                  <a:pt x="3388" y="234"/>
                </a:moveTo>
                <a:cubicBezTo>
                  <a:pt x="3385" y="233"/>
                  <a:pt x="3382" y="238"/>
                  <a:pt x="3384" y="240"/>
                </a:cubicBezTo>
                <a:lnTo>
                  <a:pt x="3385" y="240"/>
                </a:lnTo>
                <a:lnTo>
                  <a:pt x="3385" y="241"/>
                </a:lnTo>
                <a:lnTo>
                  <a:pt x="3385" y="241"/>
                </a:lnTo>
                <a:lnTo>
                  <a:pt x="3385" y="240"/>
                </a:lnTo>
                <a:lnTo>
                  <a:pt x="3384" y="239"/>
                </a:lnTo>
                <a:cubicBezTo>
                  <a:pt x="3384" y="236"/>
                  <a:pt x="3389" y="239"/>
                  <a:pt x="3388" y="234"/>
                </a:cubicBezTo>
                <a:close/>
                <a:moveTo>
                  <a:pt x="52" y="232"/>
                </a:moveTo>
                <a:cubicBezTo>
                  <a:pt x="51" y="237"/>
                  <a:pt x="56" y="243"/>
                  <a:pt x="59" y="238"/>
                </a:cubicBezTo>
                <a:cubicBezTo>
                  <a:pt x="55" y="237"/>
                  <a:pt x="56" y="232"/>
                  <a:pt x="52" y="232"/>
                </a:cubicBezTo>
                <a:lnTo>
                  <a:pt x="52" y="232"/>
                </a:lnTo>
                <a:close/>
                <a:moveTo>
                  <a:pt x="65" y="229"/>
                </a:moveTo>
                <a:lnTo>
                  <a:pt x="65" y="231"/>
                </a:lnTo>
                <a:cubicBezTo>
                  <a:pt x="66" y="231"/>
                  <a:pt x="66" y="231"/>
                  <a:pt x="67" y="231"/>
                </a:cubicBezTo>
                <a:lnTo>
                  <a:pt x="67" y="229"/>
                </a:lnTo>
                <a:cubicBezTo>
                  <a:pt x="66" y="229"/>
                  <a:pt x="66" y="229"/>
                  <a:pt x="65" y="229"/>
                </a:cubicBezTo>
                <a:close/>
                <a:moveTo>
                  <a:pt x="2798" y="229"/>
                </a:moveTo>
                <a:cubicBezTo>
                  <a:pt x="2797" y="229"/>
                  <a:pt x="2795" y="230"/>
                  <a:pt x="2797" y="231"/>
                </a:cubicBezTo>
                <a:cubicBezTo>
                  <a:pt x="2800" y="230"/>
                  <a:pt x="2799" y="229"/>
                  <a:pt x="2798" y="229"/>
                </a:cubicBezTo>
                <a:close/>
                <a:moveTo>
                  <a:pt x="89" y="227"/>
                </a:moveTo>
                <a:cubicBezTo>
                  <a:pt x="87" y="229"/>
                  <a:pt x="83" y="227"/>
                  <a:pt x="81" y="229"/>
                </a:cubicBezTo>
                <a:cubicBezTo>
                  <a:pt x="82" y="230"/>
                  <a:pt x="82" y="232"/>
                  <a:pt x="82" y="233"/>
                </a:cubicBezTo>
                <a:cubicBezTo>
                  <a:pt x="86" y="233"/>
                  <a:pt x="87" y="229"/>
                  <a:pt x="89" y="227"/>
                </a:cubicBezTo>
                <a:close/>
                <a:moveTo>
                  <a:pt x="2650" y="224"/>
                </a:moveTo>
                <a:lnTo>
                  <a:pt x="2650" y="225"/>
                </a:lnTo>
                <a:lnTo>
                  <a:pt x="2650" y="225"/>
                </a:lnTo>
                <a:lnTo>
                  <a:pt x="2650" y="226"/>
                </a:lnTo>
                <a:cubicBezTo>
                  <a:pt x="2650" y="228"/>
                  <a:pt x="2650" y="230"/>
                  <a:pt x="2651" y="230"/>
                </a:cubicBezTo>
                <a:cubicBezTo>
                  <a:pt x="2651" y="229"/>
                  <a:pt x="2652" y="229"/>
                  <a:pt x="2653" y="229"/>
                </a:cubicBezTo>
                <a:lnTo>
                  <a:pt x="2653" y="226"/>
                </a:lnTo>
                <a:cubicBezTo>
                  <a:pt x="2653" y="226"/>
                  <a:pt x="2652" y="226"/>
                  <a:pt x="2652" y="226"/>
                </a:cubicBezTo>
                <a:lnTo>
                  <a:pt x="2650" y="225"/>
                </a:lnTo>
                <a:lnTo>
                  <a:pt x="2650" y="224"/>
                </a:lnTo>
                <a:close/>
                <a:moveTo>
                  <a:pt x="78" y="222"/>
                </a:moveTo>
                <a:cubicBezTo>
                  <a:pt x="75" y="225"/>
                  <a:pt x="82" y="226"/>
                  <a:pt x="78" y="222"/>
                </a:cubicBezTo>
                <a:close/>
                <a:moveTo>
                  <a:pt x="67" y="219"/>
                </a:moveTo>
                <a:cubicBezTo>
                  <a:pt x="67" y="219"/>
                  <a:pt x="66" y="220"/>
                  <a:pt x="65" y="221"/>
                </a:cubicBezTo>
                <a:cubicBezTo>
                  <a:pt x="64" y="226"/>
                  <a:pt x="71" y="222"/>
                  <a:pt x="71" y="225"/>
                </a:cubicBezTo>
                <a:cubicBezTo>
                  <a:pt x="71" y="227"/>
                  <a:pt x="69" y="227"/>
                  <a:pt x="69" y="230"/>
                </a:cubicBezTo>
                <a:cubicBezTo>
                  <a:pt x="71" y="231"/>
                  <a:pt x="72" y="232"/>
                  <a:pt x="74" y="232"/>
                </a:cubicBezTo>
                <a:cubicBezTo>
                  <a:pt x="76" y="226"/>
                  <a:pt x="70" y="224"/>
                  <a:pt x="71" y="221"/>
                </a:cubicBezTo>
                <a:lnTo>
                  <a:pt x="71" y="221"/>
                </a:lnTo>
                <a:cubicBezTo>
                  <a:pt x="71" y="223"/>
                  <a:pt x="69" y="220"/>
                  <a:pt x="67" y="219"/>
                </a:cubicBezTo>
                <a:close/>
                <a:moveTo>
                  <a:pt x="3377" y="217"/>
                </a:moveTo>
                <a:lnTo>
                  <a:pt x="3377" y="217"/>
                </a:lnTo>
                <a:lnTo>
                  <a:pt x="3377" y="217"/>
                </a:lnTo>
                <a:lnTo>
                  <a:pt x="3377" y="217"/>
                </a:lnTo>
                <a:close/>
                <a:moveTo>
                  <a:pt x="60" y="216"/>
                </a:moveTo>
                <a:cubicBezTo>
                  <a:pt x="59" y="219"/>
                  <a:pt x="57" y="223"/>
                  <a:pt x="59" y="225"/>
                </a:cubicBezTo>
                <a:cubicBezTo>
                  <a:pt x="57" y="223"/>
                  <a:pt x="55" y="227"/>
                  <a:pt x="55" y="225"/>
                </a:cubicBezTo>
                <a:cubicBezTo>
                  <a:pt x="57" y="224"/>
                  <a:pt x="56" y="219"/>
                  <a:pt x="55" y="218"/>
                </a:cubicBezTo>
                <a:lnTo>
                  <a:pt x="52" y="217"/>
                </a:lnTo>
                <a:lnTo>
                  <a:pt x="52" y="217"/>
                </a:lnTo>
                <a:lnTo>
                  <a:pt x="51" y="217"/>
                </a:lnTo>
                <a:lnTo>
                  <a:pt x="52" y="217"/>
                </a:lnTo>
                <a:lnTo>
                  <a:pt x="51" y="224"/>
                </a:lnTo>
                <a:cubicBezTo>
                  <a:pt x="51" y="227"/>
                  <a:pt x="51" y="229"/>
                  <a:pt x="52" y="232"/>
                </a:cubicBezTo>
                <a:cubicBezTo>
                  <a:pt x="55" y="230"/>
                  <a:pt x="61" y="232"/>
                  <a:pt x="62" y="228"/>
                </a:cubicBezTo>
                <a:cubicBezTo>
                  <a:pt x="56" y="229"/>
                  <a:pt x="63" y="218"/>
                  <a:pt x="60" y="216"/>
                </a:cubicBezTo>
                <a:close/>
                <a:moveTo>
                  <a:pt x="3377" y="216"/>
                </a:moveTo>
                <a:cubicBezTo>
                  <a:pt x="3378" y="218"/>
                  <a:pt x="3372" y="215"/>
                  <a:pt x="3373" y="218"/>
                </a:cubicBezTo>
                <a:cubicBezTo>
                  <a:pt x="3374" y="218"/>
                  <a:pt x="3378" y="221"/>
                  <a:pt x="3378" y="219"/>
                </a:cubicBezTo>
                <a:cubicBezTo>
                  <a:pt x="3377" y="219"/>
                  <a:pt x="3377" y="218"/>
                  <a:pt x="3377" y="218"/>
                </a:cubicBezTo>
                <a:lnTo>
                  <a:pt x="3377" y="217"/>
                </a:lnTo>
                <a:lnTo>
                  <a:pt x="3377" y="216"/>
                </a:lnTo>
                <a:cubicBezTo>
                  <a:pt x="3377" y="216"/>
                  <a:pt x="3377" y="216"/>
                  <a:pt x="3377" y="216"/>
                </a:cubicBezTo>
                <a:close/>
                <a:moveTo>
                  <a:pt x="87" y="215"/>
                </a:moveTo>
                <a:cubicBezTo>
                  <a:pt x="84" y="220"/>
                  <a:pt x="90" y="219"/>
                  <a:pt x="87" y="215"/>
                </a:cubicBezTo>
                <a:close/>
                <a:moveTo>
                  <a:pt x="101" y="211"/>
                </a:moveTo>
                <a:lnTo>
                  <a:pt x="101" y="213"/>
                </a:lnTo>
                <a:lnTo>
                  <a:pt x="103" y="213"/>
                </a:lnTo>
                <a:lnTo>
                  <a:pt x="103" y="211"/>
                </a:lnTo>
                <a:lnTo>
                  <a:pt x="101" y="211"/>
                </a:lnTo>
                <a:close/>
                <a:moveTo>
                  <a:pt x="68" y="204"/>
                </a:moveTo>
                <a:cubicBezTo>
                  <a:pt x="68" y="208"/>
                  <a:pt x="71" y="207"/>
                  <a:pt x="69" y="211"/>
                </a:cubicBezTo>
                <a:cubicBezTo>
                  <a:pt x="72" y="207"/>
                  <a:pt x="74" y="209"/>
                  <a:pt x="76" y="205"/>
                </a:cubicBezTo>
                <a:cubicBezTo>
                  <a:pt x="73" y="206"/>
                  <a:pt x="71" y="206"/>
                  <a:pt x="69" y="204"/>
                </a:cubicBezTo>
                <a:lnTo>
                  <a:pt x="68" y="204"/>
                </a:lnTo>
                <a:close/>
                <a:moveTo>
                  <a:pt x="2802" y="203"/>
                </a:moveTo>
                <a:lnTo>
                  <a:pt x="2802" y="203"/>
                </a:lnTo>
                <a:cubicBezTo>
                  <a:pt x="2800" y="203"/>
                  <a:pt x="2798" y="203"/>
                  <a:pt x="2798" y="204"/>
                </a:cubicBezTo>
                <a:cubicBezTo>
                  <a:pt x="2799" y="204"/>
                  <a:pt x="2799" y="205"/>
                  <a:pt x="2799" y="206"/>
                </a:cubicBezTo>
                <a:cubicBezTo>
                  <a:pt x="2800" y="206"/>
                  <a:pt x="2801" y="206"/>
                  <a:pt x="2801" y="206"/>
                </a:cubicBezTo>
                <a:cubicBezTo>
                  <a:pt x="2801" y="205"/>
                  <a:pt x="2802" y="204"/>
                  <a:pt x="2802" y="203"/>
                </a:cubicBezTo>
                <a:close/>
                <a:moveTo>
                  <a:pt x="56" y="201"/>
                </a:moveTo>
                <a:cubicBezTo>
                  <a:pt x="56" y="204"/>
                  <a:pt x="57" y="207"/>
                  <a:pt x="59" y="208"/>
                </a:cubicBezTo>
                <a:cubicBezTo>
                  <a:pt x="59" y="206"/>
                  <a:pt x="62" y="207"/>
                  <a:pt x="61" y="204"/>
                </a:cubicBezTo>
                <a:cubicBezTo>
                  <a:pt x="60" y="201"/>
                  <a:pt x="57" y="205"/>
                  <a:pt x="57" y="203"/>
                </a:cubicBezTo>
                <a:cubicBezTo>
                  <a:pt x="58" y="202"/>
                  <a:pt x="57" y="201"/>
                  <a:pt x="57" y="201"/>
                </a:cubicBezTo>
                <a:lnTo>
                  <a:pt x="56" y="201"/>
                </a:lnTo>
                <a:close/>
                <a:moveTo>
                  <a:pt x="3291" y="198"/>
                </a:moveTo>
                <a:cubicBezTo>
                  <a:pt x="3290" y="198"/>
                  <a:pt x="3290" y="198"/>
                  <a:pt x="3289" y="198"/>
                </a:cubicBezTo>
                <a:cubicBezTo>
                  <a:pt x="3288" y="202"/>
                  <a:pt x="3293" y="200"/>
                  <a:pt x="3293" y="202"/>
                </a:cubicBezTo>
                <a:lnTo>
                  <a:pt x="3293" y="201"/>
                </a:lnTo>
                <a:cubicBezTo>
                  <a:pt x="3293" y="199"/>
                  <a:pt x="3292" y="198"/>
                  <a:pt x="3291" y="198"/>
                </a:cubicBezTo>
                <a:close/>
                <a:moveTo>
                  <a:pt x="52" y="198"/>
                </a:moveTo>
                <a:lnTo>
                  <a:pt x="52" y="200"/>
                </a:lnTo>
                <a:cubicBezTo>
                  <a:pt x="52" y="200"/>
                  <a:pt x="53" y="200"/>
                  <a:pt x="53" y="200"/>
                </a:cubicBezTo>
                <a:lnTo>
                  <a:pt x="54" y="198"/>
                </a:lnTo>
                <a:cubicBezTo>
                  <a:pt x="53" y="198"/>
                  <a:pt x="52" y="198"/>
                  <a:pt x="52" y="198"/>
                </a:cubicBezTo>
                <a:close/>
                <a:moveTo>
                  <a:pt x="3387" y="195"/>
                </a:moveTo>
                <a:cubicBezTo>
                  <a:pt x="3384" y="199"/>
                  <a:pt x="3391" y="199"/>
                  <a:pt x="3387" y="195"/>
                </a:cubicBezTo>
                <a:close/>
                <a:moveTo>
                  <a:pt x="233" y="194"/>
                </a:moveTo>
                <a:cubicBezTo>
                  <a:pt x="233" y="196"/>
                  <a:pt x="232" y="200"/>
                  <a:pt x="235" y="200"/>
                </a:cubicBezTo>
                <a:cubicBezTo>
                  <a:pt x="235" y="198"/>
                  <a:pt x="236" y="195"/>
                  <a:pt x="233" y="195"/>
                </a:cubicBezTo>
                <a:lnTo>
                  <a:pt x="233" y="194"/>
                </a:lnTo>
                <a:close/>
                <a:moveTo>
                  <a:pt x="3221" y="193"/>
                </a:moveTo>
                <a:cubicBezTo>
                  <a:pt x="3221" y="194"/>
                  <a:pt x="3220" y="194"/>
                  <a:pt x="3221" y="196"/>
                </a:cubicBezTo>
                <a:cubicBezTo>
                  <a:pt x="3222" y="196"/>
                  <a:pt x="3224" y="196"/>
                  <a:pt x="3224" y="195"/>
                </a:cubicBezTo>
                <a:cubicBezTo>
                  <a:pt x="3222" y="195"/>
                  <a:pt x="3223" y="193"/>
                  <a:pt x="3222" y="193"/>
                </a:cubicBezTo>
                <a:lnTo>
                  <a:pt x="3221" y="193"/>
                </a:lnTo>
                <a:close/>
                <a:moveTo>
                  <a:pt x="2816" y="192"/>
                </a:moveTo>
                <a:cubicBezTo>
                  <a:pt x="2816" y="195"/>
                  <a:pt x="2815" y="195"/>
                  <a:pt x="2814" y="196"/>
                </a:cubicBezTo>
                <a:cubicBezTo>
                  <a:pt x="2816" y="198"/>
                  <a:pt x="2819" y="199"/>
                  <a:pt x="2820" y="202"/>
                </a:cubicBezTo>
                <a:cubicBezTo>
                  <a:pt x="2820" y="204"/>
                  <a:pt x="2818" y="203"/>
                  <a:pt x="2816" y="203"/>
                </a:cubicBezTo>
                <a:cubicBezTo>
                  <a:pt x="2818" y="207"/>
                  <a:pt x="2818" y="212"/>
                  <a:pt x="2820" y="213"/>
                </a:cubicBezTo>
                <a:cubicBezTo>
                  <a:pt x="2821" y="209"/>
                  <a:pt x="2824" y="207"/>
                  <a:pt x="2824" y="202"/>
                </a:cubicBezTo>
                <a:cubicBezTo>
                  <a:pt x="2823" y="199"/>
                  <a:pt x="2819" y="200"/>
                  <a:pt x="2820" y="195"/>
                </a:cubicBezTo>
                <a:cubicBezTo>
                  <a:pt x="2817" y="196"/>
                  <a:pt x="2818" y="193"/>
                  <a:pt x="2816" y="192"/>
                </a:cubicBezTo>
                <a:close/>
                <a:moveTo>
                  <a:pt x="2845" y="192"/>
                </a:moveTo>
                <a:cubicBezTo>
                  <a:pt x="2845" y="194"/>
                  <a:pt x="2843" y="194"/>
                  <a:pt x="2843" y="195"/>
                </a:cubicBezTo>
                <a:lnTo>
                  <a:pt x="2847" y="195"/>
                </a:lnTo>
                <a:lnTo>
                  <a:pt x="2846" y="195"/>
                </a:lnTo>
                <a:cubicBezTo>
                  <a:pt x="2846" y="193"/>
                  <a:pt x="2846" y="192"/>
                  <a:pt x="2845" y="192"/>
                </a:cubicBezTo>
                <a:close/>
                <a:moveTo>
                  <a:pt x="3216" y="192"/>
                </a:moveTo>
                <a:cubicBezTo>
                  <a:pt x="3215" y="192"/>
                  <a:pt x="3215" y="192"/>
                  <a:pt x="3215" y="192"/>
                </a:cubicBezTo>
                <a:cubicBezTo>
                  <a:pt x="3213" y="195"/>
                  <a:pt x="3214" y="196"/>
                  <a:pt x="3217" y="197"/>
                </a:cubicBezTo>
                <a:lnTo>
                  <a:pt x="3216" y="197"/>
                </a:lnTo>
                <a:cubicBezTo>
                  <a:pt x="3218" y="195"/>
                  <a:pt x="3218" y="192"/>
                  <a:pt x="3216" y="192"/>
                </a:cubicBezTo>
                <a:close/>
                <a:moveTo>
                  <a:pt x="2833" y="192"/>
                </a:moveTo>
                <a:cubicBezTo>
                  <a:pt x="2830" y="191"/>
                  <a:pt x="2831" y="196"/>
                  <a:pt x="2826" y="195"/>
                </a:cubicBezTo>
                <a:cubicBezTo>
                  <a:pt x="2828" y="198"/>
                  <a:pt x="2826" y="199"/>
                  <a:pt x="2826" y="203"/>
                </a:cubicBezTo>
                <a:cubicBezTo>
                  <a:pt x="2829" y="201"/>
                  <a:pt x="2831" y="204"/>
                  <a:pt x="2833" y="202"/>
                </a:cubicBezTo>
                <a:lnTo>
                  <a:pt x="2833" y="202"/>
                </a:lnTo>
                <a:cubicBezTo>
                  <a:pt x="2832" y="197"/>
                  <a:pt x="2833" y="196"/>
                  <a:pt x="2835" y="194"/>
                </a:cubicBezTo>
                <a:cubicBezTo>
                  <a:pt x="2834" y="193"/>
                  <a:pt x="2834" y="192"/>
                  <a:pt x="2833" y="192"/>
                </a:cubicBezTo>
                <a:close/>
                <a:moveTo>
                  <a:pt x="2857" y="190"/>
                </a:moveTo>
                <a:cubicBezTo>
                  <a:pt x="2855" y="190"/>
                  <a:pt x="2853" y="191"/>
                  <a:pt x="2853" y="192"/>
                </a:cubicBezTo>
                <a:cubicBezTo>
                  <a:pt x="2856" y="192"/>
                  <a:pt x="2857" y="194"/>
                  <a:pt x="2861" y="193"/>
                </a:cubicBezTo>
                <a:lnTo>
                  <a:pt x="2861" y="192"/>
                </a:lnTo>
                <a:cubicBezTo>
                  <a:pt x="2861" y="191"/>
                  <a:pt x="2859" y="190"/>
                  <a:pt x="2857" y="190"/>
                </a:cubicBezTo>
                <a:close/>
                <a:moveTo>
                  <a:pt x="2785" y="188"/>
                </a:moveTo>
                <a:cubicBezTo>
                  <a:pt x="2783" y="188"/>
                  <a:pt x="2781" y="188"/>
                  <a:pt x="2781" y="189"/>
                </a:cubicBezTo>
                <a:cubicBezTo>
                  <a:pt x="2780" y="193"/>
                  <a:pt x="2785" y="193"/>
                  <a:pt x="2787" y="191"/>
                </a:cubicBezTo>
                <a:lnTo>
                  <a:pt x="2787" y="191"/>
                </a:lnTo>
                <a:cubicBezTo>
                  <a:pt x="2787" y="189"/>
                  <a:pt x="2786" y="188"/>
                  <a:pt x="2785" y="188"/>
                </a:cubicBezTo>
                <a:close/>
                <a:moveTo>
                  <a:pt x="3280" y="188"/>
                </a:moveTo>
                <a:cubicBezTo>
                  <a:pt x="3280" y="191"/>
                  <a:pt x="3281" y="193"/>
                  <a:pt x="3281" y="195"/>
                </a:cubicBezTo>
                <a:cubicBezTo>
                  <a:pt x="3284" y="196"/>
                  <a:pt x="3287" y="197"/>
                  <a:pt x="3289" y="196"/>
                </a:cubicBezTo>
                <a:lnTo>
                  <a:pt x="3289" y="196"/>
                </a:lnTo>
                <a:cubicBezTo>
                  <a:pt x="3288" y="192"/>
                  <a:pt x="3285" y="188"/>
                  <a:pt x="3280" y="188"/>
                </a:cubicBezTo>
                <a:close/>
                <a:moveTo>
                  <a:pt x="2777" y="186"/>
                </a:moveTo>
                <a:cubicBezTo>
                  <a:pt x="2776" y="186"/>
                  <a:pt x="2775" y="189"/>
                  <a:pt x="2778" y="189"/>
                </a:cubicBezTo>
                <a:cubicBezTo>
                  <a:pt x="2778" y="187"/>
                  <a:pt x="2777" y="186"/>
                  <a:pt x="2777" y="186"/>
                </a:cubicBezTo>
                <a:close/>
                <a:moveTo>
                  <a:pt x="2790" y="186"/>
                </a:moveTo>
                <a:cubicBezTo>
                  <a:pt x="2789" y="186"/>
                  <a:pt x="2789" y="187"/>
                  <a:pt x="2790" y="188"/>
                </a:cubicBezTo>
                <a:cubicBezTo>
                  <a:pt x="2790" y="189"/>
                  <a:pt x="2791" y="190"/>
                  <a:pt x="2793" y="189"/>
                </a:cubicBezTo>
                <a:cubicBezTo>
                  <a:pt x="2794" y="188"/>
                  <a:pt x="2794" y="187"/>
                  <a:pt x="2794" y="186"/>
                </a:cubicBezTo>
                <a:lnTo>
                  <a:pt x="2790" y="186"/>
                </a:lnTo>
                <a:lnTo>
                  <a:pt x="2790" y="186"/>
                </a:lnTo>
                <a:close/>
                <a:moveTo>
                  <a:pt x="209" y="185"/>
                </a:moveTo>
                <a:cubicBezTo>
                  <a:pt x="209" y="186"/>
                  <a:pt x="208" y="186"/>
                  <a:pt x="207" y="186"/>
                </a:cubicBezTo>
                <a:cubicBezTo>
                  <a:pt x="206" y="189"/>
                  <a:pt x="206" y="192"/>
                  <a:pt x="208" y="194"/>
                </a:cubicBezTo>
                <a:lnTo>
                  <a:pt x="209" y="195"/>
                </a:lnTo>
                <a:lnTo>
                  <a:pt x="209" y="195"/>
                </a:lnTo>
                <a:lnTo>
                  <a:pt x="210" y="195"/>
                </a:lnTo>
                <a:lnTo>
                  <a:pt x="209" y="195"/>
                </a:lnTo>
                <a:lnTo>
                  <a:pt x="210" y="194"/>
                </a:lnTo>
                <a:cubicBezTo>
                  <a:pt x="211" y="191"/>
                  <a:pt x="211" y="186"/>
                  <a:pt x="209" y="185"/>
                </a:cubicBezTo>
                <a:close/>
                <a:moveTo>
                  <a:pt x="157" y="185"/>
                </a:moveTo>
                <a:cubicBezTo>
                  <a:pt x="155" y="191"/>
                  <a:pt x="161" y="186"/>
                  <a:pt x="157" y="185"/>
                </a:cubicBezTo>
                <a:close/>
                <a:moveTo>
                  <a:pt x="141" y="182"/>
                </a:moveTo>
                <a:cubicBezTo>
                  <a:pt x="141" y="184"/>
                  <a:pt x="138" y="182"/>
                  <a:pt x="138" y="184"/>
                </a:cubicBezTo>
                <a:lnTo>
                  <a:pt x="137" y="184"/>
                </a:lnTo>
                <a:cubicBezTo>
                  <a:pt x="138" y="185"/>
                  <a:pt x="139" y="186"/>
                  <a:pt x="142" y="186"/>
                </a:cubicBezTo>
                <a:lnTo>
                  <a:pt x="142" y="183"/>
                </a:lnTo>
                <a:cubicBezTo>
                  <a:pt x="142" y="183"/>
                  <a:pt x="142" y="182"/>
                  <a:pt x="141" y="182"/>
                </a:cubicBezTo>
                <a:close/>
                <a:moveTo>
                  <a:pt x="2748" y="182"/>
                </a:moveTo>
                <a:cubicBezTo>
                  <a:pt x="2744" y="189"/>
                  <a:pt x="2735" y="188"/>
                  <a:pt x="2730" y="190"/>
                </a:cubicBezTo>
                <a:cubicBezTo>
                  <a:pt x="2730" y="194"/>
                  <a:pt x="2732" y="196"/>
                  <a:pt x="2729" y="197"/>
                </a:cubicBezTo>
                <a:cubicBezTo>
                  <a:pt x="2725" y="198"/>
                  <a:pt x="2725" y="195"/>
                  <a:pt x="2724" y="194"/>
                </a:cubicBezTo>
                <a:cubicBezTo>
                  <a:pt x="2726" y="199"/>
                  <a:pt x="2716" y="198"/>
                  <a:pt x="2716" y="196"/>
                </a:cubicBezTo>
                <a:cubicBezTo>
                  <a:pt x="2714" y="192"/>
                  <a:pt x="2719" y="195"/>
                  <a:pt x="2719" y="193"/>
                </a:cubicBezTo>
                <a:cubicBezTo>
                  <a:pt x="2717" y="192"/>
                  <a:pt x="2716" y="191"/>
                  <a:pt x="2715" y="189"/>
                </a:cubicBezTo>
                <a:lnTo>
                  <a:pt x="2714" y="190"/>
                </a:lnTo>
                <a:cubicBezTo>
                  <a:pt x="2713" y="192"/>
                  <a:pt x="2710" y="191"/>
                  <a:pt x="2711" y="193"/>
                </a:cubicBezTo>
                <a:cubicBezTo>
                  <a:pt x="2712" y="193"/>
                  <a:pt x="2714" y="193"/>
                  <a:pt x="2714" y="195"/>
                </a:cubicBezTo>
                <a:cubicBezTo>
                  <a:pt x="2712" y="198"/>
                  <a:pt x="2711" y="201"/>
                  <a:pt x="2709" y="202"/>
                </a:cubicBezTo>
                <a:cubicBezTo>
                  <a:pt x="2706" y="202"/>
                  <a:pt x="2703" y="202"/>
                  <a:pt x="2701" y="201"/>
                </a:cubicBezTo>
                <a:cubicBezTo>
                  <a:pt x="2698" y="202"/>
                  <a:pt x="2697" y="206"/>
                  <a:pt x="2693" y="206"/>
                </a:cubicBezTo>
                <a:cubicBezTo>
                  <a:pt x="2693" y="209"/>
                  <a:pt x="2693" y="212"/>
                  <a:pt x="2689" y="212"/>
                </a:cubicBezTo>
                <a:cubicBezTo>
                  <a:pt x="2689" y="211"/>
                  <a:pt x="2694" y="210"/>
                  <a:pt x="2690" y="209"/>
                </a:cubicBezTo>
                <a:cubicBezTo>
                  <a:pt x="2691" y="213"/>
                  <a:pt x="2684" y="209"/>
                  <a:pt x="2683" y="212"/>
                </a:cubicBezTo>
                <a:cubicBezTo>
                  <a:pt x="2685" y="212"/>
                  <a:pt x="2686" y="214"/>
                  <a:pt x="2685" y="215"/>
                </a:cubicBezTo>
                <a:cubicBezTo>
                  <a:pt x="2685" y="217"/>
                  <a:pt x="2684" y="218"/>
                  <a:pt x="2682" y="219"/>
                </a:cubicBezTo>
                <a:cubicBezTo>
                  <a:pt x="2683" y="216"/>
                  <a:pt x="2681" y="215"/>
                  <a:pt x="2678" y="215"/>
                </a:cubicBezTo>
                <a:cubicBezTo>
                  <a:pt x="2677" y="218"/>
                  <a:pt x="2678" y="224"/>
                  <a:pt x="2674" y="225"/>
                </a:cubicBezTo>
                <a:cubicBezTo>
                  <a:pt x="2669" y="222"/>
                  <a:pt x="2663" y="219"/>
                  <a:pt x="2657" y="216"/>
                </a:cubicBezTo>
                <a:cubicBezTo>
                  <a:pt x="2658" y="223"/>
                  <a:pt x="2655" y="226"/>
                  <a:pt x="2659" y="231"/>
                </a:cubicBezTo>
                <a:cubicBezTo>
                  <a:pt x="2660" y="229"/>
                  <a:pt x="2658" y="224"/>
                  <a:pt x="2660" y="224"/>
                </a:cubicBezTo>
                <a:cubicBezTo>
                  <a:pt x="2658" y="232"/>
                  <a:pt x="2666" y="226"/>
                  <a:pt x="2667" y="228"/>
                </a:cubicBezTo>
                <a:cubicBezTo>
                  <a:pt x="2665" y="230"/>
                  <a:pt x="2662" y="231"/>
                  <a:pt x="2661" y="233"/>
                </a:cubicBezTo>
                <a:cubicBezTo>
                  <a:pt x="2663" y="234"/>
                  <a:pt x="2662" y="237"/>
                  <a:pt x="2664" y="237"/>
                </a:cubicBezTo>
                <a:cubicBezTo>
                  <a:pt x="2666" y="235"/>
                  <a:pt x="2667" y="231"/>
                  <a:pt x="2668" y="228"/>
                </a:cubicBezTo>
                <a:cubicBezTo>
                  <a:pt x="2669" y="234"/>
                  <a:pt x="2675" y="234"/>
                  <a:pt x="2672" y="241"/>
                </a:cubicBezTo>
                <a:cubicBezTo>
                  <a:pt x="2675" y="242"/>
                  <a:pt x="2676" y="246"/>
                  <a:pt x="2679" y="246"/>
                </a:cubicBezTo>
                <a:cubicBezTo>
                  <a:pt x="2681" y="245"/>
                  <a:pt x="2681" y="243"/>
                  <a:pt x="2684" y="243"/>
                </a:cubicBezTo>
                <a:cubicBezTo>
                  <a:pt x="2687" y="246"/>
                  <a:pt x="2693" y="249"/>
                  <a:pt x="2694" y="243"/>
                </a:cubicBezTo>
                <a:cubicBezTo>
                  <a:pt x="2699" y="241"/>
                  <a:pt x="2697" y="246"/>
                  <a:pt x="2699" y="247"/>
                </a:cubicBezTo>
                <a:cubicBezTo>
                  <a:pt x="2700" y="239"/>
                  <a:pt x="2714" y="243"/>
                  <a:pt x="2717" y="244"/>
                </a:cubicBezTo>
                <a:cubicBezTo>
                  <a:pt x="2722" y="242"/>
                  <a:pt x="2724" y="239"/>
                  <a:pt x="2729" y="237"/>
                </a:cubicBezTo>
                <a:cubicBezTo>
                  <a:pt x="2731" y="240"/>
                  <a:pt x="2733" y="241"/>
                  <a:pt x="2736" y="239"/>
                </a:cubicBezTo>
                <a:cubicBezTo>
                  <a:pt x="2737" y="236"/>
                  <a:pt x="2732" y="238"/>
                  <a:pt x="2734" y="235"/>
                </a:cubicBezTo>
                <a:cubicBezTo>
                  <a:pt x="2735" y="235"/>
                  <a:pt x="2735" y="234"/>
                  <a:pt x="2737" y="234"/>
                </a:cubicBezTo>
                <a:cubicBezTo>
                  <a:pt x="2738" y="236"/>
                  <a:pt x="2739" y="238"/>
                  <a:pt x="2743" y="237"/>
                </a:cubicBezTo>
                <a:cubicBezTo>
                  <a:pt x="2743" y="240"/>
                  <a:pt x="2741" y="239"/>
                  <a:pt x="2743" y="241"/>
                </a:cubicBezTo>
                <a:cubicBezTo>
                  <a:pt x="2746" y="240"/>
                  <a:pt x="2746" y="243"/>
                  <a:pt x="2748" y="242"/>
                </a:cubicBezTo>
                <a:cubicBezTo>
                  <a:pt x="2749" y="239"/>
                  <a:pt x="2749" y="236"/>
                  <a:pt x="2753" y="237"/>
                </a:cubicBezTo>
                <a:cubicBezTo>
                  <a:pt x="2756" y="250"/>
                  <a:pt x="2767" y="236"/>
                  <a:pt x="2772" y="235"/>
                </a:cubicBezTo>
                <a:cubicBezTo>
                  <a:pt x="2771" y="239"/>
                  <a:pt x="2779" y="237"/>
                  <a:pt x="2779" y="236"/>
                </a:cubicBezTo>
                <a:cubicBezTo>
                  <a:pt x="2780" y="232"/>
                  <a:pt x="2777" y="231"/>
                  <a:pt x="2779" y="229"/>
                </a:cubicBezTo>
                <a:cubicBezTo>
                  <a:pt x="2783" y="231"/>
                  <a:pt x="2787" y="233"/>
                  <a:pt x="2791" y="235"/>
                </a:cubicBezTo>
                <a:cubicBezTo>
                  <a:pt x="2793" y="230"/>
                  <a:pt x="2787" y="233"/>
                  <a:pt x="2786" y="230"/>
                </a:cubicBezTo>
                <a:cubicBezTo>
                  <a:pt x="2786" y="229"/>
                  <a:pt x="2785" y="229"/>
                  <a:pt x="2785" y="228"/>
                </a:cubicBezTo>
                <a:cubicBezTo>
                  <a:pt x="2788" y="228"/>
                  <a:pt x="2788" y="225"/>
                  <a:pt x="2789" y="224"/>
                </a:cubicBezTo>
                <a:cubicBezTo>
                  <a:pt x="2792" y="231"/>
                  <a:pt x="2799" y="224"/>
                  <a:pt x="2805" y="225"/>
                </a:cubicBezTo>
                <a:cubicBezTo>
                  <a:pt x="2808" y="217"/>
                  <a:pt x="2813" y="212"/>
                  <a:pt x="2814" y="202"/>
                </a:cubicBezTo>
                <a:cubicBezTo>
                  <a:pt x="2810" y="205"/>
                  <a:pt x="2808" y="206"/>
                  <a:pt x="2805" y="202"/>
                </a:cubicBezTo>
                <a:cubicBezTo>
                  <a:pt x="2806" y="207"/>
                  <a:pt x="2802" y="207"/>
                  <a:pt x="2803" y="211"/>
                </a:cubicBezTo>
                <a:cubicBezTo>
                  <a:pt x="2804" y="211"/>
                  <a:pt x="2805" y="209"/>
                  <a:pt x="2806" y="211"/>
                </a:cubicBezTo>
                <a:cubicBezTo>
                  <a:pt x="2804" y="213"/>
                  <a:pt x="2804" y="216"/>
                  <a:pt x="2799" y="215"/>
                </a:cubicBezTo>
                <a:cubicBezTo>
                  <a:pt x="2798" y="213"/>
                  <a:pt x="2800" y="207"/>
                  <a:pt x="2796" y="207"/>
                </a:cubicBezTo>
                <a:cubicBezTo>
                  <a:pt x="2796" y="209"/>
                  <a:pt x="2798" y="213"/>
                  <a:pt x="2795" y="213"/>
                </a:cubicBezTo>
                <a:cubicBezTo>
                  <a:pt x="2792" y="211"/>
                  <a:pt x="2781" y="205"/>
                  <a:pt x="2788" y="201"/>
                </a:cubicBezTo>
                <a:cubicBezTo>
                  <a:pt x="2786" y="202"/>
                  <a:pt x="2781" y="200"/>
                  <a:pt x="2780" y="202"/>
                </a:cubicBezTo>
                <a:cubicBezTo>
                  <a:pt x="2781" y="203"/>
                  <a:pt x="2783" y="202"/>
                  <a:pt x="2783" y="204"/>
                </a:cubicBezTo>
                <a:cubicBezTo>
                  <a:pt x="2782" y="204"/>
                  <a:pt x="2783" y="207"/>
                  <a:pt x="2781" y="207"/>
                </a:cubicBezTo>
                <a:cubicBezTo>
                  <a:pt x="2776" y="205"/>
                  <a:pt x="2768" y="207"/>
                  <a:pt x="2768" y="199"/>
                </a:cubicBezTo>
                <a:cubicBezTo>
                  <a:pt x="2770" y="198"/>
                  <a:pt x="2775" y="194"/>
                  <a:pt x="2772" y="192"/>
                </a:cubicBezTo>
                <a:cubicBezTo>
                  <a:pt x="2773" y="195"/>
                  <a:pt x="2770" y="194"/>
                  <a:pt x="2768" y="194"/>
                </a:cubicBezTo>
                <a:cubicBezTo>
                  <a:pt x="2768" y="197"/>
                  <a:pt x="2767" y="200"/>
                  <a:pt x="2765" y="202"/>
                </a:cubicBezTo>
                <a:cubicBezTo>
                  <a:pt x="2765" y="199"/>
                  <a:pt x="2761" y="200"/>
                  <a:pt x="2760" y="199"/>
                </a:cubicBezTo>
                <a:cubicBezTo>
                  <a:pt x="2760" y="195"/>
                  <a:pt x="2759" y="190"/>
                  <a:pt x="2757" y="186"/>
                </a:cubicBezTo>
                <a:cubicBezTo>
                  <a:pt x="2757" y="186"/>
                  <a:pt x="2756" y="187"/>
                  <a:pt x="2755" y="187"/>
                </a:cubicBezTo>
                <a:cubicBezTo>
                  <a:pt x="2752" y="188"/>
                  <a:pt x="2749" y="185"/>
                  <a:pt x="2748" y="182"/>
                </a:cubicBezTo>
                <a:close/>
                <a:moveTo>
                  <a:pt x="149" y="181"/>
                </a:moveTo>
                <a:lnTo>
                  <a:pt x="148" y="190"/>
                </a:lnTo>
                <a:lnTo>
                  <a:pt x="149" y="190"/>
                </a:lnTo>
                <a:cubicBezTo>
                  <a:pt x="153" y="191"/>
                  <a:pt x="153" y="182"/>
                  <a:pt x="149" y="181"/>
                </a:cubicBezTo>
                <a:close/>
                <a:moveTo>
                  <a:pt x="2858" y="180"/>
                </a:moveTo>
                <a:lnTo>
                  <a:pt x="2858" y="183"/>
                </a:lnTo>
                <a:lnTo>
                  <a:pt x="2860" y="183"/>
                </a:lnTo>
                <a:lnTo>
                  <a:pt x="2860" y="180"/>
                </a:lnTo>
                <a:lnTo>
                  <a:pt x="2858" y="180"/>
                </a:lnTo>
                <a:close/>
                <a:moveTo>
                  <a:pt x="2806" y="180"/>
                </a:moveTo>
                <a:cubicBezTo>
                  <a:pt x="2803" y="179"/>
                  <a:pt x="2800" y="180"/>
                  <a:pt x="2797" y="182"/>
                </a:cubicBezTo>
                <a:cubicBezTo>
                  <a:pt x="2797" y="184"/>
                  <a:pt x="2797" y="187"/>
                  <a:pt x="2798" y="189"/>
                </a:cubicBezTo>
                <a:lnTo>
                  <a:pt x="2801" y="189"/>
                </a:lnTo>
                <a:cubicBezTo>
                  <a:pt x="2803" y="185"/>
                  <a:pt x="2800" y="185"/>
                  <a:pt x="2804" y="183"/>
                </a:cubicBezTo>
                <a:cubicBezTo>
                  <a:pt x="2805" y="184"/>
                  <a:pt x="2805" y="186"/>
                  <a:pt x="2809" y="185"/>
                </a:cubicBezTo>
                <a:cubicBezTo>
                  <a:pt x="2808" y="183"/>
                  <a:pt x="2810" y="183"/>
                  <a:pt x="2810" y="180"/>
                </a:cubicBezTo>
                <a:lnTo>
                  <a:pt x="2809" y="180"/>
                </a:lnTo>
                <a:cubicBezTo>
                  <a:pt x="2808" y="180"/>
                  <a:pt x="2807" y="180"/>
                  <a:pt x="2806" y="180"/>
                </a:cubicBezTo>
                <a:close/>
                <a:moveTo>
                  <a:pt x="3227" y="178"/>
                </a:moveTo>
                <a:cubicBezTo>
                  <a:pt x="3225" y="178"/>
                  <a:pt x="3224" y="179"/>
                  <a:pt x="3224" y="181"/>
                </a:cubicBezTo>
                <a:cubicBezTo>
                  <a:pt x="3225" y="183"/>
                  <a:pt x="3230" y="181"/>
                  <a:pt x="3232" y="182"/>
                </a:cubicBezTo>
                <a:lnTo>
                  <a:pt x="3232" y="182"/>
                </a:lnTo>
                <a:cubicBezTo>
                  <a:pt x="3233" y="180"/>
                  <a:pt x="3230" y="178"/>
                  <a:pt x="3227" y="178"/>
                </a:cubicBezTo>
                <a:close/>
                <a:moveTo>
                  <a:pt x="3263" y="176"/>
                </a:moveTo>
                <a:lnTo>
                  <a:pt x="3264" y="177"/>
                </a:lnTo>
                <a:lnTo>
                  <a:pt x="3263" y="177"/>
                </a:lnTo>
                <a:cubicBezTo>
                  <a:pt x="3262" y="180"/>
                  <a:pt x="3267" y="180"/>
                  <a:pt x="3269" y="181"/>
                </a:cubicBezTo>
                <a:cubicBezTo>
                  <a:pt x="3269" y="177"/>
                  <a:pt x="3265" y="179"/>
                  <a:pt x="3264" y="177"/>
                </a:cubicBezTo>
                <a:lnTo>
                  <a:pt x="3264" y="177"/>
                </a:lnTo>
                <a:lnTo>
                  <a:pt x="3264" y="176"/>
                </a:lnTo>
                <a:lnTo>
                  <a:pt x="3263" y="176"/>
                </a:lnTo>
                <a:close/>
                <a:moveTo>
                  <a:pt x="2881" y="172"/>
                </a:moveTo>
                <a:cubicBezTo>
                  <a:pt x="2880" y="172"/>
                  <a:pt x="2880" y="173"/>
                  <a:pt x="2879" y="173"/>
                </a:cubicBezTo>
                <a:lnTo>
                  <a:pt x="2879" y="176"/>
                </a:lnTo>
                <a:lnTo>
                  <a:pt x="2879" y="176"/>
                </a:lnTo>
                <a:cubicBezTo>
                  <a:pt x="2881" y="176"/>
                  <a:pt x="2883" y="176"/>
                  <a:pt x="2884" y="174"/>
                </a:cubicBezTo>
                <a:cubicBezTo>
                  <a:pt x="2882" y="173"/>
                  <a:pt x="2882" y="172"/>
                  <a:pt x="2881" y="172"/>
                </a:cubicBezTo>
                <a:close/>
                <a:moveTo>
                  <a:pt x="3260" y="172"/>
                </a:moveTo>
                <a:cubicBezTo>
                  <a:pt x="3260" y="173"/>
                  <a:pt x="3258" y="173"/>
                  <a:pt x="3257" y="173"/>
                </a:cubicBezTo>
                <a:lnTo>
                  <a:pt x="3257" y="176"/>
                </a:lnTo>
                <a:cubicBezTo>
                  <a:pt x="3259" y="177"/>
                  <a:pt x="3263" y="173"/>
                  <a:pt x="3260" y="172"/>
                </a:cubicBezTo>
                <a:close/>
                <a:moveTo>
                  <a:pt x="113" y="167"/>
                </a:moveTo>
                <a:cubicBezTo>
                  <a:pt x="111" y="169"/>
                  <a:pt x="111" y="171"/>
                  <a:pt x="114" y="171"/>
                </a:cubicBezTo>
                <a:lnTo>
                  <a:pt x="114" y="171"/>
                </a:lnTo>
                <a:cubicBezTo>
                  <a:pt x="115" y="170"/>
                  <a:pt x="114" y="168"/>
                  <a:pt x="113" y="167"/>
                </a:cubicBezTo>
                <a:close/>
                <a:moveTo>
                  <a:pt x="2872" y="164"/>
                </a:moveTo>
                <a:cubicBezTo>
                  <a:pt x="2872" y="165"/>
                  <a:pt x="2872" y="165"/>
                  <a:pt x="2873" y="166"/>
                </a:cubicBezTo>
                <a:lnTo>
                  <a:pt x="2874" y="167"/>
                </a:lnTo>
                <a:lnTo>
                  <a:pt x="2874" y="167"/>
                </a:lnTo>
                <a:lnTo>
                  <a:pt x="2874" y="167"/>
                </a:lnTo>
                <a:lnTo>
                  <a:pt x="2874" y="167"/>
                </a:lnTo>
                <a:lnTo>
                  <a:pt x="2875" y="166"/>
                </a:lnTo>
                <a:cubicBezTo>
                  <a:pt x="2875" y="165"/>
                  <a:pt x="2875" y="163"/>
                  <a:pt x="2872" y="164"/>
                </a:cubicBezTo>
                <a:close/>
                <a:moveTo>
                  <a:pt x="94" y="164"/>
                </a:moveTo>
                <a:cubicBezTo>
                  <a:pt x="93" y="166"/>
                  <a:pt x="93" y="169"/>
                  <a:pt x="95" y="169"/>
                </a:cubicBezTo>
                <a:lnTo>
                  <a:pt x="95" y="169"/>
                </a:lnTo>
                <a:cubicBezTo>
                  <a:pt x="95" y="167"/>
                  <a:pt x="97" y="163"/>
                  <a:pt x="94" y="164"/>
                </a:cubicBezTo>
                <a:close/>
                <a:moveTo>
                  <a:pt x="3392" y="162"/>
                </a:moveTo>
                <a:cubicBezTo>
                  <a:pt x="3396" y="168"/>
                  <a:pt x="3387" y="192"/>
                  <a:pt x="3399" y="182"/>
                </a:cubicBezTo>
                <a:cubicBezTo>
                  <a:pt x="3397" y="181"/>
                  <a:pt x="3392" y="183"/>
                  <a:pt x="3392" y="181"/>
                </a:cubicBezTo>
                <a:cubicBezTo>
                  <a:pt x="3394" y="176"/>
                  <a:pt x="3399" y="174"/>
                  <a:pt x="3400" y="168"/>
                </a:cubicBezTo>
                <a:cubicBezTo>
                  <a:pt x="3397" y="166"/>
                  <a:pt x="3396" y="163"/>
                  <a:pt x="3392" y="162"/>
                </a:cubicBezTo>
                <a:close/>
                <a:moveTo>
                  <a:pt x="2864" y="162"/>
                </a:moveTo>
                <a:cubicBezTo>
                  <a:pt x="2864" y="162"/>
                  <a:pt x="2864" y="162"/>
                  <a:pt x="2863" y="162"/>
                </a:cubicBezTo>
                <a:cubicBezTo>
                  <a:pt x="2864" y="166"/>
                  <a:pt x="2864" y="167"/>
                  <a:pt x="2861" y="169"/>
                </a:cubicBezTo>
                <a:cubicBezTo>
                  <a:pt x="2860" y="168"/>
                  <a:pt x="2860" y="166"/>
                  <a:pt x="2860" y="164"/>
                </a:cubicBezTo>
                <a:cubicBezTo>
                  <a:pt x="2855" y="163"/>
                  <a:pt x="2855" y="168"/>
                  <a:pt x="2853" y="171"/>
                </a:cubicBezTo>
                <a:cubicBezTo>
                  <a:pt x="2852" y="168"/>
                  <a:pt x="2849" y="166"/>
                  <a:pt x="2846" y="166"/>
                </a:cubicBezTo>
                <a:lnTo>
                  <a:pt x="2845" y="166"/>
                </a:lnTo>
                <a:cubicBezTo>
                  <a:pt x="2837" y="172"/>
                  <a:pt x="2825" y="171"/>
                  <a:pt x="2816" y="177"/>
                </a:cubicBezTo>
                <a:lnTo>
                  <a:pt x="2816" y="183"/>
                </a:lnTo>
                <a:cubicBezTo>
                  <a:pt x="2817" y="183"/>
                  <a:pt x="2818" y="185"/>
                  <a:pt x="2821" y="185"/>
                </a:cubicBezTo>
                <a:cubicBezTo>
                  <a:pt x="2821" y="185"/>
                  <a:pt x="2821" y="185"/>
                  <a:pt x="2821" y="185"/>
                </a:cubicBezTo>
                <a:cubicBezTo>
                  <a:pt x="2822" y="183"/>
                  <a:pt x="2822" y="181"/>
                  <a:pt x="2821" y="180"/>
                </a:cubicBezTo>
                <a:cubicBezTo>
                  <a:pt x="2825" y="177"/>
                  <a:pt x="2832" y="178"/>
                  <a:pt x="2836" y="183"/>
                </a:cubicBezTo>
                <a:cubicBezTo>
                  <a:pt x="2839" y="183"/>
                  <a:pt x="2839" y="181"/>
                  <a:pt x="2842" y="182"/>
                </a:cubicBezTo>
                <a:cubicBezTo>
                  <a:pt x="2842" y="177"/>
                  <a:pt x="2835" y="180"/>
                  <a:pt x="2837" y="174"/>
                </a:cubicBezTo>
                <a:cubicBezTo>
                  <a:pt x="2842" y="178"/>
                  <a:pt x="2847" y="181"/>
                  <a:pt x="2853" y="182"/>
                </a:cubicBezTo>
                <a:cubicBezTo>
                  <a:pt x="2855" y="179"/>
                  <a:pt x="2854" y="174"/>
                  <a:pt x="2857" y="173"/>
                </a:cubicBezTo>
                <a:cubicBezTo>
                  <a:pt x="2863" y="174"/>
                  <a:pt x="2869" y="175"/>
                  <a:pt x="2874" y="175"/>
                </a:cubicBezTo>
                <a:cubicBezTo>
                  <a:pt x="2874" y="172"/>
                  <a:pt x="2874" y="170"/>
                  <a:pt x="2875" y="168"/>
                </a:cubicBezTo>
                <a:cubicBezTo>
                  <a:pt x="2872" y="169"/>
                  <a:pt x="2869" y="169"/>
                  <a:pt x="2866" y="168"/>
                </a:cubicBezTo>
                <a:cubicBezTo>
                  <a:pt x="2864" y="168"/>
                  <a:pt x="2866" y="162"/>
                  <a:pt x="2864" y="162"/>
                </a:cubicBezTo>
                <a:close/>
                <a:moveTo>
                  <a:pt x="3198" y="161"/>
                </a:moveTo>
                <a:cubicBezTo>
                  <a:pt x="3198" y="162"/>
                  <a:pt x="3199" y="163"/>
                  <a:pt x="3199" y="164"/>
                </a:cubicBezTo>
                <a:lnTo>
                  <a:pt x="3201" y="164"/>
                </a:lnTo>
                <a:lnTo>
                  <a:pt x="3201" y="164"/>
                </a:lnTo>
                <a:cubicBezTo>
                  <a:pt x="3201" y="163"/>
                  <a:pt x="3201" y="162"/>
                  <a:pt x="3202" y="161"/>
                </a:cubicBezTo>
                <a:lnTo>
                  <a:pt x="3198" y="161"/>
                </a:lnTo>
                <a:close/>
                <a:moveTo>
                  <a:pt x="2885" y="160"/>
                </a:moveTo>
                <a:lnTo>
                  <a:pt x="2885" y="160"/>
                </a:lnTo>
                <a:cubicBezTo>
                  <a:pt x="2882" y="159"/>
                  <a:pt x="2882" y="162"/>
                  <a:pt x="2882" y="165"/>
                </a:cubicBezTo>
                <a:cubicBezTo>
                  <a:pt x="2885" y="166"/>
                  <a:pt x="2890" y="164"/>
                  <a:pt x="2887" y="163"/>
                </a:cubicBezTo>
                <a:cubicBezTo>
                  <a:pt x="2887" y="164"/>
                  <a:pt x="2887" y="164"/>
                  <a:pt x="2886" y="164"/>
                </a:cubicBezTo>
                <a:cubicBezTo>
                  <a:pt x="2886" y="162"/>
                  <a:pt x="2885" y="162"/>
                  <a:pt x="2885" y="160"/>
                </a:cubicBezTo>
                <a:close/>
                <a:moveTo>
                  <a:pt x="127" y="158"/>
                </a:moveTo>
                <a:cubicBezTo>
                  <a:pt x="126" y="161"/>
                  <a:pt x="128" y="161"/>
                  <a:pt x="127" y="164"/>
                </a:cubicBezTo>
                <a:lnTo>
                  <a:pt x="127" y="164"/>
                </a:lnTo>
                <a:cubicBezTo>
                  <a:pt x="131" y="165"/>
                  <a:pt x="127" y="160"/>
                  <a:pt x="127" y="158"/>
                </a:cubicBezTo>
                <a:close/>
                <a:moveTo>
                  <a:pt x="228" y="157"/>
                </a:moveTo>
                <a:cubicBezTo>
                  <a:pt x="226" y="158"/>
                  <a:pt x="226" y="162"/>
                  <a:pt x="228" y="163"/>
                </a:cubicBezTo>
                <a:lnTo>
                  <a:pt x="228" y="163"/>
                </a:lnTo>
                <a:cubicBezTo>
                  <a:pt x="230" y="162"/>
                  <a:pt x="230" y="158"/>
                  <a:pt x="228" y="157"/>
                </a:cubicBezTo>
                <a:close/>
                <a:moveTo>
                  <a:pt x="3389" y="157"/>
                </a:moveTo>
                <a:cubicBezTo>
                  <a:pt x="3389" y="157"/>
                  <a:pt x="3389" y="157"/>
                  <a:pt x="3388" y="158"/>
                </a:cubicBezTo>
                <a:cubicBezTo>
                  <a:pt x="3389" y="159"/>
                  <a:pt x="3389" y="160"/>
                  <a:pt x="3389" y="162"/>
                </a:cubicBezTo>
                <a:cubicBezTo>
                  <a:pt x="3391" y="161"/>
                  <a:pt x="3393" y="162"/>
                  <a:pt x="3393" y="161"/>
                </a:cubicBezTo>
                <a:cubicBezTo>
                  <a:pt x="3392" y="161"/>
                  <a:pt x="3391" y="157"/>
                  <a:pt x="3389" y="157"/>
                </a:cubicBezTo>
                <a:close/>
                <a:moveTo>
                  <a:pt x="2904" y="156"/>
                </a:moveTo>
                <a:cubicBezTo>
                  <a:pt x="2902" y="156"/>
                  <a:pt x="2900" y="157"/>
                  <a:pt x="2900" y="160"/>
                </a:cubicBezTo>
                <a:cubicBezTo>
                  <a:pt x="2903" y="160"/>
                  <a:pt x="2905" y="164"/>
                  <a:pt x="2909" y="161"/>
                </a:cubicBezTo>
                <a:lnTo>
                  <a:pt x="2908" y="161"/>
                </a:lnTo>
                <a:cubicBezTo>
                  <a:pt x="2909" y="157"/>
                  <a:pt x="2907" y="156"/>
                  <a:pt x="2904" y="156"/>
                </a:cubicBezTo>
                <a:close/>
                <a:moveTo>
                  <a:pt x="2710" y="155"/>
                </a:moveTo>
                <a:lnTo>
                  <a:pt x="2710" y="157"/>
                </a:lnTo>
                <a:lnTo>
                  <a:pt x="2713" y="157"/>
                </a:lnTo>
                <a:lnTo>
                  <a:pt x="2713" y="155"/>
                </a:lnTo>
                <a:lnTo>
                  <a:pt x="2710" y="155"/>
                </a:lnTo>
                <a:close/>
                <a:moveTo>
                  <a:pt x="2952" y="154"/>
                </a:moveTo>
                <a:cubicBezTo>
                  <a:pt x="2950" y="153"/>
                  <a:pt x="2949" y="154"/>
                  <a:pt x="2948" y="156"/>
                </a:cubicBezTo>
                <a:cubicBezTo>
                  <a:pt x="2950" y="155"/>
                  <a:pt x="2950" y="157"/>
                  <a:pt x="2951" y="158"/>
                </a:cubicBezTo>
                <a:cubicBezTo>
                  <a:pt x="2951" y="156"/>
                  <a:pt x="2954" y="157"/>
                  <a:pt x="2954" y="155"/>
                </a:cubicBezTo>
                <a:lnTo>
                  <a:pt x="2954" y="155"/>
                </a:lnTo>
                <a:cubicBezTo>
                  <a:pt x="2954" y="155"/>
                  <a:pt x="2953" y="154"/>
                  <a:pt x="2953" y="154"/>
                </a:cubicBezTo>
                <a:cubicBezTo>
                  <a:pt x="2953" y="154"/>
                  <a:pt x="2952" y="154"/>
                  <a:pt x="2952" y="154"/>
                </a:cubicBezTo>
                <a:close/>
                <a:moveTo>
                  <a:pt x="2652" y="152"/>
                </a:moveTo>
                <a:cubicBezTo>
                  <a:pt x="2652" y="152"/>
                  <a:pt x="2652" y="153"/>
                  <a:pt x="2652" y="153"/>
                </a:cubicBezTo>
                <a:cubicBezTo>
                  <a:pt x="2652" y="155"/>
                  <a:pt x="2654" y="157"/>
                  <a:pt x="2656" y="157"/>
                </a:cubicBezTo>
                <a:cubicBezTo>
                  <a:pt x="2656" y="155"/>
                  <a:pt x="2657" y="155"/>
                  <a:pt x="2657" y="152"/>
                </a:cubicBezTo>
                <a:lnTo>
                  <a:pt x="2657" y="153"/>
                </a:lnTo>
                <a:cubicBezTo>
                  <a:pt x="2655" y="153"/>
                  <a:pt x="2653" y="153"/>
                  <a:pt x="2652" y="152"/>
                </a:cubicBezTo>
                <a:close/>
                <a:moveTo>
                  <a:pt x="236" y="152"/>
                </a:moveTo>
                <a:cubicBezTo>
                  <a:pt x="235" y="154"/>
                  <a:pt x="236" y="156"/>
                  <a:pt x="237" y="157"/>
                </a:cubicBezTo>
                <a:lnTo>
                  <a:pt x="237" y="158"/>
                </a:lnTo>
                <a:cubicBezTo>
                  <a:pt x="239" y="156"/>
                  <a:pt x="239" y="152"/>
                  <a:pt x="236" y="152"/>
                </a:cubicBezTo>
                <a:close/>
                <a:moveTo>
                  <a:pt x="2632" y="151"/>
                </a:moveTo>
                <a:lnTo>
                  <a:pt x="2631" y="151"/>
                </a:lnTo>
                <a:cubicBezTo>
                  <a:pt x="2630" y="154"/>
                  <a:pt x="2635" y="155"/>
                  <a:pt x="2635" y="152"/>
                </a:cubicBezTo>
                <a:cubicBezTo>
                  <a:pt x="2634" y="152"/>
                  <a:pt x="2634" y="152"/>
                  <a:pt x="2634" y="151"/>
                </a:cubicBezTo>
                <a:lnTo>
                  <a:pt x="2632" y="151"/>
                </a:lnTo>
                <a:close/>
                <a:moveTo>
                  <a:pt x="2979" y="151"/>
                </a:moveTo>
                <a:cubicBezTo>
                  <a:pt x="2975" y="151"/>
                  <a:pt x="2970" y="154"/>
                  <a:pt x="2966" y="151"/>
                </a:cubicBezTo>
                <a:cubicBezTo>
                  <a:pt x="2967" y="153"/>
                  <a:pt x="2963" y="155"/>
                  <a:pt x="2966" y="156"/>
                </a:cubicBezTo>
                <a:cubicBezTo>
                  <a:pt x="2970" y="152"/>
                  <a:pt x="2972" y="160"/>
                  <a:pt x="2976" y="160"/>
                </a:cubicBezTo>
                <a:cubicBezTo>
                  <a:pt x="2976" y="156"/>
                  <a:pt x="2980" y="159"/>
                  <a:pt x="2980" y="160"/>
                </a:cubicBezTo>
                <a:cubicBezTo>
                  <a:pt x="2982" y="158"/>
                  <a:pt x="2983" y="155"/>
                  <a:pt x="2983" y="152"/>
                </a:cubicBezTo>
                <a:lnTo>
                  <a:pt x="2983" y="152"/>
                </a:lnTo>
                <a:cubicBezTo>
                  <a:pt x="2982" y="151"/>
                  <a:pt x="2980" y="150"/>
                  <a:pt x="2979" y="151"/>
                </a:cubicBezTo>
                <a:close/>
                <a:moveTo>
                  <a:pt x="2639" y="150"/>
                </a:moveTo>
                <a:cubicBezTo>
                  <a:pt x="2638" y="150"/>
                  <a:pt x="2637" y="150"/>
                  <a:pt x="2637" y="151"/>
                </a:cubicBezTo>
                <a:cubicBezTo>
                  <a:pt x="2641" y="152"/>
                  <a:pt x="2640" y="150"/>
                  <a:pt x="2639" y="150"/>
                </a:cubicBezTo>
                <a:close/>
                <a:moveTo>
                  <a:pt x="2604" y="150"/>
                </a:moveTo>
                <a:cubicBezTo>
                  <a:pt x="2602" y="150"/>
                  <a:pt x="2600" y="150"/>
                  <a:pt x="2599" y="151"/>
                </a:cubicBezTo>
                <a:lnTo>
                  <a:pt x="2599" y="151"/>
                </a:lnTo>
                <a:cubicBezTo>
                  <a:pt x="2603" y="152"/>
                  <a:pt x="2603" y="156"/>
                  <a:pt x="2608" y="156"/>
                </a:cubicBezTo>
                <a:cubicBezTo>
                  <a:pt x="2609" y="155"/>
                  <a:pt x="2609" y="153"/>
                  <a:pt x="2609" y="151"/>
                </a:cubicBezTo>
                <a:cubicBezTo>
                  <a:pt x="2608" y="150"/>
                  <a:pt x="2606" y="150"/>
                  <a:pt x="2604" y="150"/>
                </a:cubicBezTo>
                <a:close/>
                <a:moveTo>
                  <a:pt x="2837" y="150"/>
                </a:moveTo>
                <a:cubicBezTo>
                  <a:pt x="2835" y="153"/>
                  <a:pt x="2839" y="154"/>
                  <a:pt x="2840" y="153"/>
                </a:cubicBezTo>
                <a:lnTo>
                  <a:pt x="2840" y="152"/>
                </a:lnTo>
                <a:lnTo>
                  <a:pt x="2840" y="152"/>
                </a:lnTo>
                <a:lnTo>
                  <a:pt x="2841" y="152"/>
                </a:lnTo>
                <a:lnTo>
                  <a:pt x="2840" y="152"/>
                </a:lnTo>
                <a:lnTo>
                  <a:pt x="2839" y="152"/>
                </a:lnTo>
                <a:cubicBezTo>
                  <a:pt x="2838" y="152"/>
                  <a:pt x="2838" y="150"/>
                  <a:pt x="2837" y="150"/>
                </a:cubicBezTo>
                <a:close/>
                <a:moveTo>
                  <a:pt x="1708" y="149"/>
                </a:moveTo>
                <a:cubicBezTo>
                  <a:pt x="1708" y="149"/>
                  <a:pt x="1707" y="149"/>
                  <a:pt x="1707" y="149"/>
                </a:cubicBezTo>
                <a:lnTo>
                  <a:pt x="1706" y="149"/>
                </a:lnTo>
                <a:cubicBezTo>
                  <a:pt x="1706" y="151"/>
                  <a:pt x="1707" y="153"/>
                  <a:pt x="1709" y="153"/>
                </a:cubicBezTo>
                <a:cubicBezTo>
                  <a:pt x="1709" y="151"/>
                  <a:pt x="1710" y="148"/>
                  <a:pt x="1708" y="149"/>
                </a:cubicBezTo>
                <a:close/>
                <a:moveTo>
                  <a:pt x="170" y="148"/>
                </a:moveTo>
                <a:lnTo>
                  <a:pt x="170" y="151"/>
                </a:lnTo>
                <a:lnTo>
                  <a:pt x="173" y="152"/>
                </a:lnTo>
                <a:lnTo>
                  <a:pt x="173" y="148"/>
                </a:lnTo>
                <a:lnTo>
                  <a:pt x="170" y="148"/>
                </a:lnTo>
                <a:close/>
                <a:moveTo>
                  <a:pt x="152" y="148"/>
                </a:moveTo>
                <a:cubicBezTo>
                  <a:pt x="151" y="148"/>
                  <a:pt x="151" y="149"/>
                  <a:pt x="150" y="150"/>
                </a:cubicBezTo>
                <a:cubicBezTo>
                  <a:pt x="152" y="150"/>
                  <a:pt x="153" y="150"/>
                  <a:pt x="154" y="150"/>
                </a:cubicBezTo>
                <a:lnTo>
                  <a:pt x="154" y="149"/>
                </a:lnTo>
                <a:lnTo>
                  <a:pt x="155" y="149"/>
                </a:lnTo>
                <a:lnTo>
                  <a:pt x="155" y="149"/>
                </a:lnTo>
                <a:lnTo>
                  <a:pt x="154" y="149"/>
                </a:lnTo>
                <a:lnTo>
                  <a:pt x="153" y="148"/>
                </a:lnTo>
                <a:cubicBezTo>
                  <a:pt x="153" y="148"/>
                  <a:pt x="153" y="148"/>
                  <a:pt x="152" y="148"/>
                </a:cubicBezTo>
                <a:close/>
                <a:moveTo>
                  <a:pt x="2627" y="148"/>
                </a:moveTo>
                <a:cubicBezTo>
                  <a:pt x="2623" y="150"/>
                  <a:pt x="2617" y="148"/>
                  <a:pt x="2616" y="152"/>
                </a:cubicBezTo>
                <a:lnTo>
                  <a:pt x="2615" y="152"/>
                </a:lnTo>
                <a:cubicBezTo>
                  <a:pt x="2619" y="155"/>
                  <a:pt x="2623" y="157"/>
                  <a:pt x="2628" y="159"/>
                </a:cubicBezTo>
                <a:cubicBezTo>
                  <a:pt x="2629" y="155"/>
                  <a:pt x="2626" y="152"/>
                  <a:pt x="2627" y="148"/>
                </a:cubicBezTo>
                <a:close/>
                <a:moveTo>
                  <a:pt x="2588" y="148"/>
                </a:moveTo>
                <a:cubicBezTo>
                  <a:pt x="2586" y="148"/>
                  <a:pt x="2585" y="148"/>
                  <a:pt x="2585" y="150"/>
                </a:cubicBezTo>
                <a:lnTo>
                  <a:pt x="2585" y="150"/>
                </a:lnTo>
                <a:cubicBezTo>
                  <a:pt x="2587" y="149"/>
                  <a:pt x="2591" y="151"/>
                  <a:pt x="2591" y="149"/>
                </a:cubicBezTo>
                <a:cubicBezTo>
                  <a:pt x="2591" y="148"/>
                  <a:pt x="2589" y="148"/>
                  <a:pt x="2588" y="148"/>
                </a:cubicBezTo>
                <a:close/>
                <a:moveTo>
                  <a:pt x="2092" y="147"/>
                </a:moveTo>
                <a:lnTo>
                  <a:pt x="2092" y="147"/>
                </a:lnTo>
                <a:lnTo>
                  <a:pt x="2092" y="147"/>
                </a:lnTo>
                <a:lnTo>
                  <a:pt x="2091" y="148"/>
                </a:lnTo>
                <a:lnTo>
                  <a:pt x="2092" y="147"/>
                </a:lnTo>
                <a:close/>
                <a:moveTo>
                  <a:pt x="1703" y="147"/>
                </a:moveTo>
                <a:cubicBezTo>
                  <a:pt x="1699" y="146"/>
                  <a:pt x="1700" y="151"/>
                  <a:pt x="1705" y="148"/>
                </a:cubicBezTo>
                <a:cubicBezTo>
                  <a:pt x="1704" y="147"/>
                  <a:pt x="1704" y="147"/>
                  <a:pt x="1703" y="147"/>
                </a:cubicBezTo>
                <a:close/>
                <a:moveTo>
                  <a:pt x="3312" y="147"/>
                </a:moveTo>
                <a:lnTo>
                  <a:pt x="3312" y="149"/>
                </a:lnTo>
                <a:lnTo>
                  <a:pt x="3314" y="149"/>
                </a:lnTo>
                <a:lnTo>
                  <a:pt x="3314" y="147"/>
                </a:lnTo>
                <a:lnTo>
                  <a:pt x="3312" y="147"/>
                </a:lnTo>
                <a:close/>
                <a:moveTo>
                  <a:pt x="2689" y="147"/>
                </a:moveTo>
                <a:cubicBezTo>
                  <a:pt x="2684" y="149"/>
                  <a:pt x="2685" y="151"/>
                  <a:pt x="2680" y="148"/>
                </a:cubicBezTo>
                <a:lnTo>
                  <a:pt x="2680" y="148"/>
                </a:lnTo>
                <a:cubicBezTo>
                  <a:pt x="2681" y="150"/>
                  <a:pt x="2681" y="153"/>
                  <a:pt x="2680" y="155"/>
                </a:cubicBezTo>
                <a:cubicBezTo>
                  <a:pt x="2683" y="156"/>
                  <a:pt x="2684" y="154"/>
                  <a:pt x="2686" y="154"/>
                </a:cubicBezTo>
                <a:cubicBezTo>
                  <a:pt x="2684" y="148"/>
                  <a:pt x="2691" y="152"/>
                  <a:pt x="2689" y="147"/>
                </a:cubicBezTo>
                <a:close/>
                <a:moveTo>
                  <a:pt x="139" y="146"/>
                </a:moveTo>
                <a:cubicBezTo>
                  <a:pt x="139" y="150"/>
                  <a:pt x="135" y="144"/>
                  <a:pt x="135" y="150"/>
                </a:cubicBezTo>
                <a:cubicBezTo>
                  <a:pt x="137" y="150"/>
                  <a:pt x="138" y="148"/>
                  <a:pt x="141" y="150"/>
                </a:cubicBezTo>
                <a:lnTo>
                  <a:pt x="142" y="146"/>
                </a:lnTo>
                <a:lnTo>
                  <a:pt x="139" y="146"/>
                </a:lnTo>
                <a:close/>
                <a:moveTo>
                  <a:pt x="1308" y="145"/>
                </a:moveTo>
                <a:cubicBezTo>
                  <a:pt x="1307" y="145"/>
                  <a:pt x="1307" y="145"/>
                  <a:pt x="1307" y="146"/>
                </a:cubicBezTo>
                <a:lnTo>
                  <a:pt x="1306" y="146"/>
                </a:lnTo>
                <a:cubicBezTo>
                  <a:pt x="1307" y="147"/>
                  <a:pt x="1308" y="148"/>
                  <a:pt x="1310" y="148"/>
                </a:cubicBezTo>
                <a:lnTo>
                  <a:pt x="1310" y="145"/>
                </a:lnTo>
                <a:cubicBezTo>
                  <a:pt x="1309" y="145"/>
                  <a:pt x="1308" y="145"/>
                  <a:pt x="1308" y="145"/>
                </a:cubicBezTo>
                <a:close/>
                <a:moveTo>
                  <a:pt x="2149" y="144"/>
                </a:moveTo>
                <a:cubicBezTo>
                  <a:pt x="2148" y="145"/>
                  <a:pt x="2148" y="145"/>
                  <a:pt x="2147" y="145"/>
                </a:cubicBezTo>
                <a:lnTo>
                  <a:pt x="2147" y="145"/>
                </a:lnTo>
                <a:cubicBezTo>
                  <a:pt x="2147" y="149"/>
                  <a:pt x="2150" y="148"/>
                  <a:pt x="2153" y="147"/>
                </a:cubicBezTo>
                <a:cubicBezTo>
                  <a:pt x="2153" y="145"/>
                  <a:pt x="2151" y="144"/>
                  <a:pt x="2149" y="144"/>
                </a:cubicBezTo>
                <a:close/>
                <a:moveTo>
                  <a:pt x="1721" y="144"/>
                </a:moveTo>
                <a:lnTo>
                  <a:pt x="1720" y="144"/>
                </a:lnTo>
                <a:cubicBezTo>
                  <a:pt x="1720" y="146"/>
                  <a:pt x="1716" y="145"/>
                  <a:pt x="1718" y="149"/>
                </a:cubicBezTo>
                <a:cubicBezTo>
                  <a:pt x="1719" y="149"/>
                  <a:pt x="1721" y="149"/>
                  <a:pt x="1722" y="149"/>
                </a:cubicBezTo>
                <a:cubicBezTo>
                  <a:pt x="1722" y="147"/>
                  <a:pt x="1722" y="144"/>
                  <a:pt x="1721" y="144"/>
                </a:cubicBezTo>
                <a:close/>
                <a:moveTo>
                  <a:pt x="2725" y="144"/>
                </a:moveTo>
                <a:cubicBezTo>
                  <a:pt x="2724" y="144"/>
                  <a:pt x="2723" y="145"/>
                  <a:pt x="2723" y="147"/>
                </a:cubicBezTo>
                <a:cubicBezTo>
                  <a:pt x="2726" y="147"/>
                  <a:pt x="2728" y="147"/>
                  <a:pt x="2728" y="145"/>
                </a:cubicBezTo>
                <a:lnTo>
                  <a:pt x="2728" y="145"/>
                </a:lnTo>
                <a:cubicBezTo>
                  <a:pt x="2728" y="144"/>
                  <a:pt x="2726" y="144"/>
                  <a:pt x="2725" y="144"/>
                </a:cubicBezTo>
                <a:close/>
                <a:moveTo>
                  <a:pt x="1383" y="144"/>
                </a:moveTo>
                <a:cubicBezTo>
                  <a:pt x="1383" y="144"/>
                  <a:pt x="1382" y="144"/>
                  <a:pt x="1382" y="145"/>
                </a:cubicBezTo>
                <a:cubicBezTo>
                  <a:pt x="1383" y="145"/>
                  <a:pt x="1383" y="147"/>
                  <a:pt x="1383" y="148"/>
                </a:cubicBezTo>
                <a:cubicBezTo>
                  <a:pt x="1385" y="148"/>
                  <a:pt x="1386" y="148"/>
                  <a:pt x="1388" y="147"/>
                </a:cubicBezTo>
                <a:lnTo>
                  <a:pt x="1387" y="147"/>
                </a:lnTo>
                <a:cubicBezTo>
                  <a:pt x="1387" y="145"/>
                  <a:pt x="1385" y="144"/>
                  <a:pt x="1383" y="144"/>
                </a:cubicBezTo>
                <a:close/>
                <a:moveTo>
                  <a:pt x="118" y="143"/>
                </a:moveTo>
                <a:cubicBezTo>
                  <a:pt x="116" y="147"/>
                  <a:pt x="122" y="146"/>
                  <a:pt x="121" y="150"/>
                </a:cubicBezTo>
                <a:lnTo>
                  <a:pt x="121" y="150"/>
                </a:lnTo>
                <a:cubicBezTo>
                  <a:pt x="125" y="146"/>
                  <a:pt x="131" y="156"/>
                  <a:pt x="133" y="146"/>
                </a:cubicBezTo>
                <a:cubicBezTo>
                  <a:pt x="127" y="142"/>
                  <a:pt x="121" y="151"/>
                  <a:pt x="118" y="143"/>
                </a:cubicBezTo>
                <a:close/>
                <a:moveTo>
                  <a:pt x="3400" y="143"/>
                </a:moveTo>
                <a:cubicBezTo>
                  <a:pt x="3400" y="143"/>
                  <a:pt x="3400" y="143"/>
                  <a:pt x="3401" y="143"/>
                </a:cubicBezTo>
                <a:lnTo>
                  <a:pt x="3400" y="143"/>
                </a:lnTo>
                <a:lnTo>
                  <a:pt x="3400" y="143"/>
                </a:lnTo>
                <a:close/>
                <a:moveTo>
                  <a:pt x="1374" y="143"/>
                </a:moveTo>
                <a:lnTo>
                  <a:pt x="1374" y="145"/>
                </a:lnTo>
                <a:cubicBezTo>
                  <a:pt x="1375" y="145"/>
                  <a:pt x="1376" y="145"/>
                  <a:pt x="1376" y="145"/>
                </a:cubicBezTo>
                <a:lnTo>
                  <a:pt x="1376" y="143"/>
                </a:lnTo>
                <a:lnTo>
                  <a:pt x="1374" y="143"/>
                </a:lnTo>
                <a:close/>
                <a:moveTo>
                  <a:pt x="2639" y="142"/>
                </a:moveTo>
                <a:lnTo>
                  <a:pt x="2639" y="148"/>
                </a:lnTo>
                <a:lnTo>
                  <a:pt x="2638" y="148"/>
                </a:lnTo>
                <a:cubicBezTo>
                  <a:pt x="2644" y="146"/>
                  <a:pt x="2643" y="156"/>
                  <a:pt x="2649" y="152"/>
                </a:cubicBezTo>
                <a:cubicBezTo>
                  <a:pt x="2647" y="148"/>
                  <a:pt x="2643" y="144"/>
                  <a:pt x="2639" y="142"/>
                </a:cubicBezTo>
                <a:close/>
                <a:moveTo>
                  <a:pt x="159" y="140"/>
                </a:moveTo>
                <a:cubicBezTo>
                  <a:pt x="160" y="143"/>
                  <a:pt x="162" y="146"/>
                  <a:pt x="163" y="149"/>
                </a:cubicBezTo>
                <a:lnTo>
                  <a:pt x="163" y="149"/>
                </a:lnTo>
                <a:cubicBezTo>
                  <a:pt x="165" y="146"/>
                  <a:pt x="161" y="142"/>
                  <a:pt x="159" y="140"/>
                </a:cubicBezTo>
                <a:close/>
                <a:moveTo>
                  <a:pt x="1824" y="138"/>
                </a:moveTo>
                <a:cubicBezTo>
                  <a:pt x="1824" y="143"/>
                  <a:pt x="1826" y="144"/>
                  <a:pt x="1825" y="147"/>
                </a:cubicBezTo>
                <a:cubicBezTo>
                  <a:pt x="1828" y="148"/>
                  <a:pt x="1828" y="137"/>
                  <a:pt x="1825" y="138"/>
                </a:cubicBezTo>
                <a:lnTo>
                  <a:pt x="1824" y="138"/>
                </a:lnTo>
                <a:close/>
                <a:moveTo>
                  <a:pt x="3289" y="137"/>
                </a:moveTo>
                <a:lnTo>
                  <a:pt x="3289" y="138"/>
                </a:lnTo>
                <a:lnTo>
                  <a:pt x="3289" y="138"/>
                </a:lnTo>
                <a:lnTo>
                  <a:pt x="3289" y="138"/>
                </a:lnTo>
                <a:cubicBezTo>
                  <a:pt x="3289" y="140"/>
                  <a:pt x="3293" y="140"/>
                  <a:pt x="3292" y="139"/>
                </a:cubicBezTo>
                <a:cubicBezTo>
                  <a:pt x="3292" y="139"/>
                  <a:pt x="3292" y="138"/>
                  <a:pt x="3291" y="138"/>
                </a:cubicBezTo>
                <a:lnTo>
                  <a:pt x="3289" y="138"/>
                </a:lnTo>
                <a:lnTo>
                  <a:pt x="3289" y="137"/>
                </a:lnTo>
                <a:close/>
                <a:moveTo>
                  <a:pt x="2530" y="136"/>
                </a:moveTo>
                <a:lnTo>
                  <a:pt x="2530" y="139"/>
                </a:lnTo>
                <a:lnTo>
                  <a:pt x="2532" y="139"/>
                </a:lnTo>
                <a:cubicBezTo>
                  <a:pt x="2532" y="137"/>
                  <a:pt x="2533" y="137"/>
                  <a:pt x="2533" y="136"/>
                </a:cubicBezTo>
                <a:lnTo>
                  <a:pt x="2532" y="136"/>
                </a:lnTo>
                <a:cubicBezTo>
                  <a:pt x="2531" y="136"/>
                  <a:pt x="2530" y="136"/>
                  <a:pt x="2530" y="136"/>
                </a:cubicBezTo>
                <a:close/>
                <a:moveTo>
                  <a:pt x="1673" y="135"/>
                </a:moveTo>
                <a:cubicBezTo>
                  <a:pt x="1673" y="137"/>
                  <a:pt x="1671" y="142"/>
                  <a:pt x="1675" y="141"/>
                </a:cubicBezTo>
                <a:cubicBezTo>
                  <a:pt x="1676" y="139"/>
                  <a:pt x="1675" y="136"/>
                  <a:pt x="1673" y="135"/>
                </a:cubicBezTo>
                <a:lnTo>
                  <a:pt x="1673" y="135"/>
                </a:lnTo>
                <a:close/>
                <a:moveTo>
                  <a:pt x="1705" y="135"/>
                </a:moveTo>
                <a:cubicBezTo>
                  <a:pt x="1704" y="135"/>
                  <a:pt x="1703" y="136"/>
                  <a:pt x="1703" y="137"/>
                </a:cubicBezTo>
                <a:cubicBezTo>
                  <a:pt x="1704" y="137"/>
                  <a:pt x="1706" y="137"/>
                  <a:pt x="1706" y="135"/>
                </a:cubicBezTo>
                <a:lnTo>
                  <a:pt x="1705" y="135"/>
                </a:lnTo>
                <a:close/>
                <a:moveTo>
                  <a:pt x="2863" y="135"/>
                </a:moveTo>
                <a:cubicBezTo>
                  <a:pt x="2860" y="135"/>
                  <a:pt x="2857" y="139"/>
                  <a:pt x="2861" y="139"/>
                </a:cubicBezTo>
                <a:cubicBezTo>
                  <a:pt x="2859" y="135"/>
                  <a:pt x="2865" y="139"/>
                  <a:pt x="2865" y="136"/>
                </a:cubicBezTo>
                <a:lnTo>
                  <a:pt x="2865" y="136"/>
                </a:lnTo>
                <a:cubicBezTo>
                  <a:pt x="2864" y="135"/>
                  <a:pt x="2863" y="135"/>
                  <a:pt x="2863" y="135"/>
                </a:cubicBezTo>
                <a:close/>
                <a:moveTo>
                  <a:pt x="1940" y="134"/>
                </a:moveTo>
                <a:cubicBezTo>
                  <a:pt x="1940" y="134"/>
                  <a:pt x="1939" y="135"/>
                  <a:pt x="1939" y="136"/>
                </a:cubicBezTo>
                <a:lnTo>
                  <a:pt x="1938" y="136"/>
                </a:lnTo>
                <a:cubicBezTo>
                  <a:pt x="1940" y="136"/>
                  <a:pt x="1939" y="140"/>
                  <a:pt x="1941" y="140"/>
                </a:cubicBezTo>
                <a:cubicBezTo>
                  <a:pt x="1941" y="138"/>
                  <a:pt x="1942" y="138"/>
                  <a:pt x="1942" y="137"/>
                </a:cubicBezTo>
                <a:cubicBezTo>
                  <a:pt x="1940" y="138"/>
                  <a:pt x="1940" y="135"/>
                  <a:pt x="1940" y="134"/>
                </a:cubicBezTo>
                <a:close/>
                <a:moveTo>
                  <a:pt x="1438" y="133"/>
                </a:moveTo>
                <a:cubicBezTo>
                  <a:pt x="1435" y="135"/>
                  <a:pt x="1439" y="137"/>
                  <a:pt x="1440" y="134"/>
                </a:cubicBezTo>
                <a:lnTo>
                  <a:pt x="1439" y="134"/>
                </a:lnTo>
                <a:cubicBezTo>
                  <a:pt x="1438" y="135"/>
                  <a:pt x="1438" y="134"/>
                  <a:pt x="1438" y="133"/>
                </a:cubicBezTo>
                <a:close/>
                <a:moveTo>
                  <a:pt x="1765" y="133"/>
                </a:moveTo>
                <a:cubicBezTo>
                  <a:pt x="1763" y="134"/>
                  <a:pt x="1763" y="140"/>
                  <a:pt x="1767" y="139"/>
                </a:cubicBezTo>
                <a:cubicBezTo>
                  <a:pt x="1769" y="138"/>
                  <a:pt x="1769" y="132"/>
                  <a:pt x="1765" y="133"/>
                </a:cubicBezTo>
                <a:lnTo>
                  <a:pt x="1765" y="133"/>
                </a:lnTo>
                <a:close/>
                <a:moveTo>
                  <a:pt x="1424" y="132"/>
                </a:moveTo>
                <a:cubicBezTo>
                  <a:pt x="1424" y="132"/>
                  <a:pt x="1423" y="132"/>
                  <a:pt x="1423" y="132"/>
                </a:cubicBezTo>
                <a:lnTo>
                  <a:pt x="1422" y="133"/>
                </a:lnTo>
                <a:cubicBezTo>
                  <a:pt x="1421" y="136"/>
                  <a:pt x="1423" y="136"/>
                  <a:pt x="1427" y="136"/>
                </a:cubicBezTo>
                <a:cubicBezTo>
                  <a:pt x="1427" y="133"/>
                  <a:pt x="1426" y="132"/>
                  <a:pt x="1424" y="132"/>
                </a:cubicBezTo>
                <a:close/>
                <a:moveTo>
                  <a:pt x="2070" y="131"/>
                </a:moveTo>
                <a:cubicBezTo>
                  <a:pt x="2068" y="131"/>
                  <a:pt x="2068" y="136"/>
                  <a:pt x="2071" y="135"/>
                </a:cubicBezTo>
                <a:lnTo>
                  <a:pt x="2071" y="131"/>
                </a:lnTo>
                <a:lnTo>
                  <a:pt x="2071" y="131"/>
                </a:lnTo>
                <a:cubicBezTo>
                  <a:pt x="2070" y="131"/>
                  <a:pt x="2070" y="131"/>
                  <a:pt x="2070" y="131"/>
                </a:cubicBezTo>
                <a:close/>
                <a:moveTo>
                  <a:pt x="1773" y="131"/>
                </a:moveTo>
                <a:lnTo>
                  <a:pt x="1773" y="132"/>
                </a:lnTo>
                <a:cubicBezTo>
                  <a:pt x="1773" y="132"/>
                  <a:pt x="1772" y="132"/>
                  <a:pt x="1772" y="133"/>
                </a:cubicBezTo>
                <a:lnTo>
                  <a:pt x="1772" y="133"/>
                </a:lnTo>
                <a:lnTo>
                  <a:pt x="1773" y="131"/>
                </a:lnTo>
                <a:lnTo>
                  <a:pt x="1773" y="131"/>
                </a:lnTo>
                <a:close/>
                <a:moveTo>
                  <a:pt x="2273" y="131"/>
                </a:moveTo>
                <a:cubicBezTo>
                  <a:pt x="2272" y="131"/>
                  <a:pt x="2272" y="131"/>
                  <a:pt x="2271" y="131"/>
                </a:cubicBezTo>
                <a:lnTo>
                  <a:pt x="2271" y="132"/>
                </a:lnTo>
                <a:cubicBezTo>
                  <a:pt x="2272" y="136"/>
                  <a:pt x="2276" y="140"/>
                  <a:pt x="2274" y="146"/>
                </a:cubicBezTo>
                <a:cubicBezTo>
                  <a:pt x="2277" y="148"/>
                  <a:pt x="2281" y="144"/>
                  <a:pt x="2283" y="141"/>
                </a:cubicBezTo>
                <a:cubicBezTo>
                  <a:pt x="2279" y="141"/>
                  <a:pt x="2282" y="133"/>
                  <a:pt x="2279" y="131"/>
                </a:cubicBezTo>
                <a:cubicBezTo>
                  <a:pt x="2280" y="135"/>
                  <a:pt x="2277" y="130"/>
                  <a:pt x="2273" y="131"/>
                </a:cubicBezTo>
                <a:close/>
                <a:moveTo>
                  <a:pt x="2537" y="130"/>
                </a:moveTo>
                <a:cubicBezTo>
                  <a:pt x="2536" y="133"/>
                  <a:pt x="2537" y="134"/>
                  <a:pt x="2539" y="135"/>
                </a:cubicBezTo>
                <a:lnTo>
                  <a:pt x="2541" y="135"/>
                </a:lnTo>
                <a:lnTo>
                  <a:pt x="2541" y="135"/>
                </a:lnTo>
                <a:lnTo>
                  <a:pt x="2542" y="135"/>
                </a:lnTo>
                <a:lnTo>
                  <a:pt x="2541" y="135"/>
                </a:lnTo>
                <a:lnTo>
                  <a:pt x="2541" y="134"/>
                </a:lnTo>
                <a:cubicBezTo>
                  <a:pt x="2541" y="132"/>
                  <a:pt x="2537" y="133"/>
                  <a:pt x="2537" y="130"/>
                </a:cubicBezTo>
                <a:close/>
                <a:moveTo>
                  <a:pt x="1374" y="130"/>
                </a:moveTo>
                <a:lnTo>
                  <a:pt x="1373" y="130"/>
                </a:lnTo>
                <a:cubicBezTo>
                  <a:pt x="1371" y="131"/>
                  <a:pt x="1365" y="128"/>
                  <a:pt x="1366" y="132"/>
                </a:cubicBezTo>
                <a:cubicBezTo>
                  <a:pt x="1369" y="133"/>
                  <a:pt x="1372" y="132"/>
                  <a:pt x="1374" y="130"/>
                </a:cubicBezTo>
                <a:close/>
                <a:moveTo>
                  <a:pt x="1304" y="130"/>
                </a:moveTo>
                <a:cubicBezTo>
                  <a:pt x="1304" y="131"/>
                  <a:pt x="1304" y="131"/>
                  <a:pt x="1303" y="131"/>
                </a:cubicBezTo>
                <a:lnTo>
                  <a:pt x="1303" y="131"/>
                </a:lnTo>
                <a:cubicBezTo>
                  <a:pt x="1303" y="133"/>
                  <a:pt x="1303" y="134"/>
                  <a:pt x="1305" y="133"/>
                </a:cubicBezTo>
                <a:cubicBezTo>
                  <a:pt x="1305" y="132"/>
                  <a:pt x="1306" y="130"/>
                  <a:pt x="1304" y="130"/>
                </a:cubicBezTo>
                <a:close/>
                <a:moveTo>
                  <a:pt x="2099" y="130"/>
                </a:moveTo>
                <a:cubicBezTo>
                  <a:pt x="2098" y="130"/>
                  <a:pt x="2097" y="130"/>
                  <a:pt x="2096" y="131"/>
                </a:cubicBezTo>
                <a:lnTo>
                  <a:pt x="2096" y="131"/>
                </a:lnTo>
                <a:cubicBezTo>
                  <a:pt x="2095" y="135"/>
                  <a:pt x="2102" y="135"/>
                  <a:pt x="2104" y="133"/>
                </a:cubicBezTo>
                <a:cubicBezTo>
                  <a:pt x="2102" y="132"/>
                  <a:pt x="2101" y="130"/>
                  <a:pt x="2099" y="130"/>
                </a:cubicBezTo>
                <a:close/>
                <a:moveTo>
                  <a:pt x="141" y="130"/>
                </a:moveTo>
                <a:lnTo>
                  <a:pt x="141" y="130"/>
                </a:lnTo>
                <a:cubicBezTo>
                  <a:pt x="140" y="130"/>
                  <a:pt x="138" y="135"/>
                  <a:pt x="140" y="136"/>
                </a:cubicBezTo>
                <a:cubicBezTo>
                  <a:pt x="141" y="135"/>
                  <a:pt x="142" y="132"/>
                  <a:pt x="141" y="130"/>
                </a:cubicBezTo>
                <a:close/>
                <a:moveTo>
                  <a:pt x="2532" y="129"/>
                </a:moveTo>
                <a:cubicBezTo>
                  <a:pt x="2532" y="131"/>
                  <a:pt x="2532" y="133"/>
                  <a:pt x="2534" y="133"/>
                </a:cubicBezTo>
                <a:lnTo>
                  <a:pt x="2534" y="130"/>
                </a:lnTo>
                <a:lnTo>
                  <a:pt x="2533" y="130"/>
                </a:lnTo>
                <a:cubicBezTo>
                  <a:pt x="2532" y="130"/>
                  <a:pt x="2532" y="130"/>
                  <a:pt x="2532" y="129"/>
                </a:cubicBezTo>
                <a:close/>
                <a:moveTo>
                  <a:pt x="158" y="129"/>
                </a:moveTo>
                <a:lnTo>
                  <a:pt x="158" y="131"/>
                </a:lnTo>
                <a:lnTo>
                  <a:pt x="161" y="131"/>
                </a:lnTo>
                <a:lnTo>
                  <a:pt x="161" y="129"/>
                </a:lnTo>
                <a:lnTo>
                  <a:pt x="158" y="129"/>
                </a:lnTo>
                <a:close/>
                <a:moveTo>
                  <a:pt x="1433" y="128"/>
                </a:moveTo>
                <a:cubicBezTo>
                  <a:pt x="1432" y="128"/>
                  <a:pt x="1431" y="128"/>
                  <a:pt x="1431" y="129"/>
                </a:cubicBezTo>
                <a:lnTo>
                  <a:pt x="1430" y="129"/>
                </a:lnTo>
                <a:cubicBezTo>
                  <a:pt x="1429" y="134"/>
                  <a:pt x="1436" y="133"/>
                  <a:pt x="1438" y="130"/>
                </a:cubicBezTo>
                <a:cubicBezTo>
                  <a:pt x="1437" y="129"/>
                  <a:pt x="1434" y="128"/>
                  <a:pt x="1433" y="128"/>
                </a:cubicBezTo>
                <a:close/>
                <a:moveTo>
                  <a:pt x="1361" y="128"/>
                </a:moveTo>
                <a:cubicBezTo>
                  <a:pt x="1360" y="128"/>
                  <a:pt x="1359" y="128"/>
                  <a:pt x="1360" y="129"/>
                </a:cubicBezTo>
                <a:cubicBezTo>
                  <a:pt x="1361" y="129"/>
                  <a:pt x="1361" y="130"/>
                  <a:pt x="1362" y="130"/>
                </a:cubicBezTo>
                <a:lnTo>
                  <a:pt x="1362" y="130"/>
                </a:lnTo>
                <a:lnTo>
                  <a:pt x="1362" y="130"/>
                </a:lnTo>
                <a:lnTo>
                  <a:pt x="1363" y="130"/>
                </a:lnTo>
                <a:lnTo>
                  <a:pt x="1362" y="130"/>
                </a:lnTo>
                <a:lnTo>
                  <a:pt x="1363" y="129"/>
                </a:lnTo>
                <a:cubicBezTo>
                  <a:pt x="1363" y="129"/>
                  <a:pt x="1362" y="128"/>
                  <a:pt x="1361" y="128"/>
                </a:cubicBezTo>
                <a:close/>
                <a:moveTo>
                  <a:pt x="3273" y="127"/>
                </a:moveTo>
                <a:cubicBezTo>
                  <a:pt x="3272" y="127"/>
                  <a:pt x="3272" y="127"/>
                  <a:pt x="3272" y="128"/>
                </a:cubicBezTo>
                <a:lnTo>
                  <a:pt x="3272" y="128"/>
                </a:lnTo>
                <a:cubicBezTo>
                  <a:pt x="3272" y="129"/>
                  <a:pt x="3272" y="135"/>
                  <a:pt x="3273" y="132"/>
                </a:cubicBezTo>
                <a:cubicBezTo>
                  <a:pt x="3273" y="131"/>
                  <a:pt x="3273" y="127"/>
                  <a:pt x="3273" y="127"/>
                </a:cubicBezTo>
                <a:close/>
                <a:moveTo>
                  <a:pt x="3286" y="127"/>
                </a:moveTo>
                <a:cubicBezTo>
                  <a:pt x="3285" y="128"/>
                  <a:pt x="3284" y="134"/>
                  <a:pt x="3287" y="134"/>
                </a:cubicBezTo>
                <a:cubicBezTo>
                  <a:pt x="3290" y="132"/>
                  <a:pt x="3288" y="129"/>
                  <a:pt x="3286" y="127"/>
                </a:cubicBezTo>
                <a:close/>
                <a:moveTo>
                  <a:pt x="1080" y="126"/>
                </a:moveTo>
                <a:cubicBezTo>
                  <a:pt x="1081" y="129"/>
                  <a:pt x="1079" y="136"/>
                  <a:pt x="1084" y="136"/>
                </a:cubicBezTo>
                <a:lnTo>
                  <a:pt x="1084" y="136"/>
                </a:lnTo>
                <a:cubicBezTo>
                  <a:pt x="1086" y="134"/>
                  <a:pt x="1085" y="130"/>
                  <a:pt x="1083" y="128"/>
                </a:cubicBezTo>
                <a:cubicBezTo>
                  <a:pt x="1081" y="134"/>
                  <a:pt x="1083" y="125"/>
                  <a:pt x="1080" y="126"/>
                </a:cubicBezTo>
                <a:close/>
                <a:moveTo>
                  <a:pt x="1113" y="126"/>
                </a:moveTo>
                <a:cubicBezTo>
                  <a:pt x="1111" y="129"/>
                  <a:pt x="1117" y="129"/>
                  <a:pt x="1116" y="126"/>
                </a:cubicBezTo>
                <a:cubicBezTo>
                  <a:pt x="1115" y="126"/>
                  <a:pt x="1114" y="126"/>
                  <a:pt x="1113" y="126"/>
                </a:cubicBezTo>
                <a:close/>
                <a:moveTo>
                  <a:pt x="2108" y="125"/>
                </a:moveTo>
                <a:cubicBezTo>
                  <a:pt x="2106" y="125"/>
                  <a:pt x="2107" y="130"/>
                  <a:pt x="2110" y="129"/>
                </a:cubicBezTo>
                <a:lnTo>
                  <a:pt x="2110" y="125"/>
                </a:lnTo>
                <a:lnTo>
                  <a:pt x="2109" y="125"/>
                </a:lnTo>
                <a:cubicBezTo>
                  <a:pt x="2109" y="125"/>
                  <a:pt x="2108" y="125"/>
                  <a:pt x="2108" y="125"/>
                </a:cubicBezTo>
                <a:close/>
                <a:moveTo>
                  <a:pt x="2804" y="125"/>
                </a:moveTo>
                <a:cubicBezTo>
                  <a:pt x="2805" y="129"/>
                  <a:pt x="2797" y="125"/>
                  <a:pt x="2798" y="129"/>
                </a:cubicBezTo>
                <a:lnTo>
                  <a:pt x="2798" y="129"/>
                </a:lnTo>
                <a:cubicBezTo>
                  <a:pt x="2802" y="130"/>
                  <a:pt x="2807" y="131"/>
                  <a:pt x="2810" y="134"/>
                </a:cubicBezTo>
                <a:cubicBezTo>
                  <a:pt x="2810" y="132"/>
                  <a:pt x="2811" y="131"/>
                  <a:pt x="2811" y="129"/>
                </a:cubicBezTo>
                <a:cubicBezTo>
                  <a:pt x="2807" y="130"/>
                  <a:pt x="2807" y="126"/>
                  <a:pt x="2804" y="125"/>
                </a:cubicBezTo>
                <a:close/>
                <a:moveTo>
                  <a:pt x="1568" y="125"/>
                </a:moveTo>
                <a:cubicBezTo>
                  <a:pt x="1567" y="129"/>
                  <a:pt x="1567" y="133"/>
                  <a:pt x="1569" y="137"/>
                </a:cubicBezTo>
                <a:cubicBezTo>
                  <a:pt x="1571" y="135"/>
                  <a:pt x="1574" y="126"/>
                  <a:pt x="1569" y="125"/>
                </a:cubicBezTo>
                <a:lnTo>
                  <a:pt x="1568" y="125"/>
                </a:lnTo>
                <a:close/>
                <a:moveTo>
                  <a:pt x="2953" y="124"/>
                </a:moveTo>
                <a:lnTo>
                  <a:pt x="2953" y="128"/>
                </a:lnTo>
                <a:lnTo>
                  <a:pt x="2955" y="128"/>
                </a:lnTo>
                <a:cubicBezTo>
                  <a:pt x="2955" y="127"/>
                  <a:pt x="2956" y="127"/>
                  <a:pt x="2956" y="126"/>
                </a:cubicBezTo>
                <a:cubicBezTo>
                  <a:pt x="2955" y="126"/>
                  <a:pt x="2953" y="125"/>
                  <a:pt x="2953" y="124"/>
                </a:cubicBezTo>
                <a:close/>
                <a:moveTo>
                  <a:pt x="1106" y="124"/>
                </a:moveTo>
                <a:cubicBezTo>
                  <a:pt x="1101" y="124"/>
                  <a:pt x="1103" y="129"/>
                  <a:pt x="1105" y="131"/>
                </a:cubicBezTo>
                <a:lnTo>
                  <a:pt x="1105" y="131"/>
                </a:lnTo>
                <a:cubicBezTo>
                  <a:pt x="1106" y="129"/>
                  <a:pt x="1106" y="126"/>
                  <a:pt x="1106" y="124"/>
                </a:cubicBezTo>
                <a:close/>
                <a:moveTo>
                  <a:pt x="1511" y="124"/>
                </a:moveTo>
                <a:cubicBezTo>
                  <a:pt x="1510" y="124"/>
                  <a:pt x="1509" y="128"/>
                  <a:pt x="1512" y="129"/>
                </a:cubicBezTo>
                <a:cubicBezTo>
                  <a:pt x="1512" y="125"/>
                  <a:pt x="1512" y="123"/>
                  <a:pt x="1511" y="124"/>
                </a:cubicBezTo>
                <a:close/>
                <a:moveTo>
                  <a:pt x="1381" y="121"/>
                </a:moveTo>
                <a:cubicBezTo>
                  <a:pt x="1380" y="122"/>
                  <a:pt x="1379" y="124"/>
                  <a:pt x="1382" y="124"/>
                </a:cubicBezTo>
                <a:cubicBezTo>
                  <a:pt x="1383" y="122"/>
                  <a:pt x="1382" y="121"/>
                  <a:pt x="1381" y="121"/>
                </a:cubicBezTo>
                <a:close/>
                <a:moveTo>
                  <a:pt x="1064" y="121"/>
                </a:moveTo>
                <a:cubicBezTo>
                  <a:pt x="1061" y="122"/>
                  <a:pt x="1059" y="125"/>
                  <a:pt x="1058" y="128"/>
                </a:cubicBezTo>
                <a:cubicBezTo>
                  <a:pt x="1066" y="135"/>
                  <a:pt x="1073" y="123"/>
                  <a:pt x="1064" y="121"/>
                </a:cubicBezTo>
                <a:lnTo>
                  <a:pt x="1064" y="121"/>
                </a:lnTo>
                <a:close/>
                <a:moveTo>
                  <a:pt x="143" y="120"/>
                </a:moveTo>
                <a:cubicBezTo>
                  <a:pt x="142" y="120"/>
                  <a:pt x="141" y="121"/>
                  <a:pt x="141" y="121"/>
                </a:cubicBezTo>
                <a:cubicBezTo>
                  <a:pt x="140" y="124"/>
                  <a:pt x="143" y="124"/>
                  <a:pt x="144" y="126"/>
                </a:cubicBezTo>
                <a:cubicBezTo>
                  <a:pt x="145" y="124"/>
                  <a:pt x="145" y="122"/>
                  <a:pt x="145" y="121"/>
                </a:cubicBezTo>
                <a:cubicBezTo>
                  <a:pt x="144" y="120"/>
                  <a:pt x="143" y="120"/>
                  <a:pt x="143" y="120"/>
                </a:cubicBezTo>
                <a:close/>
                <a:moveTo>
                  <a:pt x="1573" y="119"/>
                </a:moveTo>
                <a:cubicBezTo>
                  <a:pt x="1570" y="119"/>
                  <a:pt x="1565" y="124"/>
                  <a:pt x="1573" y="120"/>
                </a:cubicBezTo>
                <a:cubicBezTo>
                  <a:pt x="1574" y="121"/>
                  <a:pt x="1574" y="121"/>
                  <a:pt x="1575" y="122"/>
                </a:cubicBezTo>
                <a:lnTo>
                  <a:pt x="1575" y="122"/>
                </a:lnTo>
                <a:lnTo>
                  <a:pt x="1575" y="122"/>
                </a:lnTo>
                <a:lnTo>
                  <a:pt x="1576" y="122"/>
                </a:lnTo>
                <a:lnTo>
                  <a:pt x="1575" y="122"/>
                </a:lnTo>
                <a:lnTo>
                  <a:pt x="1574" y="120"/>
                </a:lnTo>
                <a:cubicBezTo>
                  <a:pt x="1574" y="120"/>
                  <a:pt x="1573" y="119"/>
                  <a:pt x="1573" y="119"/>
                </a:cubicBezTo>
                <a:close/>
                <a:moveTo>
                  <a:pt x="190" y="116"/>
                </a:moveTo>
                <a:lnTo>
                  <a:pt x="190" y="118"/>
                </a:lnTo>
                <a:cubicBezTo>
                  <a:pt x="191" y="118"/>
                  <a:pt x="191" y="118"/>
                  <a:pt x="192" y="118"/>
                </a:cubicBezTo>
                <a:lnTo>
                  <a:pt x="192" y="116"/>
                </a:lnTo>
                <a:cubicBezTo>
                  <a:pt x="191" y="116"/>
                  <a:pt x="191" y="116"/>
                  <a:pt x="190" y="116"/>
                </a:cubicBezTo>
                <a:close/>
                <a:moveTo>
                  <a:pt x="1317" y="116"/>
                </a:moveTo>
                <a:cubicBezTo>
                  <a:pt x="1318" y="116"/>
                  <a:pt x="1319" y="116"/>
                  <a:pt x="1319" y="116"/>
                </a:cubicBezTo>
                <a:lnTo>
                  <a:pt x="1319" y="118"/>
                </a:lnTo>
                <a:lnTo>
                  <a:pt x="1319" y="118"/>
                </a:lnTo>
                <a:lnTo>
                  <a:pt x="1318" y="117"/>
                </a:lnTo>
                <a:lnTo>
                  <a:pt x="1317" y="116"/>
                </a:lnTo>
                <a:lnTo>
                  <a:pt x="1317" y="116"/>
                </a:lnTo>
                <a:close/>
                <a:moveTo>
                  <a:pt x="109" y="115"/>
                </a:moveTo>
                <a:cubicBezTo>
                  <a:pt x="109" y="119"/>
                  <a:pt x="107" y="120"/>
                  <a:pt x="103" y="119"/>
                </a:cubicBezTo>
                <a:cubicBezTo>
                  <a:pt x="102" y="123"/>
                  <a:pt x="107" y="121"/>
                  <a:pt x="107" y="124"/>
                </a:cubicBezTo>
                <a:cubicBezTo>
                  <a:pt x="106" y="126"/>
                  <a:pt x="105" y="128"/>
                  <a:pt x="105" y="131"/>
                </a:cubicBezTo>
                <a:cubicBezTo>
                  <a:pt x="100" y="131"/>
                  <a:pt x="99" y="136"/>
                  <a:pt x="93" y="134"/>
                </a:cubicBezTo>
                <a:cubicBezTo>
                  <a:pt x="90" y="138"/>
                  <a:pt x="89" y="143"/>
                  <a:pt x="90" y="148"/>
                </a:cubicBezTo>
                <a:cubicBezTo>
                  <a:pt x="99" y="146"/>
                  <a:pt x="108" y="152"/>
                  <a:pt x="114" y="145"/>
                </a:cubicBezTo>
                <a:cubicBezTo>
                  <a:pt x="111" y="143"/>
                  <a:pt x="107" y="147"/>
                  <a:pt x="107" y="143"/>
                </a:cubicBezTo>
                <a:cubicBezTo>
                  <a:pt x="109" y="141"/>
                  <a:pt x="113" y="142"/>
                  <a:pt x="112" y="137"/>
                </a:cubicBezTo>
                <a:lnTo>
                  <a:pt x="112" y="137"/>
                </a:lnTo>
                <a:cubicBezTo>
                  <a:pt x="108" y="135"/>
                  <a:pt x="107" y="137"/>
                  <a:pt x="104" y="138"/>
                </a:cubicBezTo>
                <a:cubicBezTo>
                  <a:pt x="108" y="131"/>
                  <a:pt x="110" y="123"/>
                  <a:pt x="109" y="115"/>
                </a:cubicBezTo>
                <a:close/>
                <a:moveTo>
                  <a:pt x="2526" y="115"/>
                </a:moveTo>
                <a:cubicBezTo>
                  <a:pt x="2525" y="115"/>
                  <a:pt x="2525" y="115"/>
                  <a:pt x="2524" y="115"/>
                </a:cubicBezTo>
                <a:cubicBezTo>
                  <a:pt x="2524" y="118"/>
                  <a:pt x="2528" y="122"/>
                  <a:pt x="2530" y="119"/>
                </a:cubicBezTo>
                <a:lnTo>
                  <a:pt x="2529" y="120"/>
                </a:lnTo>
                <a:cubicBezTo>
                  <a:pt x="2527" y="119"/>
                  <a:pt x="2528" y="115"/>
                  <a:pt x="2526" y="115"/>
                </a:cubicBezTo>
                <a:close/>
                <a:moveTo>
                  <a:pt x="1112" y="115"/>
                </a:moveTo>
                <a:cubicBezTo>
                  <a:pt x="1110" y="115"/>
                  <a:pt x="1109" y="115"/>
                  <a:pt x="1109" y="115"/>
                </a:cubicBezTo>
                <a:lnTo>
                  <a:pt x="1108" y="117"/>
                </a:lnTo>
                <a:lnTo>
                  <a:pt x="1108" y="117"/>
                </a:lnTo>
                <a:lnTo>
                  <a:pt x="1108" y="117"/>
                </a:lnTo>
                <a:lnTo>
                  <a:pt x="1108" y="117"/>
                </a:lnTo>
                <a:lnTo>
                  <a:pt x="1109" y="117"/>
                </a:lnTo>
                <a:cubicBezTo>
                  <a:pt x="1110" y="118"/>
                  <a:pt x="1110" y="119"/>
                  <a:pt x="1111" y="119"/>
                </a:cubicBezTo>
                <a:cubicBezTo>
                  <a:pt x="1111" y="117"/>
                  <a:pt x="1114" y="118"/>
                  <a:pt x="1113" y="115"/>
                </a:cubicBezTo>
                <a:cubicBezTo>
                  <a:pt x="1113" y="115"/>
                  <a:pt x="1112" y="115"/>
                  <a:pt x="1112" y="115"/>
                </a:cubicBezTo>
                <a:close/>
                <a:moveTo>
                  <a:pt x="224" y="114"/>
                </a:moveTo>
                <a:lnTo>
                  <a:pt x="224" y="116"/>
                </a:lnTo>
                <a:cubicBezTo>
                  <a:pt x="225" y="117"/>
                  <a:pt x="225" y="117"/>
                  <a:pt x="226" y="116"/>
                </a:cubicBezTo>
                <a:lnTo>
                  <a:pt x="226" y="114"/>
                </a:lnTo>
                <a:lnTo>
                  <a:pt x="224" y="114"/>
                </a:lnTo>
                <a:close/>
                <a:moveTo>
                  <a:pt x="84" y="114"/>
                </a:moveTo>
                <a:cubicBezTo>
                  <a:pt x="80" y="118"/>
                  <a:pt x="85" y="121"/>
                  <a:pt x="82" y="127"/>
                </a:cubicBezTo>
                <a:lnTo>
                  <a:pt x="82" y="127"/>
                </a:lnTo>
                <a:cubicBezTo>
                  <a:pt x="88" y="124"/>
                  <a:pt x="86" y="132"/>
                  <a:pt x="91" y="133"/>
                </a:cubicBezTo>
                <a:cubicBezTo>
                  <a:pt x="92" y="130"/>
                  <a:pt x="93" y="127"/>
                  <a:pt x="97" y="131"/>
                </a:cubicBezTo>
                <a:cubicBezTo>
                  <a:pt x="97" y="129"/>
                  <a:pt x="99" y="128"/>
                  <a:pt x="99" y="125"/>
                </a:cubicBezTo>
                <a:cubicBezTo>
                  <a:pt x="95" y="123"/>
                  <a:pt x="94" y="128"/>
                  <a:pt x="89" y="126"/>
                </a:cubicBezTo>
                <a:cubicBezTo>
                  <a:pt x="87" y="122"/>
                  <a:pt x="87" y="117"/>
                  <a:pt x="84" y="114"/>
                </a:cubicBezTo>
                <a:close/>
                <a:moveTo>
                  <a:pt x="2221" y="114"/>
                </a:moveTo>
                <a:cubicBezTo>
                  <a:pt x="2221" y="116"/>
                  <a:pt x="2218" y="114"/>
                  <a:pt x="2218" y="116"/>
                </a:cubicBezTo>
                <a:lnTo>
                  <a:pt x="2218" y="116"/>
                </a:lnTo>
                <a:cubicBezTo>
                  <a:pt x="2220" y="117"/>
                  <a:pt x="2224" y="114"/>
                  <a:pt x="2221" y="114"/>
                </a:cubicBezTo>
                <a:close/>
                <a:moveTo>
                  <a:pt x="178" y="113"/>
                </a:moveTo>
                <a:lnTo>
                  <a:pt x="178" y="116"/>
                </a:lnTo>
                <a:cubicBezTo>
                  <a:pt x="179" y="116"/>
                  <a:pt x="179" y="116"/>
                  <a:pt x="180" y="116"/>
                </a:cubicBezTo>
                <a:cubicBezTo>
                  <a:pt x="180" y="116"/>
                  <a:pt x="180" y="116"/>
                  <a:pt x="180" y="115"/>
                </a:cubicBezTo>
                <a:lnTo>
                  <a:pt x="181" y="115"/>
                </a:lnTo>
                <a:lnTo>
                  <a:pt x="181" y="115"/>
                </a:lnTo>
                <a:lnTo>
                  <a:pt x="181" y="114"/>
                </a:lnTo>
                <a:lnTo>
                  <a:pt x="181" y="115"/>
                </a:lnTo>
                <a:lnTo>
                  <a:pt x="180" y="114"/>
                </a:lnTo>
                <a:cubicBezTo>
                  <a:pt x="180" y="114"/>
                  <a:pt x="180" y="113"/>
                  <a:pt x="178" y="113"/>
                </a:cubicBezTo>
                <a:close/>
                <a:moveTo>
                  <a:pt x="1562" y="112"/>
                </a:moveTo>
                <a:cubicBezTo>
                  <a:pt x="1561" y="113"/>
                  <a:pt x="1559" y="114"/>
                  <a:pt x="1560" y="116"/>
                </a:cubicBezTo>
                <a:lnTo>
                  <a:pt x="1564" y="116"/>
                </a:lnTo>
                <a:cubicBezTo>
                  <a:pt x="1565" y="113"/>
                  <a:pt x="1563" y="112"/>
                  <a:pt x="1562" y="112"/>
                </a:cubicBezTo>
                <a:close/>
                <a:moveTo>
                  <a:pt x="104" y="112"/>
                </a:moveTo>
                <a:cubicBezTo>
                  <a:pt x="103" y="115"/>
                  <a:pt x="106" y="115"/>
                  <a:pt x="107" y="116"/>
                </a:cubicBezTo>
                <a:cubicBezTo>
                  <a:pt x="108" y="113"/>
                  <a:pt x="107" y="112"/>
                  <a:pt x="104" y="112"/>
                </a:cubicBezTo>
                <a:close/>
                <a:moveTo>
                  <a:pt x="2921" y="112"/>
                </a:moveTo>
                <a:cubicBezTo>
                  <a:pt x="2919" y="112"/>
                  <a:pt x="2918" y="112"/>
                  <a:pt x="2918" y="113"/>
                </a:cubicBezTo>
                <a:lnTo>
                  <a:pt x="2917" y="113"/>
                </a:lnTo>
                <a:lnTo>
                  <a:pt x="2917" y="113"/>
                </a:lnTo>
                <a:lnTo>
                  <a:pt x="2917" y="114"/>
                </a:lnTo>
                <a:lnTo>
                  <a:pt x="2917" y="113"/>
                </a:lnTo>
                <a:lnTo>
                  <a:pt x="2920" y="113"/>
                </a:lnTo>
                <a:cubicBezTo>
                  <a:pt x="2922" y="113"/>
                  <a:pt x="2925" y="114"/>
                  <a:pt x="2925" y="112"/>
                </a:cubicBezTo>
                <a:cubicBezTo>
                  <a:pt x="2924" y="113"/>
                  <a:pt x="2922" y="112"/>
                  <a:pt x="2921" y="112"/>
                </a:cubicBezTo>
                <a:close/>
                <a:moveTo>
                  <a:pt x="1108" y="110"/>
                </a:moveTo>
                <a:cubicBezTo>
                  <a:pt x="1107" y="110"/>
                  <a:pt x="1107" y="110"/>
                  <a:pt x="1106" y="110"/>
                </a:cubicBezTo>
                <a:lnTo>
                  <a:pt x="1106" y="112"/>
                </a:lnTo>
                <a:cubicBezTo>
                  <a:pt x="1107" y="112"/>
                  <a:pt x="1108" y="112"/>
                  <a:pt x="1108" y="112"/>
                </a:cubicBezTo>
                <a:lnTo>
                  <a:pt x="1108" y="110"/>
                </a:lnTo>
                <a:lnTo>
                  <a:pt x="1108" y="110"/>
                </a:lnTo>
                <a:cubicBezTo>
                  <a:pt x="1108" y="110"/>
                  <a:pt x="1108" y="110"/>
                  <a:pt x="1108" y="110"/>
                </a:cubicBezTo>
                <a:close/>
                <a:moveTo>
                  <a:pt x="2966" y="109"/>
                </a:moveTo>
                <a:lnTo>
                  <a:pt x="2966" y="115"/>
                </a:lnTo>
                <a:lnTo>
                  <a:pt x="2969" y="115"/>
                </a:lnTo>
                <a:cubicBezTo>
                  <a:pt x="2969" y="114"/>
                  <a:pt x="2969" y="114"/>
                  <a:pt x="2969" y="114"/>
                </a:cubicBezTo>
                <a:cubicBezTo>
                  <a:pt x="2969" y="111"/>
                  <a:pt x="2968" y="109"/>
                  <a:pt x="2966" y="109"/>
                </a:cubicBezTo>
                <a:close/>
                <a:moveTo>
                  <a:pt x="2170" y="109"/>
                </a:moveTo>
                <a:cubicBezTo>
                  <a:pt x="2169" y="109"/>
                  <a:pt x="2168" y="109"/>
                  <a:pt x="2167" y="109"/>
                </a:cubicBezTo>
                <a:cubicBezTo>
                  <a:pt x="2166" y="111"/>
                  <a:pt x="2164" y="116"/>
                  <a:pt x="2166" y="116"/>
                </a:cubicBezTo>
                <a:cubicBezTo>
                  <a:pt x="2168" y="115"/>
                  <a:pt x="2171" y="115"/>
                  <a:pt x="2174" y="117"/>
                </a:cubicBezTo>
                <a:cubicBezTo>
                  <a:pt x="2174" y="121"/>
                  <a:pt x="2168" y="119"/>
                  <a:pt x="2169" y="124"/>
                </a:cubicBezTo>
                <a:cubicBezTo>
                  <a:pt x="2169" y="125"/>
                  <a:pt x="2170" y="125"/>
                  <a:pt x="2170" y="126"/>
                </a:cubicBezTo>
                <a:cubicBezTo>
                  <a:pt x="2175" y="127"/>
                  <a:pt x="2174" y="123"/>
                  <a:pt x="2179" y="124"/>
                </a:cubicBezTo>
                <a:cubicBezTo>
                  <a:pt x="2180" y="114"/>
                  <a:pt x="2177" y="109"/>
                  <a:pt x="2170" y="109"/>
                </a:cubicBezTo>
                <a:close/>
                <a:moveTo>
                  <a:pt x="176" y="108"/>
                </a:moveTo>
                <a:cubicBezTo>
                  <a:pt x="175" y="108"/>
                  <a:pt x="174" y="109"/>
                  <a:pt x="174" y="110"/>
                </a:cubicBezTo>
                <a:lnTo>
                  <a:pt x="174" y="110"/>
                </a:lnTo>
                <a:cubicBezTo>
                  <a:pt x="175" y="110"/>
                  <a:pt x="178" y="112"/>
                  <a:pt x="178" y="108"/>
                </a:cubicBezTo>
                <a:cubicBezTo>
                  <a:pt x="177" y="108"/>
                  <a:pt x="177" y="108"/>
                  <a:pt x="176" y="108"/>
                </a:cubicBezTo>
                <a:close/>
                <a:moveTo>
                  <a:pt x="197" y="108"/>
                </a:moveTo>
                <a:lnTo>
                  <a:pt x="197" y="108"/>
                </a:lnTo>
                <a:cubicBezTo>
                  <a:pt x="198" y="108"/>
                  <a:pt x="199" y="109"/>
                  <a:pt x="198" y="109"/>
                </a:cubicBezTo>
                <a:lnTo>
                  <a:pt x="198" y="110"/>
                </a:lnTo>
                <a:lnTo>
                  <a:pt x="197" y="108"/>
                </a:lnTo>
                <a:lnTo>
                  <a:pt x="197" y="108"/>
                </a:lnTo>
                <a:close/>
                <a:moveTo>
                  <a:pt x="190" y="107"/>
                </a:moveTo>
                <a:lnTo>
                  <a:pt x="190" y="109"/>
                </a:lnTo>
                <a:cubicBezTo>
                  <a:pt x="191" y="111"/>
                  <a:pt x="192" y="111"/>
                  <a:pt x="193" y="109"/>
                </a:cubicBezTo>
                <a:cubicBezTo>
                  <a:pt x="192" y="109"/>
                  <a:pt x="191" y="108"/>
                  <a:pt x="190" y="107"/>
                </a:cubicBezTo>
                <a:close/>
                <a:moveTo>
                  <a:pt x="160" y="107"/>
                </a:moveTo>
                <a:cubicBezTo>
                  <a:pt x="159" y="108"/>
                  <a:pt x="158" y="109"/>
                  <a:pt x="158" y="111"/>
                </a:cubicBezTo>
                <a:lnTo>
                  <a:pt x="161" y="112"/>
                </a:lnTo>
                <a:lnTo>
                  <a:pt x="161" y="112"/>
                </a:lnTo>
                <a:cubicBezTo>
                  <a:pt x="161" y="110"/>
                  <a:pt x="163" y="107"/>
                  <a:pt x="160" y="107"/>
                </a:cubicBezTo>
                <a:close/>
                <a:moveTo>
                  <a:pt x="2524" y="106"/>
                </a:moveTo>
                <a:lnTo>
                  <a:pt x="2524" y="106"/>
                </a:lnTo>
                <a:lnTo>
                  <a:pt x="2524" y="109"/>
                </a:lnTo>
                <a:cubicBezTo>
                  <a:pt x="2524" y="111"/>
                  <a:pt x="2524" y="114"/>
                  <a:pt x="2526" y="113"/>
                </a:cubicBezTo>
                <a:cubicBezTo>
                  <a:pt x="2528" y="112"/>
                  <a:pt x="2528" y="111"/>
                  <a:pt x="2528" y="109"/>
                </a:cubicBezTo>
                <a:cubicBezTo>
                  <a:pt x="2528" y="108"/>
                  <a:pt x="2527" y="107"/>
                  <a:pt x="2526" y="106"/>
                </a:cubicBezTo>
                <a:lnTo>
                  <a:pt x="2524" y="106"/>
                </a:lnTo>
                <a:lnTo>
                  <a:pt x="2524" y="106"/>
                </a:lnTo>
                <a:lnTo>
                  <a:pt x="2524" y="106"/>
                </a:lnTo>
                <a:close/>
                <a:moveTo>
                  <a:pt x="167" y="106"/>
                </a:moveTo>
                <a:cubicBezTo>
                  <a:pt x="165" y="112"/>
                  <a:pt x="171" y="107"/>
                  <a:pt x="167" y="106"/>
                </a:cubicBezTo>
                <a:close/>
                <a:moveTo>
                  <a:pt x="1125" y="104"/>
                </a:moveTo>
                <a:cubicBezTo>
                  <a:pt x="1122" y="104"/>
                  <a:pt x="1121" y="110"/>
                  <a:pt x="1124" y="110"/>
                </a:cubicBezTo>
                <a:cubicBezTo>
                  <a:pt x="1125" y="108"/>
                  <a:pt x="1125" y="107"/>
                  <a:pt x="1125" y="105"/>
                </a:cubicBezTo>
                <a:lnTo>
                  <a:pt x="1125" y="104"/>
                </a:lnTo>
                <a:close/>
                <a:moveTo>
                  <a:pt x="776" y="104"/>
                </a:moveTo>
                <a:cubicBezTo>
                  <a:pt x="772" y="105"/>
                  <a:pt x="772" y="108"/>
                  <a:pt x="772" y="111"/>
                </a:cubicBezTo>
                <a:cubicBezTo>
                  <a:pt x="776" y="112"/>
                  <a:pt x="776" y="108"/>
                  <a:pt x="776" y="104"/>
                </a:cubicBezTo>
                <a:close/>
                <a:moveTo>
                  <a:pt x="135" y="103"/>
                </a:moveTo>
                <a:cubicBezTo>
                  <a:pt x="134" y="106"/>
                  <a:pt x="137" y="105"/>
                  <a:pt x="137" y="106"/>
                </a:cubicBezTo>
                <a:cubicBezTo>
                  <a:pt x="138" y="104"/>
                  <a:pt x="137" y="102"/>
                  <a:pt x="135" y="103"/>
                </a:cubicBezTo>
                <a:close/>
                <a:moveTo>
                  <a:pt x="1492" y="102"/>
                </a:moveTo>
                <a:lnTo>
                  <a:pt x="1491" y="104"/>
                </a:lnTo>
                <a:cubicBezTo>
                  <a:pt x="1492" y="104"/>
                  <a:pt x="1493" y="104"/>
                  <a:pt x="1494" y="104"/>
                </a:cubicBezTo>
                <a:lnTo>
                  <a:pt x="1494" y="102"/>
                </a:lnTo>
                <a:lnTo>
                  <a:pt x="1492" y="102"/>
                </a:lnTo>
                <a:close/>
                <a:moveTo>
                  <a:pt x="3023" y="101"/>
                </a:moveTo>
                <a:lnTo>
                  <a:pt x="3022" y="101"/>
                </a:lnTo>
                <a:lnTo>
                  <a:pt x="3023" y="101"/>
                </a:lnTo>
                <a:lnTo>
                  <a:pt x="3022" y="103"/>
                </a:lnTo>
                <a:cubicBezTo>
                  <a:pt x="3022" y="106"/>
                  <a:pt x="3027" y="105"/>
                  <a:pt x="3030" y="105"/>
                </a:cubicBezTo>
                <a:cubicBezTo>
                  <a:pt x="3030" y="102"/>
                  <a:pt x="3027" y="102"/>
                  <a:pt x="3025" y="101"/>
                </a:cubicBezTo>
                <a:lnTo>
                  <a:pt x="3023" y="101"/>
                </a:lnTo>
                <a:lnTo>
                  <a:pt x="3023" y="101"/>
                </a:lnTo>
                <a:close/>
                <a:moveTo>
                  <a:pt x="150" y="100"/>
                </a:moveTo>
                <a:cubicBezTo>
                  <a:pt x="145" y="101"/>
                  <a:pt x="144" y="110"/>
                  <a:pt x="136" y="107"/>
                </a:cubicBezTo>
                <a:cubicBezTo>
                  <a:pt x="139" y="111"/>
                  <a:pt x="133" y="115"/>
                  <a:pt x="139" y="117"/>
                </a:cubicBezTo>
                <a:cubicBezTo>
                  <a:pt x="141" y="114"/>
                  <a:pt x="139" y="113"/>
                  <a:pt x="139" y="110"/>
                </a:cubicBezTo>
                <a:cubicBezTo>
                  <a:pt x="145" y="108"/>
                  <a:pt x="140" y="117"/>
                  <a:pt x="145" y="117"/>
                </a:cubicBezTo>
                <a:lnTo>
                  <a:pt x="145" y="117"/>
                </a:lnTo>
                <a:cubicBezTo>
                  <a:pt x="148" y="115"/>
                  <a:pt x="145" y="113"/>
                  <a:pt x="145" y="109"/>
                </a:cubicBezTo>
                <a:cubicBezTo>
                  <a:pt x="146" y="109"/>
                  <a:pt x="146" y="108"/>
                  <a:pt x="147" y="108"/>
                </a:cubicBezTo>
                <a:cubicBezTo>
                  <a:pt x="149" y="109"/>
                  <a:pt x="149" y="112"/>
                  <a:pt x="151" y="110"/>
                </a:cubicBezTo>
                <a:cubicBezTo>
                  <a:pt x="152" y="107"/>
                  <a:pt x="152" y="104"/>
                  <a:pt x="156" y="103"/>
                </a:cubicBezTo>
                <a:cubicBezTo>
                  <a:pt x="153" y="101"/>
                  <a:pt x="151" y="100"/>
                  <a:pt x="150" y="100"/>
                </a:cubicBezTo>
                <a:close/>
                <a:moveTo>
                  <a:pt x="1076" y="100"/>
                </a:moveTo>
                <a:lnTo>
                  <a:pt x="1077" y="100"/>
                </a:lnTo>
                <a:cubicBezTo>
                  <a:pt x="1077" y="101"/>
                  <a:pt x="1078" y="101"/>
                  <a:pt x="1079" y="101"/>
                </a:cubicBezTo>
                <a:cubicBezTo>
                  <a:pt x="1078" y="101"/>
                  <a:pt x="1078" y="102"/>
                  <a:pt x="1077" y="102"/>
                </a:cubicBezTo>
                <a:lnTo>
                  <a:pt x="1077" y="102"/>
                </a:lnTo>
                <a:lnTo>
                  <a:pt x="1077" y="102"/>
                </a:lnTo>
                <a:lnTo>
                  <a:pt x="1076" y="100"/>
                </a:lnTo>
                <a:close/>
                <a:moveTo>
                  <a:pt x="3174" y="100"/>
                </a:moveTo>
                <a:cubicBezTo>
                  <a:pt x="3172" y="100"/>
                  <a:pt x="3170" y="100"/>
                  <a:pt x="3171" y="102"/>
                </a:cubicBezTo>
                <a:lnTo>
                  <a:pt x="3174" y="102"/>
                </a:lnTo>
                <a:lnTo>
                  <a:pt x="3174" y="100"/>
                </a:lnTo>
                <a:close/>
                <a:moveTo>
                  <a:pt x="3103" y="100"/>
                </a:moveTo>
                <a:lnTo>
                  <a:pt x="3103" y="100"/>
                </a:lnTo>
                <a:cubicBezTo>
                  <a:pt x="3104" y="101"/>
                  <a:pt x="3103" y="103"/>
                  <a:pt x="3104" y="103"/>
                </a:cubicBezTo>
                <a:cubicBezTo>
                  <a:pt x="3105" y="101"/>
                  <a:pt x="3106" y="101"/>
                  <a:pt x="3106" y="100"/>
                </a:cubicBezTo>
                <a:lnTo>
                  <a:pt x="3103" y="100"/>
                </a:lnTo>
                <a:close/>
                <a:moveTo>
                  <a:pt x="1522" y="99"/>
                </a:moveTo>
                <a:cubicBezTo>
                  <a:pt x="1520" y="99"/>
                  <a:pt x="1518" y="99"/>
                  <a:pt x="1517" y="101"/>
                </a:cubicBezTo>
                <a:lnTo>
                  <a:pt x="1517" y="101"/>
                </a:lnTo>
                <a:cubicBezTo>
                  <a:pt x="1518" y="102"/>
                  <a:pt x="1527" y="104"/>
                  <a:pt x="1527" y="99"/>
                </a:cubicBezTo>
                <a:cubicBezTo>
                  <a:pt x="1526" y="100"/>
                  <a:pt x="1524" y="99"/>
                  <a:pt x="1522" y="99"/>
                </a:cubicBezTo>
                <a:close/>
                <a:moveTo>
                  <a:pt x="2972" y="99"/>
                </a:moveTo>
                <a:lnTo>
                  <a:pt x="2972" y="99"/>
                </a:lnTo>
                <a:lnTo>
                  <a:pt x="2972" y="99"/>
                </a:lnTo>
                <a:lnTo>
                  <a:pt x="2972" y="102"/>
                </a:lnTo>
                <a:cubicBezTo>
                  <a:pt x="2972" y="103"/>
                  <a:pt x="2972" y="104"/>
                  <a:pt x="2973" y="105"/>
                </a:cubicBezTo>
                <a:cubicBezTo>
                  <a:pt x="2975" y="105"/>
                  <a:pt x="2977" y="105"/>
                  <a:pt x="2977" y="103"/>
                </a:cubicBezTo>
                <a:cubicBezTo>
                  <a:pt x="2975" y="102"/>
                  <a:pt x="2976" y="99"/>
                  <a:pt x="2973" y="99"/>
                </a:cubicBezTo>
                <a:lnTo>
                  <a:pt x="2972" y="99"/>
                </a:lnTo>
                <a:lnTo>
                  <a:pt x="2972" y="99"/>
                </a:lnTo>
                <a:close/>
                <a:moveTo>
                  <a:pt x="2968" y="99"/>
                </a:moveTo>
                <a:cubicBezTo>
                  <a:pt x="2965" y="99"/>
                  <a:pt x="2965" y="105"/>
                  <a:pt x="2968" y="104"/>
                </a:cubicBezTo>
                <a:cubicBezTo>
                  <a:pt x="2968" y="102"/>
                  <a:pt x="2969" y="101"/>
                  <a:pt x="2969" y="99"/>
                </a:cubicBezTo>
                <a:lnTo>
                  <a:pt x="2969" y="99"/>
                </a:lnTo>
                <a:cubicBezTo>
                  <a:pt x="2969" y="99"/>
                  <a:pt x="2968" y="99"/>
                  <a:pt x="2968" y="99"/>
                </a:cubicBezTo>
                <a:close/>
                <a:moveTo>
                  <a:pt x="2998" y="97"/>
                </a:moveTo>
                <a:cubicBezTo>
                  <a:pt x="2995" y="99"/>
                  <a:pt x="2989" y="98"/>
                  <a:pt x="2989" y="103"/>
                </a:cubicBezTo>
                <a:cubicBezTo>
                  <a:pt x="2990" y="105"/>
                  <a:pt x="2995" y="103"/>
                  <a:pt x="2998" y="104"/>
                </a:cubicBezTo>
                <a:lnTo>
                  <a:pt x="2998" y="97"/>
                </a:lnTo>
                <a:close/>
                <a:moveTo>
                  <a:pt x="1530" y="97"/>
                </a:moveTo>
                <a:lnTo>
                  <a:pt x="1530" y="99"/>
                </a:lnTo>
                <a:lnTo>
                  <a:pt x="1532" y="99"/>
                </a:lnTo>
                <a:lnTo>
                  <a:pt x="1532" y="97"/>
                </a:lnTo>
                <a:lnTo>
                  <a:pt x="1530" y="97"/>
                </a:lnTo>
                <a:close/>
                <a:moveTo>
                  <a:pt x="1114" y="97"/>
                </a:moveTo>
                <a:cubicBezTo>
                  <a:pt x="1113" y="97"/>
                  <a:pt x="1112" y="101"/>
                  <a:pt x="1114" y="101"/>
                </a:cubicBezTo>
                <a:cubicBezTo>
                  <a:pt x="1114" y="100"/>
                  <a:pt x="1115" y="99"/>
                  <a:pt x="1115" y="98"/>
                </a:cubicBezTo>
                <a:lnTo>
                  <a:pt x="1115" y="97"/>
                </a:lnTo>
                <a:cubicBezTo>
                  <a:pt x="1115" y="97"/>
                  <a:pt x="1115" y="97"/>
                  <a:pt x="1114" y="97"/>
                </a:cubicBezTo>
                <a:close/>
                <a:moveTo>
                  <a:pt x="3035" y="96"/>
                </a:moveTo>
                <a:cubicBezTo>
                  <a:pt x="3033" y="97"/>
                  <a:pt x="3031" y="98"/>
                  <a:pt x="3033" y="100"/>
                </a:cubicBezTo>
                <a:cubicBezTo>
                  <a:pt x="3033" y="101"/>
                  <a:pt x="3036" y="99"/>
                  <a:pt x="3036" y="99"/>
                </a:cubicBezTo>
                <a:lnTo>
                  <a:pt x="3036" y="98"/>
                </a:lnTo>
                <a:cubicBezTo>
                  <a:pt x="3036" y="97"/>
                  <a:pt x="3036" y="96"/>
                  <a:pt x="3035" y="96"/>
                </a:cubicBezTo>
                <a:close/>
                <a:moveTo>
                  <a:pt x="1559" y="96"/>
                </a:moveTo>
                <a:lnTo>
                  <a:pt x="1560" y="96"/>
                </a:lnTo>
                <a:cubicBezTo>
                  <a:pt x="1560" y="97"/>
                  <a:pt x="1560" y="97"/>
                  <a:pt x="1560" y="98"/>
                </a:cubicBezTo>
                <a:lnTo>
                  <a:pt x="1559" y="99"/>
                </a:lnTo>
                <a:lnTo>
                  <a:pt x="1559" y="96"/>
                </a:lnTo>
                <a:close/>
                <a:moveTo>
                  <a:pt x="162" y="95"/>
                </a:moveTo>
                <a:lnTo>
                  <a:pt x="162" y="97"/>
                </a:lnTo>
                <a:cubicBezTo>
                  <a:pt x="163" y="97"/>
                  <a:pt x="163" y="97"/>
                  <a:pt x="164" y="97"/>
                </a:cubicBezTo>
                <a:lnTo>
                  <a:pt x="164" y="96"/>
                </a:lnTo>
                <a:lnTo>
                  <a:pt x="164" y="97"/>
                </a:lnTo>
                <a:cubicBezTo>
                  <a:pt x="166" y="95"/>
                  <a:pt x="165" y="95"/>
                  <a:pt x="164" y="95"/>
                </a:cubicBezTo>
                <a:cubicBezTo>
                  <a:pt x="163" y="95"/>
                  <a:pt x="163" y="95"/>
                  <a:pt x="162" y="95"/>
                </a:cubicBezTo>
                <a:close/>
                <a:moveTo>
                  <a:pt x="2135" y="95"/>
                </a:moveTo>
                <a:lnTo>
                  <a:pt x="2135" y="99"/>
                </a:lnTo>
                <a:lnTo>
                  <a:pt x="2135" y="98"/>
                </a:lnTo>
                <a:lnTo>
                  <a:pt x="2134" y="95"/>
                </a:lnTo>
                <a:lnTo>
                  <a:pt x="2135" y="95"/>
                </a:lnTo>
                <a:close/>
                <a:moveTo>
                  <a:pt x="229" y="94"/>
                </a:moveTo>
                <a:cubicBezTo>
                  <a:pt x="228" y="95"/>
                  <a:pt x="227" y="95"/>
                  <a:pt x="227" y="96"/>
                </a:cubicBezTo>
                <a:cubicBezTo>
                  <a:pt x="228" y="96"/>
                  <a:pt x="228" y="97"/>
                  <a:pt x="229" y="97"/>
                </a:cubicBezTo>
                <a:lnTo>
                  <a:pt x="229" y="97"/>
                </a:lnTo>
                <a:cubicBezTo>
                  <a:pt x="229" y="96"/>
                  <a:pt x="230" y="96"/>
                  <a:pt x="230" y="95"/>
                </a:cubicBezTo>
                <a:cubicBezTo>
                  <a:pt x="229" y="95"/>
                  <a:pt x="229" y="94"/>
                  <a:pt x="229" y="94"/>
                </a:cubicBezTo>
                <a:close/>
                <a:moveTo>
                  <a:pt x="1160" y="93"/>
                </a:moveTo>
                <a:lnTo>
                  <a:pt x="1160" y="93"/>
                </a:lnTo>
                <a:lnTo>
                  <a:pt x="1160" y="93"/>
                </a:lnTo>
                <a:lnTo>
                  <a:pt x="1160" y="95"/>
                </a:lnTo>
                <a:cubicBezTo>
                  <a:pt x="1160" y="98"/>
                  <a:pt x="1159" y="100"/>
                  <a:pt x="1160" y="103"/>
                </a:cubicBezTo>
                <a:cubicBezTo>
                  <a:pt x="1165" y="103"/>
                  <a:pt x="1163" y="97"/>
                  <a:pt x="1161" y="94"/>
                </a:cubicBezTo>
                <a:lnTo>
                  <a:pt x="1160" y="93"/>
                </a:lnTo>
                <a:lnTo>
                  <a:pt x="1160" y="93"/>
                </a:lnTo>
                <a:close/>
                <a:moveTo>
                  <a:pt x="255" y="93"/>
                </a:moveTo>
                <a:cubicBezTo>
                  <a:pt x="253" y="92"/>
                  <a:pt x="250" y="93"/>
                  <a:pt x="248" y="93"/>
                </a:cubicBezTo>
                <a:cubicBezTo>
                  <a:pt x="249" y="97"/>
                  <a:pt x="254" y="94"/>
                  <a:pt x="259" y="94"/>
                </a:cubicBezTo>
                <a:lnTo>
                  <a:pt x="261" y="95"/>
                </a:lnTo>
                <a:lnTo>
                  <a:pt x="261" y="95"/>
                </a:lnTo>
                <a:lnTo>
                  <a:pt x="261" y="95"/>
                </a:lnTo>
                <a:lnTo>
                  <a:pt x="261" y="95"/>
                </a:lnTo>
                <a:lnTo>
                  <a:pt x="260" y="94"/>
                </a:lnTo>
                <a:cubicBezTo>
                  <a:pt x="259" y="93"/>
                  <a:pt x="257" y="93"/>
                  <a:pt x="255" y="93"/>
                </a:cubicBezTo>
                <a:close/>
                <a:moveTo>
                  <a:pt x="1010" y="92"/>
                </a:moveTo>
                <a:lnTo>
                  <a:pt x="1010" y="92"/>
                </a:lnTo>
                <a:lnTo>
                  <a:pt x="1010" y="92"/>
                </a:lnTo>
                <a:lnTo>
                  <a:pt x="1010" y="92"/>
                </a:lnTo>
                <a:close/>
                <a:moveTo>
                  <a:pt x="3038" y="91"/>
                </a:moveTo>
                <a:cubicBezTo>
                  <a:pt x="3037" y="91"/>
                  <a:pt x="3036" y="91"/>
                  <a:pt x="3036" y="92"/>
                </a:cubicBezTo>
                <a:lnTo>
                  <a:pt x="3037" y="92"/>
                </a:lnTo>
                <a:cubicBezTo>
                  <a:pt x="3038" y="92"/>
                  <a:pt x="3038" y="93"/>
                  <a:pt x="3039" y="93"/>
                </a:cubicBezTo>
                <a:cubicBezTo>
                  <a:pt x="3040" y="92"/>
                  <a:pt x="3039" y="91"/>
                  <a:pt x="3038" y="91"/>
                </a:cubicBezTo>
                <a:close/>
                <a:moveTo>
                  <a:pt x="2975" y="91"/>
                </a:moveTo>
                <a:cubicBezTo>
                  <a:pt x="2974" y="91"/>
                  <a:pt x="2974" y="91"/>
                  <a:pt x="2974" y="92"/>
                </a:cubicBezTo>
                <a:lnTo>
                  <a:pt x="2974" y="92"/>
                </a:lnTo>
                <a:cubicBezTo>
                  <a:pt x="2974" y="93"/>
                  <a:pt x="2974" y="100"/>
                  <a:pt x="2975" y="96"/>
                </a:cubicBezTo>
                <a:cubicBezTo>
                  <a:pt x="2975" y="95"/>
                  <a:pt x="2975" y="91"/>
                  <a:pt x="2975" y="91"/>
                </a:cubicBezTo>
                <a:close/>
                <a:moveTo>
                  <a:pt x="3248" y="90"/>
                </a:moveTo>
                <a:cubicBezTo>
                  <a:pt x="3248" y="92"/>
                  <a:pt x="3247" y="92"/>
                  <a:pt x="3246" y="92"/>
                </a:cubicBezTo>
                <a:lnTo>
                  <a:pt x="3246" y="94"/>
                </a:lnTo>
                <a:cubicBezTo>
                  <a:pt x="3247" y="94"/>
                  <a:pt x="3247" y="95"/>
                  <a:pt x="3249" y="95"/>
                </a:cubicBezTo>
                <a:lnTo>
                  <a:pt x="3249" y="95"/>
                </a:lnTo>
                <a:cubicBezTo>
                  <a:pt x="3249" y="93"/>
                  <a:pt x="3249" y="91"/>
                  <a:pt x="3248" y="90"/>
                </a:cubicBezTo>
                <a:close/>
                <a:moveTo>
                  <a:pt x="2135" y="90"/>
                </a:moveTo>
                <a:lnTo>
                  <a:pt x="2135" y="90"/>
                </a:lnTo>
                <a:lnTo>
                  <a:pt x="2135" y="92"/>
                </a:lnTo>
                <a:lnTo>
                  <a:pt x="2134" y="92"/>
                </a:lnTo>
                <a:lnTo>
                  <a:pt x="2134" y="90"/>
                </a:lnTo>
                <a:lnTo>
                  <a:pt x="2135" y="90"/>
                </a:lnTo>
                <a:close/>
                <a:moveTo>
                  <a:pt x="965" y="90"/>
                </a:moveTo>
                <a:cubicBezTo>
                  <a:pt x="964" y="93"/>
                  <a:pt x="959" y="99"/>
                  <a:pt x="963" y="101"/>
                </a:cubicBezTo>
                <a:cubicBezTo>
                  <a:pt x="966" y="101"/>
                  <a:pt x="967" y="92"/>
                  <a:pt x="965" y="90"/>
                </a:cubicBezTo>
                <a:lnTo>
                  <a:pt x="965" y="90"/>
                </a:lnTo>
                <a:close/>
                <a:moveTo>
                  <a:pt x="2281" y="89"/>
                </a:moveTo>
                <a:cubicBezTo>
                  <a:pt x="2279" y="89"/>
                  <a:pt x="2278" y="90"/>
                  <a:pt x="2279" y="93"/>
                </a:cubicBezTo>
                <a:lnTo>
                  <a:pt x="2278" y="92"/>
                </a:lnTo>
                <a:cubicBezTo>
                  <a:pt x="2279" y="95"/>
                  <a:pt x="2284" y="93"/>
                  <a:pt x="2287" y="93"/>
                </a:cubicBezTo>
                <a:lnTo>
                  <a:pt x="2287" y="89"/>
                </a:lnTo>
                <a:cubicBezTo>
                  <a:pt x="2285" y="90"/>
                  <a:pt x="2283" y="89"/>
                  <a:pt x="2281" y="89"/>
                </a:cubicBezTo>
                <a:close/>
                <a:moveTo>
                  <a:pt x="3015" y="88"/>
                </a:moveTo>
                <a:cubicBezTo>
                  <a:pt x="3014" y="88"/>
                  <a:pt x="3014" y="93"/>
                  <a:pt x="3016" y="90"/>
                </a:cubicBezTo>
                <a:cubicBezTo>
                  <a:pt x="3016" y="88"/>
                  <a:pt x="3015" y="88"/>
                  <a:pt x="3015" y="88"/>
                </a:cubicBezTo>
                <a:close/>
                <a:moveTo>
                  <a:pt x="929" y="88"/>
                </a:moveTo>
                <a:cubicBezTo>
                  <a:pt x="928" y="88"/>
                  <a:pt x="927" y="89"/>
                  <a:pt x="928" y="90"/>
                </a:cubicBezTo>
                <a:cubicBezTo>
                  <a:pt x="930" y="88"/>
                  <a:pt x="929" y="88"/>
                  <a:pt x="929" y="88"/>
                </a:cubicBezTo>
                <a:close/>
                <a:moveTo>
                  <a:pt x="3048" y="88"/>
                </a:moveTo>
                <a:cubicBezTo>
                  <a:pt x="3045" y="87"/>
                  <a:pt x="3044" y="89"/>
                  <a:pt x="3043" y="91"/>
                </a:cubicBezTo>
                <a:lnTo>
                  <a:pt x="3043" y="91"/>
                </a:lnTo>
                <a:cubicBezTo>
                  <a:pt x="3046" y="89"/>
                  <a:pt x="3043" y="94"/>
                  <a:pt x="3047" y="93"/>
                </a:cubicBezTo>
                <a:cubicBezTo>
                  <a:pt x="3046" y="91"/>
                  <a:pt x="3049" y="91"/>
                  <a:pt x="3048" y="88"/>
                </a:cubicBezTo>
                <a:close/>
                <a:moveTo>
                  <a:pt x="1008" y="87"/>
                </a:moveTo>
                <a:cubicBezTo>
                  <a:pt x="1009" y="87"/>
                  <a:pt x="1009" y="87"/>
                  <a:pt x="1010" y="88"/>
                </a:cubicBezTo>
                <a:cubicBezTo>
                  <a:pt x="1011" y="91"/>
                  <a:pt x="1008" y="90"/>
                  <a:pt x="1008" y="91"/>
                </a:cubicBezTo>
                <a:cubicBezTo>
                  <a:pt x="1008" y="92"/>
                  <a:pt x="1009" y="92"/>
                  <a:pt x="1009" y="92"/>
                </a:cubicBezTo>
                <a:lnTo>
                  <a:pt x="1010" y="92"/>
                </a:lnTo>
                <a:lnTo>
                  <a:pt x="1008" y="92"/>
                </a:lnTo>
                <a:cubicBezTo>
                  <a:pt x="1007" y="93"/>
                  <a:pt x="1006" y="93"/>
                  <a:pt x="1006" y="95"/>
                </a:cubicBezTo>
                <a:cubicBezTo>
                  <a:pt x="1006" y="92"/>
                  <a:pt x="1007" y="88"/>
                  <a:pt x="1008" y="87"/>
                </a:cubicBezTo>
                <a:close/>
                <a:moveTo>
                  <a:pt x="225" y="87"/>
                </a:moveTo>
                <a:cubicBezTo>
                  <a:pt x="223" y="87"/>
                  <a:pt x="222" y="87"/>
                  <a:pt x="221" y="88"/>
                </a:cubicBezTo>
                <a:cubicBezTo>
                  <a:pt x="221" y="92"/>
                  <a:pt x="221" y="97"/>
                  <a:pt x="223" y="98"/>
                </a:cubicBezTo>
                <a:lnTo>
                  <a:pt x="223" y="98"/>
                </a:lnTo>
                <a:cubicBezTo>
                  <a:pt x="227" y="96"/>
                  <a:pt x="230" y="92"/>
                  <a:pt x="231" y="88"/>
                </a:cubicBezTo>
                <a:cubicBezTo>
                  <a:pt x="229" y="88"/>
                  <a:pt x="227" y="87"/>
                  <a:pt x="225" y="87"/>
                </a:cubicBezTo>
                <a:close/>
                <a:moveTo>
                  <a:pt x="3163" y="87"/>
                </a:moveTo>
                <a:cubicBezTo>
                  <a:pt x="3161" y="91"/>
                  <a:pt x="3162" y="94"/>
                  <a:pt x="3163" y="100"/>
                </a:cubicBezTo>
                <a:lnTo>
                  <a:pt x="3158" y="100"/>
                </a:lnTo>
                <a:lnTo>
                  <a:pt x="3158" y="100"/>
                </a:lnTo>
                <a:lnTo>
                  <a:pt x="3158" y="100"/>
                </a:lnTo>
                <a:lnTo>
                  <a:pt x="3158" y="100"/>
                </a:lnTo>
                <a:lnTo>
                  <a:pt x="3159" y="102"/>
                </a:lnTo>
                <a:cubicBezTo>
                  <a:pt x="3160" y="105"/>
                  <a:pt x="3165" y="105"/>
                  <a:pt x="3163" y="112"/>
                </a:cubicBezTo>
                <a:cubicBezTo>
                  <a:pt x="3167" y="112"/>
                  <a:pt x="3168" y="115"/>
                  <a:pt x="3174" y="114"/>
                </a:cubicBezTo>
                <a:cubicBezTo>
                  <a:pt x="3172" y="109"/>
                  <a:pt x="3169" y="106"/>
                  <a:pt x="3168" y="100"/>
                </a:cubicBezTo>
                <a:cubicBezTo>
                  <a:pt x="3168" y="100"/>
                  <a:pt x="3169" y="100"/>
                  <a:pt x="3169" y="100"/>
                </a:cubicBezTo>
                <a:cubicBezTo>
                  <a:pt x="3172" y="100"/>
                  <a:pt x="3174" y="98"/>
                  <a:pt x="3174" y="95"/>
                </a:cubicBezTo>
                <a:cubicBezTo>
                  <a:pt x="3168" y="96"/>
                  <a:pt x="3168" y="91"/>
                  <a:pt x="3167" y="87"/>
                </a:cubicBezTo>
                <a:lnTo>
                  <a:pt x="3163" y="87"/>
                </a:lnTo>
                <a:close/>
                <a:moveTo>
                  <a:pt x="946" y="87"/>
                </a:moveTo>
                <a:cubicBezTo>
                  <a:pt x="943" y="87"/>
                  <a:pt x="940" y="88"/>
                  <a:pt x="941" y="91"/>
                </a:cubicBezTo>
                <a:cubicBezTo>
                  <a:pt x="943" y="93"/>
                  <a:pt x="945" y="93"/>
                  <a:pt x="948" y="91"/>
                </a:cubicBezTo>
                <a:lnTo>
                  <a:pt x="948" y="88"/>
                </a:lnTo>
                <a:lnTo>
                  <a:pt x="948" y="88"/>
                </a:lnTo>
                <a:cubicBezTo>
                  <a:pt x="947" y="87"/>
                  <a:pt x="946" y="87"/>
                  <a:pt x="946" y="87"/>
                </a:cubicBezTo>
                <a:close/>
                <a:moveTo>
                  <a:pt x="2422" y="86"/>
                </a:moveTo>
                <a:cubicBezTo>
                  <a:pt x="2422" y="86"/>
                  <a:pt x="2421" y="86"/>
                  <a:pt x="2421" y="87"/>
                </a:cubicBezTo>
                <a:lnTo>
                  <a:pt x="2421" y="87"/>
                </a:lnTo>
                <a:cubicBezTo>
                  <a:pt x="2423" y="87"/>
                  <a:pt x="2422" y="90"/>
                  <a:pt x="2424" y="90"/>
                </a:cubicBezTo>
                <a:cubicBezTo>
                  <a:pt x="2425" y="88"/>
                  <a:pt x="2423" y="85"/>
                  <a:pt x="2422" y="86"/>
                </a:cubicBezTo>
                <a:close/>
                <a:moveTo>
                  <a:pt x="847" y="85"/>
                </a:moveTo>
                <a:cubicBezTo>
                  <a:pt x="841" y="88"/>
                  <a:pt x="850" y="88"/>
                  <a:pt x="847" y="85"/>
                </a:cubicBezTo>
                <a:close/>
                <a:moveTo>
                  <a:pt x="908" y="83"/>
                </a:moveTo>
                <a:cubicBezTo>
                  <a:pt x="906" y="86"/>
                  <a:pt x="909" y="89"/>
                  <a:pt x="909" y="93"/>
                </a:cubicBezTo>
                <a:lnTo>
                  <a:pt x="909" y="92"/>
                </a:lnTo>
                <a:cubicBezTo>
                  <a:pt x="915" y="91"/>
                  <a:pt x="921" y="97"/>
                  <a:pt x="923" y="92"/>
                </a:cubicBezTo>
                <a:cubicBezTo>
                  <a:pt x="919" y="89"/>
                  <a:pt x="914" y="85"/>
                  <a:pt x="908" y="83"/>
                </a:cubicBezTo>
                <a:close/>
                <a:moveTo>
                  <a:pt x="3143" y="83"/>
                </a:moveTo>
                <a:cubicBezTo>
                  <a:pt x="3142" y="90"/>
                  <a:pt x="3150" y="92"/>
                  <a:pt x="3147" y="100"/>
                </a:cubicBezTo>
                <a:cubicBezTo>
                  <a:pt x="3151" y="99"/>
                  <a:pt x="3150" y="105"/>
                  <a:pt x="3151" y="109"/>
                </a:cubicBezTo>
                <a:lnTo>
                  <a:pt x="3157" y="109"/>
                </a:lnTo>
                <a:cubicBezTo>
                  <a:pt x="3155" y="105"/>
                  <a:pt x="3153" y="102"/>
                  <a:pt x="3151" y="99"/>
                </a:cubicBezTo>
                <a:cubicBezTo>
                  <a:pt x="3154" y="97"/>
                  <a:pt x="3146" y="92"/>
                  <a:pt x="3152" y="91"/>
                </a:cubicBezTo>
                <a:cubicBezTo>
                  <a:pt x="3151" y="85"/>
                  <a:pt x="3143" y="85"/>
                  <a:pt x="3143" y="83"/>
                </a:cubicBezTo>
                <a:close/>
                <a:moveTo>
                  <a:pt x="3123" y="82"/>
                </a:moveTo>
                <a:cubicBezTo>
                  <a:pt x="3122" y="82"/>
                  <a:pt x="3120" y="82"/>
                  <a:pt x="3121" y="83"/>
                </a:cubicBezTo>
                <a:cubicBezTo>
                  <a:pt x="3122" y="83"/>
                  <a:pt x="3122" y="85"/>
                  <a:pt x="3124" y="85"/>
                </a:cubicBezTo>
                <a:lnTo>
                  <a:pt x="3124" y="85"/>
                </a:lnTo>
                <a:cubicBezTo>
                  <a:pt x="3124" y="83"/>
                  <a:pt x="3124" y="82"/>
                  <a:pt x="3123" y="82"/>
                </a:cubicBezTo>
                <a:close/>
                <a:moveTo>
                  <a:pt x="3131" y="82"/>
                </a:moveTo>
                <a:cubicBezTo>
                  <a:pt x="3130" y="85"/>
                  <a:pt x="3131" y="88"/>
                  <a:pt x="3132" y="91"/>
                </a:cubicBezTo>
                <a:cubicBezTo>
                  <a:pt x="3126" y="89"/>
                  <a:pt x="3126" y="94"/>
                  <a:pt x="3122" y="94"/>
                </a:cubicBezTo>
                <a:cubicBezTo>
                  <a:pt x="3120" y="94"/>
                  <a:pt x="3119" y="93"/>
                  <a:pt x="3119" y="91"/>
                </a:cubicBezTo>
                <a:cubicBezTo>
                  <a:pt x="3117" y="93"/>
                  <a:pt x="3114" y="93"/>
                  <a:pt x="3111" y="91"/>
                </a:cubicBezTo>
                <a:cubicBezTo>
                  <a:pt x="3110" y="94"/>
                  <a:pt x="3107" y="95"/>
                  <a:pt x="3106" y="97"/>
                </a:cubicBezTo>
                <a:cubicBezTo>
                  <a:pt x="3111" y="100"/>
                  <a:pt x="3112" y="98"/>
                  <a:pt x="3116" y="96"/>
                </a:cubicBezTo>
                <a:cubicBezTo>
                  <a:pt x="3117" y="98"/>
                  <a:pt x="3118" y="98"/>
                  <a:pt x="3118" y="100"/>
                </a:cubicBezTo>
                <a:cubicBezTo>
                  <a:pt x="3117" y="100"/>
                  <a:pt x="3113" y="99"/>
                  <a:pt x="3114" y="102"/>
                </a:cubicBezTo>
                <a:cubicBezTo>
                  <a:pt x="3119" y="101"/>
                  <a:pt x="3124" y="103"/>
                  <a:pt x="3127" y="105"/>
                </a:cubicBezTo>
                <a:lnTo>
                  <a:pt x="3127" y="100"/>
                </a:lnTo>
                <a:lnTo>
                  <a:pt x="3128" y="100"/>
                </a:lnTo>
                <a:lnTo>
                  <a:pt x="3127" y="100"/>
                </a:lnTo>
                <a:lnTo>
                  <a:pt x="3127" y="100"/>
                </a:lnTo>
                <a:lnTo>
                  <a:pt x="3126" y="100"/>
                </a:lnTo>
                <a:cubicBezTo>
                  <a:pt x="3125" y="100"/>
                  <a:pt x="3122" y="100"/>
                  <a:pt x="3122" y="98"/>
                </a:cubicBezTo>
                <a:cubicBezTo>
                  <a:pt x="3124" y="99"/>
                  <a:pt x="3140" y="97"/>
                  <a:pt x="3137" y="104"/>
                </a:cubicBezTo>
                <a:lnTo>
                  <a:pt x="3142" y="104"/>
                </a:lnTo>
                <a:cubicBezTo>
                  <a:pt x="3141" y="100"/>
                  <a:pt x="3143" y="100"/>
                  <a:pt x="3144" y="98"/>
                </a:cubicBezTo>
                <a:cubicBezTo>
                  <a:pt x="3137" y="97"/>
                  <a:pt x="3135" y="97"/>
                  <a:pt x="3132" y="93"/>
                </a:cubicBezTo>
                <a:cubicBezTo>
                  <a:pt x="3135" y="91"/>
                  <a:pt x="3137" y="83"/>
                  <a:pt x="3131" y="82"/>
                </a:cubicBezTo>
                <a:close/>
                <a:moveTo>
                  <a:pt x="3022" y="82"/>
                </a:moveTo>
                <a:cubicBezTo>
                  <a:pt x="3021" y="82"/>
                  <a:pt x="3020" y="82"/>
                  <a:pt x="3020" y="83"/>
                </a:cubicBezTo>
                <a:lnTo>
                  <a:pt x="3021" y="83"/>
                </a:lnTo>
                <a:cubicBezTo>
                  <a:pt x="3022" y="83"/>
                  <a:pt x="3021" y="85"/>
                  <a:pt x="3022" y="85"/>
                </a:cubicBezTo>
                <a:cubicBezTo>
                  <a:pt x="3022" y="83"/>
                  <a:pt x="3027" y="86"/>
                  <a:pt x="3025" y="82"/>
                </a:cubicBezTo>
                <a:cubicBezTo>
                  <a:pt x="3025" y="82"/>
                  <a:pt x="3023" y="82"/>
                  <a:pt x="3022" y="82"/>
                </a:cubicBezTo>
                <a:close/>
                <a:moveTo>
                  <a:pt x="2121" y="82"/>
                </a:moveTo>
                <a:cubicBezTo>
                  <a:pt x="2121" y="82"/>
                  <a:pt x="2121" y="82"/>
                  <a:pt x="2121" y="82"/>
                </a:cubicBezTo>
                <a:cubicBezTo>
                  <a:pt x="2121" y="85"/>
                  <a:pt x="2123" y="86"/>
                  <a:pt x="2125" y="86"/>
                </a:cubicBezTo>
                <a:lnTo>
                  <a:pt x="2125" y="82"/>
                </a:lnTo>
                <a:cubicBezTo>
                  <a:pt x="2123" y="82"/>
                  <a:pt x="2122" y="82"/>
                  <a:pt x="2121" y="82"/>
                </a:cubicBezTo>
                <a:lnTo>
                  <a:pt x="2121" y="82"/>
                </a:lnTo>
                <a:close/>
                <a:moveTo>
                  <a:pt x="931" y="81"/>
                </a:moveTo>
                <a:cubicBezTo>
                  <a:pt x="929" y="81"/>
                  <a:pt x="927" y="81"/>
                  <a:pt x="926" y="83"/>
                </a:cubicBezTo>
                <a:cubicBezTo>
                  <a:pt x="931" y="81"/>
                  <a:pt x="930" y="86"/>
                  <a:pt x="934" y="86"/>
                </a:cubicBezTo>
                <a:cubicBezTo>
                  <a:pt x="934" y="84"/>
                  <a:pt x="934" y="82"/>
                  <a:pt x="933" y="81"/>
                </a:cubicBezTo>
                <a:lnTo>
                  <a:pt x="933" y="81"/>
                </a:lnTo>
                <a:cubicBezTo>
                  <a:pt x="932" y="81"/>
                  <a:pt x="931" y="81"/>
                  <a:pt x="931" y="81"/>
                </a:cubicBezTo>
                <a:close/>
                <a:moveTo>
                  <a:pt x="3070" y="80"/>
                </a:moveTo>
                <a:cubicBezTo>
                  <a:pt x="3070" y="84"/>
                  <a:pt x="3072" y="84"/>
                  <a:pt x="3071" y="88"/>
                </a:cubicBezTo>
                <a:cubicBezTo>
                  <a:pt x="3068" y="88"/>
                  <a:pt x="3069" y="91"/>
                  <a:pt x="3066" y="91"/>
                </a:cubicBezTo>
                <a:cubicBezTo>
                  <a:pt x="3067" y="94"/>
                  <a:pt x="3066" y="99"/>
                  <a:pt x="3069" y="100"/>
                </a:cubicBezTo>
                <a:cubicBezTo>
                  <a:pt x="3069" y="91"/>
                  <a:pt x="3072" y="93"/>
                  <a:pt x="3072" y="88"/>
                </a:cubicBezTo>
                <a:cubicBezTo>
                  <a:pt x="3073" y="88"/>
                  <a:pt x="3074" y="88"/>
                  <a:pt x="3075" y="88"/>
                </a:cubicBezTo>
                <a:cubicBezTo>
                  <a:pt x="3076" y="94"/>
                  <a:pt x="3079" y="96"/>
                  <a:pt x="3076" y="101"/>
                </a:cubicBezTo>
                <a:cubicBezTo>
                  <a:pt x="3080" y="103"/>
                  <a:pt x="3084" y="98"/>
                  <a:pt x="3087" y="95"/>
                </a:cubicBezTo>
                <a:cubicBezTo>
                  <a:pt x="3089" y="102"/>
                  <a:pt x="3083" y="101"/>
                  <a:pt x="3081" y="104"/>
                </a:cubicBezTo>
                <a:lnTo>
                  <a:pt x="3081" y="105"/>
                </a:lnTo>
                <a:lnTo>
                  <a:pt x="3081" y="105"/>
                </a:lnTo>
                <a:lnTo>
                  <a:pt x="3081" y="105"/>
                </a:lnTo>
                <a:lnTo>
                  <a:pt x="3081" y="105"/>
                </a:lnTo>
                <a:lnTo>
                  <a:pt x="3083" y="105"/>
                </a:lnTo>
                <a:cubicBezTo>
                  <a:pt x="3086" y="105"/>
                  <a:pt x="3087" y="104"/>
                  <a:pt x="3089" y="106"/>
                </a:cubicBezTo>
                <a:cubicBezTo>
                  <a:pt x="3090" y="105"/>
                  <a:pt x="3090" y="105"/>
                  <a:pt x="3092" y="105"/>
                </a:cubicBezTo>
                <a:cubicBezTo>
                  <a:pt x="3092" y="101"/>
                  <a:pt x="3087" y="104"/>
                  <a:pt x="3087" y="100"/>
                </a:cubicBezTo>
                <a:cubicBezTo>
                  <a:pt x="3090" y="100"/>
                  <a:pt x="3092" y="99"/>
                  <a:pt x="3092" y="97"/>
                </a:cubicBezTo>
                <a:cubicBezTo>
                  <a:pt x="3090" y="94"/>
                  <a:pt x="3086" y="94"/>
                  <a:pt x="3088" y="88"/>
                </a:cubicBezTo>
                <a:cubicBezTo>
                  <a:pt x="3083" y="90"/>
                  <a:pt x="3083" y="85"/>
                  <a:pt x="3080" y="84"/>
                </a:cubicBezTo>
                <a:cubicBezTo>
                  <a:pt x="3077" y="83"/>
                  <a:pt x="3077" y="86"/>
                  <a:pt x="3074" y="86"/>
                </a:cubicBezTo>
                <a:cubicBezTo>
                  <a:pt x="3073" y="84"/>
                  <a:pt x="3073" y="80"/>
                  <a:pt x="3070" y="80"/>
                </a:cubicBezTo>
                <a:close/>
                <a:moveTo>
                  <a:pt x="3080" y="80"/>
                </a:moveTo>
                <a:cubicBezTo>
                  <a:pt x="3079" y="80"/>
                  <a:pt x="3078" y="81"/>
                  <a:pt x="3077" y="82"/>
                </a:cubicBezTo>
                <a:lnTo>
                  <a:pt x="3077" y="82"/>
                </a:lnTo>
                <a:cubicBezTo>
                  <a:pt x="3079" y="82"/>
                  <a:pt x="3082" y="84"/>
                  <a:pt x="3082" y="81"/>
                </a:cubicBezTo>
                <a:cubicBezTo>
                  <a:pt x="3082" y="81"/>
                  <a:pt x="3082" y="81"/>
                  <a:pt x="3081" y="81"/>
                </a:cubicBezTo>
                <a:cubicBezTo>
                  <a:pt x="3081" y="80"/>
                  <a:pt x="3080" y="80"/>
                  <a:pt x="3080" y="80"/>
                </a:cubicBezTo>
                <a:close/>
                <a:moveTo>
                  <a:pt x="1154" y="80"/>
                </a:moveTo>
                <a:lnTo>
                  <a:pt x="1154" y="80"/>
                </a:lnTo>
                <a:lnTo>
                  <a:pt x="1154" y="80"/>
                </a:lnTo>
                <a:lnTo>
                  <a:pt x="1154" y="81"/>
                </a:lnTo>
                <a:cubicBezTo>
                  <a:pt x="1154" y="83"/>
                  <a:pt x="1159" y="83"/>
                  <a:pt x="1157" y="80"/>
                </a:cubicBezTo>
                <a:lnTo>
                  <a:pt x="1154" y="80"/>
                </a:lnTo>
                <a:lnTo>
                  <a:pt x="1154" y="80"/>
                </a:lnTo>
                <a:close/>
                <a:moveTo>
                  <a:pt x="3208" y="80"/>
                </a:moveTo>
                <a:lnTo>
                  <a:pt x="3208" y="83"/>
                </a:lnTo>
                <a:cubicBezTo>
                  <a:pt x="3211" y="83"/>
                  <a:pt x="3212" y="81"/>
                  <a:pt x="3212" y="80"/>
                </a:cubicBezTo>
                <a:lnTo>
                  <a:pt x="3208" y="80"/>
                </a:lnTo>
                <a:close/>
                <a:moveTo>
                  <a:pt x="3095" y="79"/>
                </a:moveTo>
                <a:lnTo>
                  <a:pt x="3095" y="79"/>
                </a:lnTo>
                <a:lnTo>
                  <a:pt x="3095" y="79"/>
                </a:lnTo>
                <a:lnTo>
                  <a:pt x="3094" y="81"/>
                </a:lnTo>
                <a:cubicBezTo>
                  <a:pt x="3093" y="85"/>
                  <a:pt x="3093" y="92"/>
                  <a:pt x="3092" y="96"/>
                </a:cubicBezTo>
                <a:cubicBezTo>
                  <a:pt x="3096" y="97"/>
                  <a:pt x="3098" y="100"/>
                  <a:pt x="3101" y="102"/>
                </a:cubicBezTo>
                <a:cubicBezTo>
                  <a:pt x="3101" y="97"/>
                  <a:pt x="3105" y="96"/>
                  <a:pt x="3104" y="91"/>
                </a:cubicBezTo>
                <a:cubicBezTo>
                  <a:pt x="3099" y="89"/>
                  <a:pt x="3097" y="86"/>
                  <a:pt x="3096" y="82"/>
                </a:cubicBezTo>
                <a:lnTo>
                  <a:pt x="3095" y="79"/>
                </a:lnTo>
                <a:lnTo>
                  <a:pt x="3095" y="79"/>
                </a:lnTo>
                <a:close/>
                <a:moveTo>
                  <a:pt x="3110" y="77"/>
                </a:moveTo>
                <a:cubicBezTo>
                  <a:pt x="3109" y="79"/>
                  <a:pt x="3109" y="80"/>
                  <a:pt x="3109" y="82"/>
                </a:cubicBezTo>
                <a:cubicBezTo>
                  <a:pt x="3113" y="81"/>
                  <a:pt x="3115" y="85"/>
                  <a:pt x="3117" y="82"/>
                </a:cubicBezTo>
                <a:lnTo>
                  <a:pt x="3118" y="82"/>
                </a:lnTo>
                <a:cubicBezTo>
                  <a:pt x="3118" y="78"/>
                  <a:pt x="3114" y="78"/>
                  <a:pt x="3110" y="77"/>
                </a:cubicBezTo>
                <a:close/>
                <a:moveTo>
                  <a:pt x="1221" y="77"/>
                </a:moveTo>
                <a:cubicBezTo>
                  <a:pt x="1214" y="77"/>
                  <a:pt x="1209" y="82"/>
                  <a:pt x="1207" y="89"/>
                </a:cubicBezTo>
                <a:lnTo>
                  <a:pt x="1208" y="89"/>
                </a:lnTo>
                <a:cubicBezTo>
                  <a:pt x="1209" y="89"/>
                  <a:pt x="1210" y="90"/>
                  <a:pt x="1208" y="92"/>
                </a:cubicBezTo>
                <a:cubicBezTo>
                  <a:pt x="1217" y="93"/>
                  <a:pt x="1218" y="84"/>
                  <a:pt x="1221" y="77"/>
                </a:cubicBezTo>
                <a:close/>
                <a:moveTo>
                  <a:pt x="3058" y="77"/>
                </a:moveTo>
                <a:cubicBezTo>
                  <a:pt x="3058" y="77"/>
                  <a:pt x="3057" y="77"/>
                  <a:pt x="3057" y="78"/>
                </a:cubicBezTo>
                <a:lnTo>
                  <a:pt x="3057" y="82"/>
                </a:lnTo>
                <a:cubicBezTo>
                  <a:pt x="3063" y="81"/>
                  <a:pt x="3062" y="86"/>
                  <a:pt x="3064" y="89"/>
                </a:cubicBezTo>
                <a:lnTo>
                  <a:pt x="3064" y="89"/>
                </a:lnTo>
                <a:cubicBezTo>
                  <a:pt x="3067" y="86"/>
                  <a:pt x="3063" y="83"/>
                  <a:pt x="3064" y="79"/>
                </a:cubicBezTo>
                <a:cubicBezTo>
                  <a:pt x="3061" y="79"/>
                  <a:pt x="3060" y="77"/>
                  <a:pt x="3058" y="77"/>
                </a:cubicBezTo>
                <a:close/>
                <a:moveTo>
                  <a:pt x="1072" y="76"/>
                </a:moveTo>
                <a:lnTo>
                  <a:pt x="1075" y="76"/>
                </a:lnTo>
                <a:cubicBezTo>
                  <a:pt x="1075" y="78"/>
                  <a:pt x="1075" y="78"/>
                  <a:pt x="1074" y="79"/>
                </a:cubicBezTo>
                <a:lnTo>
                  <a:pt x="1073" y="80"/>
                </a:lnTo>
                <a:lnTo>
                  <a:pt x="1072" y="79"/>
                </a:lnTo>
                <a:lnTo>
                  <a:pt x="1071" y="78"/>
                </a:lnTo>
                <a:lnTo>
                  <a:pt x="1072" y="77"/>
                </a:lnTo>
                <a:lnTo>
                  <a:pt x="1072" y="76"/>
                </a:lnTo>
                <a:close/>
                <a:moveTo>
                  <a:pt x="1072" y="76"/>
                </a:moveTo>
                <a:lnTo>
                  <a:pt x="1072" y="76"/>
                </a:lnTo>
                <a:lnTo>
                  <a:pt x="1071" y="76"/>
                </a:lnTo>
                <a:lnTo>
                  <a:pt x="1072" y="76"/>
                </a:lnTo>
                <a:close/>
                <a:moveTo>
                  <a:pt x="3086" y="76"/>
                </a:moveTo>
                <a:cubicBezTo>
                  <a:pt x="3086" y="77"/>
                  <a:pt x="3085" y="77"/>
                  <a:pt x="3084" y="77"/>
                </a:cubicBezTo>
                <a:lnTo>
                  <a:pt x="3084" y="77"/>
                </a:lnTo>
                <a:cubicBezTo>
                  <a:pt x="3084" y="83"/>
                  <a:pt x="3091" y="78"/>
                  <a:pt x="3086" y="76"/>
                </a:cubicBezTo>
                <a:close/>
                <a:moveTo>
                  <a:pt x="3101" y="76"/>
                </a:moveTo>
                <a:cubicBezTo>
                  <a:pt x="3101" y="76"/>
                  <a:pt x="3100" y="76"/>
                  <a:pt x="3099" y="76"/>
                </a:cubicBezTo>
                <a:cubicBezTo>
                  <a:pt x="3099" y="81"/>
                  <a:pt x="3103" y="81"/>
                  <a:pt x="3104" y="85"/>
                </a:cubicBezTo>
                <a:lnTo>
                  <a:pt x="3104" y="85"/>
                </a:lnTo>
                <a:cubicBezTo>
                  <a:pt x="3107" y="83"/>
                  <a:pt x="3106" y="76"/>
                  <a:pt x="3101" y="76"/>
                </a:cubicBezTo>
                <a:close/>
                <a:moveTo>
                  <a:pt x="3200" y="75"/>
                </a:moveTo>
                <a:cubicBezTo>
                  <a:pt x="3197" y="79"/>
                  <a:pt x="3190" y="73"/>
                  <a:pt x="3189" y="77"/>
                </a:cubicBezTo>
                <a:cubicBezTo>
                  <a:pt x="3193" y="80"/>
                  <a:pt x="3197" y="80"/>
                  <a:pt x="3201" y="80"/>
                </a:cubicBezTo>
                <a:lnTo>
                  <a:pt x="3201" y="79"/>
                </a:lnTo>
                <a:cubicBezTo>
                  <a:pt x="3201" y="78"/>
                  <a:pt x="3202" y="75"/>
                  <a:pt x="3200" y="75"/>
                </a:cubicBezTo>
                <a:close/>
                <a:moveTo>
                  <a:pt x="3050" y="75"/>
                </a:moveTo>
                <a:cubicBezTo>
                  <a:pt x="3050" y="77"/>
                  <a:pt x="3047" y="76"/>
                  <a:pt x="3048" y="79"/>
                </a:cubicBezTo>
                <a:lnTo>
                  <a:pt x="3052" y="79"/>
                </a:lnTo>
                <a:cubicBezTo>
                  <a:pt x="3052" y="76"/>
                  <a:pt x="3052" y="75"/>
                  <a:pt x="3050" y="75"/>
                </a:cubicBezTo>
                <a:close/>
                <a:moveTo>
                  <a:pt x="3231" y="74"/>
                </a:moveTo>
                <a:cubicBezTo>
                  <a:pt x="3228" y="74"/>
                  <a:pt x="3228" y="77"/>
                  <a:pt x="3227" y="78"/>
                </a:cubicBezTo>
                <a:lnTo>
                  <a:pt x="3227" y="78"/>
                </a:lnTo>
                <a:cubicBezTo>
                  <a:pt x="3229" y="78"/>
                  <a:pt x="3230" y="80"/>
                  <a:pt x="3233" y="80"/>
                </a:cubicBezTo>
                <a:lnTo>
                  <a:pt x="3233" y="74"/>
                </a:lnTo>
                <a:cubicBezTo>
                  <a:pt x="3232" y="74"/>
                  <a:pt x="3232" y="74"/>
                  <a:pt x="3231" y="74"/>
                </a:cubicBezTo>
                <a:close/>
                <a:moveTo>
                  <a:pt x="2526" y="74"/>
                </a:moveTo>
                <a:lnTo>
                  <a:pt x="2522" y="74"/>
                </a:lnTo>
                <a:lnTo>
                  <a:pt x="2522" y="76"/>
                </a:lnTo>
                <a:cubicBezTo>
                  <a:pt x="2523" y="76"/>
                  <a:pt x="2524" y="76"/>
                  <a:pt x="2526" y="76"/>
                </a:cubicBezTo>
                <a:lnTo>
                  <a:pt x="2526" y="74"/>
                </a:lnTo>
                <a:close/>
                <a:moveTo>
                  <a:pt x="346" y="71"/>
                </a:moveTo>
                <a:cubicBezTo>
                  <a:pt x="345" y="71"/>
                  <a:pt x="344" y="72"/>
                  <a:pt x="343" y="72"/>
                </a:cubicBezTo>
                <a:cubicBezTo>
                  <a:pt x="343" y="74"/>
                  <a:pt x="345" y="74"/>
                  <a:pt x="347" y="74"/>
                </a:cubicBezTo>
                <a:lnTo>
                  <a:pt x="347" y="71"/>
                </a:lnTo>
                <a:cubicBezTo>
                  <a:pt x="347" y="71"/>
                  <a:pt x="346" y="71"/>
                  <a:pt x="346" y="71"/>
                </a:cubicBezTo>
                <a:close/>
                <a:moveTo>
                  <a:pt x="3202" y="70"/>
                </a:moveTo>
                <a:cubicBezTo>
                  <a:pt x="3200" y="70"/>
                  <a:pt x="3198" y="70"/>
                  <a:pt x="3197" y="72"/>
                </a:cubicBezTo>
                <a:lnTo>
                  <a:pt x="3197" y="72"/>
                </a:lnTo>
                <a:cubicBezTo>
                  <a:pt x="3201" y="70"/>
                  <a:pt x="3200" y="75"/>
                  <a:pt x="3203" y="74"/>
                </a:cubicBezTo>
                <a:cubicBezTo>
                  <a:pt x="3204" y="72"/>
                  <a:pt x="3202" y="72"/>
                  <a:pt x="3202" y="70"/>
                </a:cubicBezTo>
                <a:close/>
                <a:moveTo>
                  <a:pt x="1169" y="67"/>
                </a:moveTo>
                <a:cubicBezTo>
                  <a:pt x="1169" y="67"/>
                  <a:pt x="1169" y="67"/>
                  <a:pt x="1170" y="68"/>
                </a:cubicBezTo>
                <a:lnTo>
                  <a:pt x="1170" y="68"/>
                </a:lnTo>
                <a:cubicBezTo>
                  <a:pt x="1170" y="69"/>
                  <a:pt x="1170" y="71"/>
                  <a:pt x="1171" y="71"/>
                </a:cubicBezTo>
                <a:cubicBezTo>
                  <a:pt x="1170" y="72"/>
                  <a:pt x="1169" y="72"/>
                  <a:pt x="1169" y="73"/>
                </a:cubicBezTo>
                <a:lnTo>
                  <a:pt x="1169" y="73"/>
                </a:lnTo>
                <a:lnTo>
                  <a:pt x="1169" y="72"/>
                </a:lnTo>
                <a:lnTo>
                  <a:pt x="1167" y="68"/>
                </a:lnTo>
                <a:lnTo>
                  <a:pt x="1167" y="68"/>
                </a:lnTo>
                <a:cubicBezTo>
                  <a:pt x="1168" y="67"/>
                  <a:pt x="1168" y="67"/>
                  <a:pt x="1169" y="67"/>
                </a:cubicBezTo>
                <a:close/>
                <a:moveTo>
                  <a:pt x="3148" y="67"/>
                </a:moveTo>
                <a:cubicBezTo>
                  <a:pt x="3146" y="68"/>
                  <a:pt x="3146" y="69"/>
                  <a:pt x="3146" y="70"/>
                </a:cubicBezTo>
                <a:lnTo>
                  <a:pt x="3146" y="71"/>
                </a:lnTo>
                <a:cubicBezTo>
                  <a:pt x="3149" y="71"/>
                  <a:pt x="3150" y="70"/>
                  <a:pt x="3150" y="67"/>
                </a:cubicBezTo>
                <a:cubicBezTo>
                  <a:pt x="3149" y="67"/>
                  <a:pt x="3148" y="67"/>
                  <a:pt x="3148" y="67"/>
                </a:cubicBezTo>
                <a:close/>
                <a:moveTo>
                  <a:pt x="1157" y="67"/>
                </a:moveTo>
                <a:cubicBezTo>
                  <a:pt x="1154" y="67"/>
                  <a:pt x="1154" y="72"/>
                  <a:pt x="1155" y="74"/>
                </a:cubicBezTo>
                <a:cubicBezTo>
                  <a:pt x="1156" y="72"/>
                  <a:pt x="1158" y="71"/>
                  <a:pt x="1158" y="67"/>
                </a:cubicBezTo>
                <a:lnTo>
                  <a:pt x="1158" y="67"/>
                </a:lnTo>
                <a:cubicBezTo>
                  <a:pt x="1158" y="67"/>
                  <a:pt x="1157" y="67"/>
                  <a:pt x="1157" y="67"/>
                </a:cubicBezTo>
                <a:close/>
                <a:moveTo>
                  <a:pt x="3208" y="65"/>
                </a:moveTo>
                <a:cubicBezTo>
                  <a:pt x="3207" y="66"/>
                  <a:pt x="3205" y="68"/>
                  <a:pt x="3208" y="69"/>
                </a:cubicBezTo>
                <a:cubicBezTo>
                  <a:pt x="3209" y="66"/>
                  <a:pt x="3208" y="65"/>
                  <a:pt x="3208" y="65"/>
                </a:cubicBezTo>
                <a:close/>
                <a:moveTo>
                  <a:pt x="3029" y="65"/>
                </a:moveTo>
                <a:lnTo>
                  <a:pt x="3030" y="65"/>
                </a:lnTo>
                <a:lnTo>
                  <a:pt x="3029" y="69"/>
                </a:lnTo>
                <a:cubicBezTo>
                  <a:pt x="3029" y="73"/>
                  <a:pt x="3029" y="78"/>
                  <a:pt x="3030" y="82"/>
                </a:cubicBezTo>
                <a:cubicBezTo>
                  <a:pt x="3030" y="77"/>
                  <a:pt x="3034" y="84"/>
                  <a:pt x="3038" y="82"/>
                </a:cubicBezTo>
                <a:cubicBezTo>
                  <a:pt x="3039" y="80"/>
                  <a:pt x="3039" y="78"/>
                  <a:pt x="3040" y="77"/>
                </a:cubicBezTo>
                <a:cubicBezTo>
                  <a:pt x="3044" y="76"/>
                  <a:pt x="3045" y="78"/>
                  <a:pt x="3047" y="80"/>
                </a:cubicBezTo>
                <a:lnTo>
                  <a:pt x="3047" y="71"/>
                </a:lnTo>
                <a:cubicBezTo>
                  <a:pt x="3040" y="70"/>
                  <a:pt x="3034" y="75"/>
                  <a:pt x="3030" y="70"/>
                </a:cubicBezTo>
                <a:cubicBezTo>
                  <a:pt x="3030" y="68"/>
                  <a:pt x="3033" y="69"/>
                  <a:pt x="3032" y="67"/>
                </a:cubicBezTo>
                <a:cubicBezTo>
                  <a:pt x="3031" y="67"/>
                  <a:pt x="3031" y="66"/>
                  <a:pt x="3030" y="65"/>
                </a:cubicBezTo>
                <a:lnTo>
                  <a:pt x="3030" y="65"/>
                </a:lnTo>
                <a:lnTo>
                  <a:pt x="3030" y="65"/>
                </a:lnTo>
                <a:lnTo>
                  <a:pt x="3029" y="65"/>
                </a:lnTo>
                <a:close/>
                <a:moveTo>
                  <a:pt x="3189" y="62"/>
                </a:moveTo>
                <a:cubicBezTo>
                  <a:pt x="3189" y="62"/>
                  <a:pt x="3188" y="62"/>
                  <a:pt x="3188" y="62"/>
                </a:cubicBezTo>
                <a:cubicBezTo>
                  <a:pt x="3185" y="63"/>
                  <a:pt x="3183" y="66"/>
                  <a:pt x="3184" y="69"/>
                </a:cubicBezTo>
                <a:lnTo>
                  <a:pt x="3184" y="69"/>
                </a:lnTo>
                <a:cubicBezTo>
                  <a:pt x="3186" y="68"/>
                  <a:pt x="3187" y="69"/>
                  <a:pt x="3188" y="69"/>
                </a:cubicBezTo>
                <a:cubicBezTo>
                  <a:pt x="3190" y="68"/>
                  <a:pt x="3191" y="64"/>
                  <a:pt x="3189" y="62"/>
                </a:cubicBezTo>
                <a:close/>
                <a:moveTo>
                  <a:pt x="342" y="61"/>
                </a:moveTo>
                <a:cubicBezTo>
                  <a:pt x="342" y="63"/>
                  <a:pt x="340" y="64"/>
                  <a:pt x="339" y="65"/>
                </a:cubicBezTo>
                <a:cubicBezTo>
                  <a:pt x="339" y="68"/>
                  <a:pt x="342" y="68"/>
                  <a:pt x="343" y="70"/>
                </a:cubicBezTo>
                <a:cubicBezTo>
                  <a:pt x="347" y="70"/>
                  <a:pt x="347" y="66"/>
                  <a:pt x="350" y="67"/>
                </a:cubicBezTo>
                <a:lnTo>
                  <a:pt x="350" y="63"/>
                </a:lnTo>
                <a:lnTo>
                  <a:pt x="350" y="63"/>
                </a:lnTo>
                <a:cubicBezTo>
                  <a:pt x="348" y="62"/>
                  <a:pt x="345" y="62"/>
                  <a:pt x="342" y="61"/>
                </a:cubicBezTo>
                <a:close/>
                <a:moveTo>
                  <a:pt x="2546" y="61"/>
                </a:moveTo>
                <a:cubicBezTo>
                  <a:pt x="2545" y="61"/>
                  <a:pt x="2543" y="61"/>
                  <a:pt x="2543" y="63"/>
                </a:cubicBezTo>
                <a:lnTo>
                  <a:pt x="2543" y="63"/>
                </a:lnTo>
                <a:cubicBezTo>
                  <a:pt x="2544" y="63"/>
                  <a:pt x="2546" y="63"/>
                  <a:pt x="2546" y="61"/>
                </a:cubicBezTo>
                <a:close/>
                <a:moveTo>
                  <a:pt x="1156" y="59"/>
                </a:moveTo>
                <a:lnTo>
                  <a:pt x="1156" y="60"/>
                </a:lnTo>
                <a:lnTo>
                  <a:pt x="1156" y="60"/>
                </a:lnTo>
                <a:lnTo>
                  <a:pt x="1155" y="61"/>
                </a:lnTo>
                <a:cubicBezTo>
                  <a:pt x="1155" y="62"/>
                  <a:pt x="1155" y="65"/>
                  <a:pt x="1157" y="65"/>
                </a:cubicBezTo>
                <a:cubicBezTo>
                  <a:pt x="1157" y="65"/>
                  <a:pt x="1157" y="65"/>
                  <a:pt x="1157" y="64"/>
                </a:cubicBezTo>
                <a:cubicBezTo>
                  <a:pt x="1158" y="63"/>
                  <a:pt x="1158" y="61"/>
                  <a:pt x="1157" y="60"/>
                </a:cubicBezTo>
                <a:lnTo>
                  <a:pt x="1156" y="60"/>
                </a:lnTo>
                <a:lnTo>
                  <a:pt x="1156" y="59"/>
                </a:lnTo>
                <a:close/>
                <a:moveTo>
                  <a:pt x="2530" y="59"/>
                </a:moveTo>
                <a:cubicBezTo>
                  <a:pt x="2528" y="58"/>
                  <a:pt x="2527" y="59"/>
                  <a:pt x="2527" y="61"/>
                </a:cubicBezTo>
                <a:lnTo>
                  <a:pt x="2526" y="61"/>
                </a:lnTo>
                <a:cubicBezTo>
                  <a:pt x="2528" y="61"/>
                  <a:pt x="2530" y="61"/>
                  <a:pt x="2530" y="59"/>
                </a:cubicBezTo>
                <a:close/>
                <a:moveTo>
                  <a:pt x="364" y="57"/>
                </a:moveTo>
                <a:cubicBezTo>
                  <a:pt x="361" y="60"/>
                  <a:pt x="366" y="64"/>
                  <a:pt x="364" y="57"/>
                </a:cubicBezTo>
                <a:close/>
                <a:moveTo>
                  <a:pt x="3035" y="56"/>
                </a:moveTo>
                <a:cubicBezTo>
                  <a:pt x="3034" y="56"/>
                  <a:pt x="3032" y="56"/>
                  <a:pt x="3033" y="57"/>
                </a:cubicBezTo>
                <a:lnTo>
                  <a:pt x="3033" y="57"/>
                </a:lnTo>
                <a:cubicBezTo>
                  <a:pt x="3034" y="57"/>
                  <a:pt x="3034" y="59"/>
                  <a:pt x="3036" y="58"/>
                </a:cubicBezTo>
                <a:cubicBezTo>
                  <a:pt x="3036" y="57"/>
                  <a:pt x="3036" y="56"/>
                  <a:pt x="3035" y="56"/>
                </a:cubicBezTo>
                <a:close/>
                <a:moveTo>
                  <a:pt x="320" y="55"/>
                </a:moveTo>
                <a:cubicBezTo>
                  <a:pt x="315" y="55"/>
                  <a:pt x="310" y="56"/>
                  <a:pt x="305" y="57"/>
                </a:cubicBezTo>
                <a:cubicBezTo>
                  <a:pt x="306" y="61"/>
                  <a:pt x="310" y="61"/>
                  <a:pt x="314" y="61"/>
                </a:cubicBezTo>
                <a:cubicBezTo>
                  <a:pt x="320" y="65"/>
                  <a:pt x="321" y="72"/>
                  <a:pt x="326" y="76"/>
                </a:cubicBezTo>
                <a:cubicBezTo>
                  <a:pt x="325" y="74"/>
                  <a:pt x="325" y="66"/>
                  <a:pt x="328" y="65"/>
                </a:cubicBezTo>
                <a:cubicBezTo>
                  <a:pt x="327" y="64"/>
                  <a:pt x="323" y="62"/>
                  <a:pt x="322" y="64"/>
                </a:cubicBezTo>
                <a:cubicBezTo>
                  <a:pt x="321" y="60"/>
                  <a:pt x="323" y="58"/>
                  <a:pt x="320" y="55"/>
                </a:cubicBezTo>
                <a:close/>
                <a:moveTo>
                  <a:pt x="2433" y="55"/>
                </a:moveTo>
                <a:cubicBezTo>
                  <a:pt x="2427" y="55"/>
                  <a:pt x="2426" y="60"/>
                  <a:pt x="2423" y="63"/>
                </a:cubicBezTo>
                <a:lnTo>
                  <a:pt x="2423" y="56"/>
                </a:lnTo>
                <a:cubicBezTo>
                  <a:pt x="2421" y="56"/>
                  <a:pt x="2421" y="55"/>
                  <a:pt x="2419" y="55"/>
                </a:cubicBezTo>
                <a:cubicBezTo>
                  <a:pt x="2419" y="66"/>
                  <a:pt x="2417" y="79"/>
                  <a:pt x="2425" y="76"/>
                </a:cubicBezTo>
                <a:cubicBezTo>
                  <a:pt x="2423" y="77"/>
                  <a:pt x="2424" y="80"/>
                  <a:pt x="2424" y="83"/>
                </a:cubicBezTo>
                <a:cubicBezTo>
                  <a:pt x="2427" y="85"/>
                  <a:pt x="2425" y="92"/>
                  <a:pt x="2433" y="94"/>
                </a:cubicBezTo>
                <a:cubicBezTo>
                  <a:pt x="2433" y="91"/>
                  <a:pt x="2435" y="90"/>
                  <a:pt x="2437" y="89"/>
                </a:cubicBezTo>
                <a:cubicBezTo>
                  <a:pt x="2439" y="90"/>
                  <a:pt x="2442" y="93"/>
                  <a:pt x="2443" y="95"/>
                </a:cubicBezTo>
                <a:lnTo>
                  <a:pt x="2443" y="95"/>
                </a:lnTo>
                <a:cubicBezTo>
                  <a:pt x="2443" y="96"/>
                  <a:pt x="2443" y="97"/>
                  <a:pt x="2442" y="97"/>
                </a:cubicBezTo>
                <a:cubicBezTo>
                  <a:pt x="2441" y="102"/>
                  <a:pt x="2444" y="107"/>
                  <a:pt x="2448" y="109"/>
                </a:cubicBezTo>
                <a:cubicBezTo>
                  <a:pt x="2452" y="102"/>
                  <a:pt x="2440" y="97"/>
                  <a:pt x="2446" y="92"/>
                </a:cubicBezTo>
                <a:cubicBezTo>
                  <a:pt x="2447" y="96"/>
                  <a:pt x="2453" y="96"/>
                  <a:pt x="2450" y="101"/>
                </a:cubicBezTo>
                <a:cubicBezTo>
                  <a:pt x="2453" y="102"/>
                  <a:pt x="2459" y="102"/>
                  <a:pt x="2454" y="104"/>
                </a:cubicBezTo>
                <a:cubicBezTo>
                  <a:pt x="2456" y="106"/>
                  <a:pt x="2459" y="105"/>
                  <a:pt x="2461" y="105"/>
                </a:cubicBezTo>
                <a:cubicBezTo>
                  <a:pt x="2462" y="102"/>
                  <a:pt x="2458" y="103"/>
                  <a:pt x="2459" y="98"/>
                </a:cubicBezTo>
                <a:cubicBezTo>
                  <a:pt x="2463" y="98"/>
                  <a:pt x="2463" y="100"/>
                  <a:pt x="2466" y="99"/>
                </a:cubicBezTo>
                <a:cubicBezTo>
                  <a:pt x="2470" y="97"/>
                  <a:pt x="2466" y="95"/>
                  <a:pt x="2467" y="94"/>
                </a:cubicBezTo>
                <a:cubicBezTo>
                  <a:pt x="2469" y="94"/>
                  <a:pt x="2471" y="94"/>
                  <a:pt x="2472" y="94"/>
                </a:cubicBezTo>
                <a:cubicBezTo>
                  <a:pt x="2472" y="95"/>
                  <a:pt x="2470" y="98"/>
                  <a:pt x="2472" y="98"/>
                </a:cubicBezTo>
                <a:cubicBezTo>
                  <a:pt x="2479" y="98"/>
                  <a:pt x="2480" y="87"/>
                  <a:pt x="2488" y="92"/>
                </a:cubicBezTo>
                <a:cubicBezTo>
                  <a:pt x="2487" y="87"/>
                  <a:pt x="2491" y="88"/>
                  <a:pt x="2490" y="85"/>
                </a:cubicBezTo>
                <a:cubicBezTo>
                  <a:pt x="2486" y="84"/>
                  <a:pt x="2484" y="81"/>
                  <a:pt x="2480" y="81"/>
                </a:cubicBezTo>
                <a:cubicBezTo>
                  <a:pt x="2481" y="77"/>
                  <a:pt x="2481" y="74"/>
                  <a:pt x="2480" y="71"/>
                </a:cubicBezTo>
                <a:cubicBezTo>
                  <a:pt x="2477" y="72"/>
                  <a:pt x="2476" y="71"/>
                  <a:pt x="2472" y="71"/>
                </a:cubicBezTo>
                <a:cubicBezTo>
                  <a:pt x="2469" y="73"/>
                  <a:pt x="2469" y="76"/>
                  <a:pt x="2465" y="76"/>
                </a:cubicBezTo>
                <a:cubicBezTo>
                  <a:pt x="2463" y="75"/>
                  <a:pt x="2464" y="68"/>
                  <a:pt x="2460" y="68"/>
                </a:cubicBezTo>
                <a:cubicBezTo>
                  <a:pt x="2457" y="71"/>
                  <a:pt x="2460" y="76"/>
                  <a:pt x="2461" y="79"/>
                </a:cubicBezTo>
                <a:cubicBezTo>
                  <a:pt x="2460" y="79"/>
                  <a:pt x="2460" y="80"/>
                  <a:pt x="2459" y="80"/>
                </a:cubicBezTo>
                <a:cubicBezTo>
                  <a:pt x="2458" y="79"/>
                  <a:pt x="2457" y="78"/>
                  <a:pt x="2456" y="77"/>
                </a:cubicBezTo>
                <a:cubicBezTo>
                  <a:pt x="2460" y="78"/>
                  <a:pt x="2458" y="72"/>
                  <a:pt x="2456" y="72"/>
                </a:cubicBezTo>
                <a:cubicBezTo>
                  <a:pt x="2456" y="76"/>
                  <a:pt x="2444" y="74"/>
                  <a:pt x="2444" y="69"/>
                </a:cubicBezTo>
                <a:cubicBezTo>
                  <a:pt x="2434" y="75"/>
                  <a:pt x="2432" y="63"/>
                  <a:pt x="2435" y="55"/>
                </a:cubicBezTo>
                <a:cubicBezTo>
                  <a:pt x="2434" y="55"/>
                  <a:pt x="2433" y="55"/>
                  <a:pt x="2433" y="55"/>
                </a:cubicBezTo>
                <a:close/>
                <a:moveTo>
                  <a:pt x="2528" y="54"/>
                </a:moveTo>
                <a:cubicBezTo>
                  <a:pt x="2528" y="54"/>
                  <a:pt x="2527" y="55"/>
                  <a:pt x="2526" y="55"/>
                </a:cubicBezTo>
                <a:cubicBezTo>
                  <a:pt x="2531" y="56"/>
                  <a:pt x="2530" y="54"/>
                  <a:pt x="2528" y="54"/>
                </a:cubicBezTo>
                <a:close/>
                <a:moveTo>
                  <a:pt x="350" y="54"/>
                </a:moveTo>
                <a:cubicBezTo>
                  <a:pt x="347" y="53"/>
                  <a:pt x="344" y="57"/>
                  <a:pt x="341" y="54"/>
                </a:cubicBezTo>
                <a:lnTo>
                  <a:pt x="341" y="59"/>
                </a:lnTo>
                <a:cubicBezTo>
                  <a:pt x="345" y="60"/>
                  <a:pt x="349" y="58"/>
                  <a:pt x="351" y="56"/>
                </a:cubicBezTo>
                <a:lnTo>
                  <a:pt x="352" y="56"/>
                </a:lnTo>
                <a:cubicBezTo>
                  <a:pt x="351" y="54"/>
                  <a:pt x="350" y="54"/>
                  <a:pt x="350" y="54"/>
                </a:cubicBezTo>
                <a:close/>
                <a:moveTo>
                  <a:pt x="3091" y="53"/>
                </a:moveTo>
                <a:cubicBezTo>
                  <a:pt x="3090" y="53"/>
                  <a:pt x="3090" y="53"/>
                  <a:pt x="3089" y="54"/>
                </a:cubicBezTo>
                <a:cubicBezTo>
                  <a:pt x="3093" y="56"/>
                  <a:pt x="3092" y="53"/>
                  <a:pt x="3091" y="53"/>
                </a:cubicBezTo>
                <a:close/>
                <a:moveTo>
                  <a:pt x="2436" y="49"/>
                </a:moveTo>
                <a:cubicBezTo>
                  <a:pt x="2434" y="49"/>
                  <a:pt x="2435" y="53"/>
                  <a:pt x="2437" y="50"/>
                </a:cubicBezTo>
                <a:cubicBezTo>
                  <a:pt x="2437" y="49"/>
                  <a:pt x="2436" y="49"/>
                  <a:pt x="2436" y="49"/>
                </a:cubicBezTo>
                <a:close/>
                <a:moveTo>
                  <a:pt x="2520" y="46"/>
                </a:moveTo>
                <a:cubicBezTo>
                  <a:pt x="2519" y="46"/>
                  <a:pt x="2518" y="47"/>
                  <a:pt x="2516" y="48"/>
                </a:cubicBezTo>
                <a:lnTo>
                  <a:pt x="2516" y="52"/>
                </a:lnTo>
                <a:lnTo>
                  <a:pt x="2516" y="52"/>
                </a:lnTo>
                <a:cubicBezTo>
                  <a:pt x="2523" y="57"/>
                  <a:pt x="2526" y="49"/>
                  <a:pt x="2530" y="53"/>
                </a:cubicBezTo>
                <a:cubicBezTo>
                  <a:pt x="2531" y="50"/>
                  <a:pt x="2532" y="48"/>
                  <a:pt x="2529" y="47"/>
                </a:cubicBezTo>
                <a:cubicBezTo>
                  <a:pt x="2526" y="49"/>
                  <a:pt x="2523" y="46"/>
                  <a:pt x="2520" y="46"/>
                </a:cubicBezTo>
                <a:close/>
                <a:moveTo>
                  <a:pt x="354" y="44"/>
                </a:moveTo>
                <a:cubicBezTo>
                  <a:pt x="351" y="43"/>
                  <a:pt x="348" y="46"/>
                  <a:pt x="345" y="47"/>
                </a:cubicBezTo>
                <a:cubicBezTo>
                  <a:pt x="348" y="49"/>
                  <a:pt x="354" y="47"/>
                  <a:pt x="359" y="48"/>
                </a:cubicBezTo>
                <a:lnTo>
                  <a:pt x="359" y="48"/>
                </a:lnTo>
                <a:cubicBezTo>
                  <a:pt x="358" y="45"/>
                  <a:pt x="356" y="44"/>
                  <a:pt x="354" y="44"/>
                </a:cubicBezTo>
                <a:close/>
                <a:moveTo>
                  <a:pt x="2497" y="41"/>
                </a:moveTo>
                <a:cubicBezTo>
                  <a:pt x="2496" y="41"/>
                  <a:pt x="2495" y="43"/>
                  <a:pt x="2497" y="43"/>
                </a:cubicBezTo>
                <a:cubicBezTo>
                  <a:pt x="2498" y="41"/>
                  <a:pt x="2497" y="40"/>
                  <a:pt x="2497" y="41"/>
                </a:cubicBezTo>
                <a:close/>
                <a:moveTo>
                  <a:pt x="357" y="37"/>
                </a:moveTo>
                <a:cubicBezTo>
                  <a:pt x="354" y="39"/>
                  <a:pt x="362" y="43"/>
                  <a:pt x="364" y="41"/>
                </a:cubicBezTo>
                <a:lnTo>
                  <a:pt x="364" y="41"/>
                </a:lnTo>
                <a:cubicBezTo>
                  <a:pt x="364" y="37"/>
                  <a:pt x="358" y="40"/>
                  <a:pt x="357" y="37"/>
                </a:cubicBezTo>
                <a:close/>
                <a:moveTo>
                  <a:pt x="374" y="36"/>
                </a:moveTo>
                <a:cubicBezTo>
                  <a:pt x="373" y="36"/>
                  <a:pt x="371" y="37"/>
                  <a:pt x="371" y="37"/>
                </a:cubicBezTo>
                <a:cubicBezTo>
                  <a:pt x="371" y="40"/>
                  <a:pt x="374" y="38"/>
                  <a:pt x="376" y="39"/>
                </a:cubicBezTo>
                <a:cubicBezTo>
                  <a:pt x="376" y="37"/>
                  <a:pt x="375" y="36"/>
                  <a:pt x="374" y="36"/>
                </a:cubicBezTo>
                <a:close/>
                <a:moveTo>
                  <a:pt x="2513" y="34"/>
                </a:moveTo>
                <a:cubicBezTo>
                  <a:pt x="2510" y="33"/>
                  <a:pt x="2506" y="39"/>
                  <a:pt x="2509" y="39"/>
                </a:cubicBezTo>
                <a:cubicBezTo>
                  <a:pt x="2508" y="36"/>
                  <a:pt x="2512" y="37"/>
                  <a:pt x="2513" y="37"/>
                </a:cubicBezTo>
                <a:lnTo>
                  <a:pt x="2513" y="34"/>
                </a:lnTo>
                <a:lnTo>
                  <a:pt x="2513" y="34"/>
                </a:lnTo>
                <a:close/>
                <a:moveTo>
                  <a:pt x="385" y="31"/>
                </a:moveTo>
                <a:cubicBezTo>
                  <a:pt x="383" y="31"/>
                  <a:pt x="383" y="34"/>
                  <a:pt x="387" y="32"/>
                </a:cubicBezTo>
                <a:cubicBezTo>
                  <a:pt x="386" y="31"/>
                  <a:pt x="386" y="31"/>
                  <a:pt x="385" y="31"/>
                </a:cubicBezTo>
                <a:close/>
                <a:moveTo>
                  <a:pt x="2421" y="27"/>
                </a:moveTo>
                <a:cubicBezTo>
                  <a:pt x="2417" y="27"/>
                  <a:pt x="2419" y="29"/>
                  <a:pt x="2419" y="32"/>
                </a:cubicBezTo>
                <a:cubicBezTo>
                  <a:pt x="2423" y="32"/>
                  <a:pt x="2422" y="30"/>
                  <a:pt x="2421" y="27"/>
                </a:cubicBezTo>
                <a:lnTo>
                  <a:pt x="2421" y="27"/>
                </a:lnTo>
                <a:close/>
                <a:moveTo>
                  <a:pt x="2496" y="26"/>
                </a:moveTo>
                <a:cubicBezTo>
                  <a:pt x="2496" y="30"/>
                  <a:pt x="2497" y="31"/>
                  <a:pt x="2498" y="34"/>
                </a:cubicBezTo>
                <a:lnTo>
                  <a:pt x="2498" y="34"/>
                </a:lnTo>
                <a:cubicBezTo>
                  <a:pt x="2500" y="34"/>
                  <a:pt x="2501" y="34"/>
                  <a:pt x="2503" y="34"/>
                </a:cubicBezTo>
                <a:cubicBezTo>
                  <a:pt x="2503" y="29"/>
                  <a:pt x="2498" y="29"/>
                  <a:pt x="2496" y="26"/>
                </a:cubicBezTo>
                <a:close/>
                <a:moveTo>
                  <a:pt x="365" y="16"/>
                </a:moveTo>
                <a:cubicBezTo>
                  <a:pt x="363" y="17"/>
                  <a:pt x="361" y="17"/>
                  <a:pt x="360" y="18"/>
                </a:cubicBezTo>
                <a:lnTo>
                  <a:pt x="359" y="18"/>
                </a:lnTo>
                <a:lnTo>
                  <a:pt x="358" y="18"/>
                </a:lnTo>
                <a:lnTo>
                  <a:pt x="358" y="18"/>
                </a:lnTo>
                <a:lnTo>
                  <a:pt x="359" y="18"/>
                </a:lnTo>
                <a:lnTo>
                  <a:pt x="359" y="19"/>
                </a:lnTo>
                <a:cubicBezTo>
                  <a:pt x="360" y="22"/>
                  <a:pt x="365" y="21"/>
                  <a:pt x="365" y="16"/>
                </a:cubicBezTo>
                <a:close/>
                <a:moveTo>
                  <a:pt x="2441" y="7"/>
                </a:moveTo>
                <a:cubicBezTo>
                  <a:pt x="2442" y="12"/>
                  <a:pt x="2438" y="9"/>
                  <a:pt x="2439" y="13"/>
                </a:cubicBezTo>
                <a:cubicBezTo>
                  <a:pt x="2441" y="13"/>
                  <a:pt x="2441" y="10"/>
                  <a:pt x="2443" y="9"/>
                </a:cubicBezTo>
                <a:cubicBezTo>
                  <a:pt x="2441" y="9"/>
                  <a:pt x="2442" y="7"/>
                  <a:pt x="2441" y="7"/>
                </a:cubicBezTo>
                <a:close/>
                <a:moveTo>
                  <a:pt x="368" y="0"/>
                </a:moveTo>
                <a:lnTo>
                  <a:pt x="369" y="2"/>
                </a:lnTo>
                <a:cubicBezTo>
                  <a:pt x="366" y="2"/>
                  <a:pt x="364" y="4"/>
                  <a:pt x="364" y="9"/>
                </a:cubicBezTo>
                <a:cubicBezTo>
                  <a:pt x="366" y="7"/>
                  <a:pt x="369" y="8"/>
                  <a:pt x="371" y="7"/>
                </a:cubicBezTo>
                <a:cubicBezTo>
                  <a:pt x="370" y="6"/>
                  <a:pt x="370" y="5"/>
                  <a:pt x="370" y="4"/>
                </a:cubicBezTo>
                <a:lnTo>
                  <a:pt x="372" y="10"/>
                </a:lnTo>
                <a:cubicBezTo>
                  <a:pt x="369" y="10"/>
                  <a:pt x="366" y="10"/>
                  <a:pt x="365" y="13"/>
                </a:cubicBezTo>
                <a:cubicBezTo>
                  <a:pt x="365" y="19"/>
                  <a:pt x="370" y="15"/>
                  <a:pt x="374" y="13"/>
                </a:cubicBezTo>
                <a:cubicBezTo>
                  <a:pt x="375" y="15"/>
                  <a:pt x="376" y="17"/>
                  <a:pt x="378" y="18"/>
                </a:cubicBezTo>
                <a:cubicBezTo>
                  <a:pt x="378" y="20"/>
                  <a:pt x="378" y="21"/>
                  <a:pt x="381" y="21"/>
                </a:cubicBezTo>
                <a:cubicBezTo>
                  <a:pt x="383" y="24"/>
                  <a:pt x="386" y="26"/>
                  <a:pt x="388" y="25"/>
                </a:cubicBezTo>
                <a:cubicBezTo>
                  <a:pt x="388" y="25"/>
                  <a:pt x="389" y="25"/>
                  <a:pt x="389" y="25"/>
                </a:cubicBezTo>
                <a:cubicBezTo>
                  <a:pt x="393" y="27"/>
                  <a:pt x="397" y="30"/>
                  <a:pt x="401" y="33"/>
                </a:cubicBezTo>
                <a:lnTo>
                  <a:pt x="403" y="33"/>
                </a:lnTo>
                <a:cubicBezTo>
                  <a:pt x="403" y="36"/>
                  <a:pt x="407" y="35"/>
                  <a:pt x="407" y="37"/>
                </a:cubicBezTo>
                <a:lnTo>
                  <a:pt x="408" y="37"/>
                </a:lnTo>
                <a:cubicBezTo>
                  <a:pt x="409" y="37"/>
                  <a:pt x="410" y="37"/>
                  <a:pt x="410" y="37"/>
                </a:cubicBezTo>
                <a:cubicBezTo>
                  <a:pt x="411" y="37"/>
                  <a:pt x="411" y="37"/>
                  <a:pt x="411" y="37"/>
                </a:cubicBezTo>
                <a:cubicBezTo>
                  <a:pt x="413" y="45"/>
                  <a:pt x="418" y="52"/>
                  <a:pt x="425" y="55"/>
                </a:cubicBezTo>
                <a:cubicBezTo>
                  <a:pt x="425" y="55"/>
                  <a:pt x="426" y="55"/>
                  <a:pt x="426" y="55"/>
                </a:cubicBezTo>
                <a:cubicBezTo>
                  <a:pt x="428" y="58"/>
                  <a:pt x="432" y="58"/>
                  <a:pt x="437" y="58"/>
                </a:cubicBezTo>
                <a:cubicBezTo>
                  <a:pt x="439" y="63"/>
                  <a:pt x="443" y="67"/>
                  <a:pt x="449" y="69"/>
                </a:cubicBezTo>
                <a:lnTo>
                  <a:pt x="450" y="69"/>
                </a:lnTo>
                <a:lnTo>
                  <a:pt x="450" y="70"/>
                </a:lnTo>
                <a:lnTo>
                  <a:pt x="454" y="70"/>
                </a:lnTo>
                <a:lnTo>
                  <a:pt x="455" y="70"/>
                </a:lnTo>
                <a:cubicBezTo>
                  <a:pt x="460" y="68"/>
                  <a:pt x="467" y="69"/>
                  <a:pt x="471" y="66"/>
                </a:cubicBezTo>
                <a:cubicBezTo>
                  <a:pt x="472" y="66"/>
                  <a:pt x="473" y="66"/>
                  <a:pt x="474" y="66"/>
                </a:cubicBezTo>
                <a:cubicBezTo>
                  <a:pt x="485" y="67"/>
                  <a:pt x="488" y="60"/>
                  <a:pt x="497" y="59"/>
                </a:cubicBezTo>
                <a:cubicBezTo>
                  <a:pt x="501" y="63"/>
                  <a:pt x="505" y="62"/>
                  <a:pt x="508" y="67"/>
                </a:cubicBezTo>
                <a:cubicBezTo>
                  <a:pt x="509" y="70"/>
                  <a:pt x="510" y="72"/>
                  <a:pt x="511" y="75"/>
                </a:cubicBezTo>
                <a:lnTo>
                  <a:pt x="512" y="78"/>
                </a:lnTo>
                <a:cubicBezTo>
                  <a:pt x="513" y="85"/>
                  <a:pt x="514" y="91"/>
                  <a:pt x="520" y="91"/>
                </a:cubicBezTo>
                <a:cubicBezTo>
                  <a:pt x="530" y="92"/>
                  <a:pt x="531" y="71"/>
                  <a:pt x="544" y="76"/>
                </a:cubicBezTo>
                <a:cubicBezTo>
                  <a:pt x="546" y="76"/>
                  <a:pt x="543" y="73"/>
                  <a:pt x="544" y="71"/>
                </a:cubicBezTo>
                <a:cubicBezTo>
                  <a:pt x="543" y="67"/>
                  <a:pt x="543" y="69"/>
                  <a:pt x="540" y="69"/>
                </a:cubicBezTo>
                <a:cubicBezTo>
                  <a:pt x="545" y="64"/>
                  <a:pt x="554" y="60"/>
                  <a:pt x="561" y="66"/>
                </a:cubicBezTo>
                <a:cubicBezTo>
                  <a:pt x="564" y="66"/>
                  <a:pt x="563" y="60"/>
                  <a:pt x="569" y="62"/>
                </a:cubicBezTo>
                <a:cubicBezTo>
                  <a:pt x="569" y="59"/>
                  <a:pt x="569" y="56"/>
                  <a:pt x="571" y="53"/>
                </a:cubicBezTo>
                <a:cubicBezTo>
                  <a:pt x="581" y="53"/>
                  <a:pt x="575" y="60"/>
                  <a:pt x="581" y="64"/>
                </a:cubicBezTo>
                <a:lnTo>
                  <a:pt x="581" y="65"/>
                </a:lnTo>
                <a:cubicBezTo>
                  <a:pt x="580" y="71"/>
                  <a:pt x="581" y="77"/>
                  <a:pt x="584" y="82"/>
                </a:cubicBezTo>
                <a:lnTo>
                  <a:pt x="584" y="85"/>
                </a:lnTo>
                <a:cubicBezTo>
                  <a:pt x="585" y="97"/>
                  <a:pt x="591" y="102"/>
                  <a:pt x="596" y="112"/>
                </a:cubicBezTo>
                <a:lnTo>
                  <a:pt x="596" y="113"/>
                </a:lnTo>
                <a:cubicBezTo>
                  <a:pt x="597" y="121"/>
                  <a:pt x="609" y="118"/>
                  <a:pt x="615" y="121"/>
                </a:cubicBezTo>
                <a:cubicBezTo>
                  <a:pt x="615" y="121"/>
                  <a:pt x="616" y="121"/>
                  <a:pt x="617" y="121"/>
                </a:cubicBezTo>
                <a:cubicBezTo>
                  <a:pt x="619" y="119"/>
                  <a:pt x="624" y="123"/>
                  <a:pt x="629" y="121"/>
                </a:cubicBezTo>
                <a:lnTo>
                  <a:pt x="630" y="121"/>
                </a:lnTo>
                <a:cubicBezTo>
                  <a:pt x="631" y="117"/>
                  <a:pt x="640" y="120"/>
                  <a:pt x="643" y="118"/>
                </a:cubicBezTo>
                <a:cubicBezTo>
                  <a:pt x="644" y="118"/>
                  <a:pt x="644" y="117"/>
                  <a:pt x="644" y="117"/>
                </a:cubicBezTo>
                <a:cubicBezTo>
                  <a:pt x="645" y="117"/>
                  <a:pt x="645" y="117"/>
                  <a:pt x="645" y="117"/>
                </a:cubicBezTo>
                <a:cubicBezTo>
                  <a:pt x="646" y="117"/>
                  <a:pt x="647" y="117"/>
                  <a:pt x="648" y="117"/>
                </a:cubicBezTo>
                <a:cubicBezTo>
                  <a:pt x="665" y="117"/>
                  <a:pt x="681" y="109"/>
                  <a:pt x="698" y="104"/>
                </a:cubicBezTo>
                <a:cubicBezTo>
                  <a:pt x="700" y="104"/>
                  <a:pt x="700" y="101"/>
                  <a:pt x="702" y="100"/>
                </a:cubicBezTo>
                <a:cubicBezTo>
                  <a:pt x="708" y="99"/>
                  <a:pt x="710" y="105"/>
                  <a:pt x="714" y="106"/>
                </a:cubicBezTo>
                <a:cubicBezTo>
                  <a:pt x="726" y="109"/>
                  <a:pt x="736" y="98"/>
                  <a:pt x="747" y="103"/>
                </a:cubicBezTo>
                <a:cubicBezTo>
                  <a:pt x="748" y="107"/>
                  <a:pt x="744" y="106"/>
                  <a:pt x="745" y="110"/>
                </a:cubicBezTo>
                <a:cubicBezTo>
                  <a:pt x="746" y="113"/>
                  <a:pt x="754" y="106"/>
                  <a:pt x="749" y="104"/>
                </a:cubicBezTo>
                <a:cubicBezTo>
                  <a:pt x="761" y="100"/>
                  <a:pt x="778" y="102"/>
                  <a:pt x="785" y="92"/>
                </a:cubicBezTo>
                <a:cubicBezTo>
                  <a:pt x="783" y="87"/>
                  <a:pt x="779" y="93"/>
                  <a:pt x="775" y="93"/>
                </a:cubicBezTo>
                <a:cubicBezTo>
                  <a:pt x="776" y="87"/>
                  <a:pt x="783" y="88"/>
                  <a:pt x="785" y="83"/>
                </a:cubicBezTo>
                <a:cubicBezTo>
                  <a:pt x="786" y="79"/>
                  <a:pt x="780" y="83"/>
                  <a:pt x="782" y="78"/>
                </a:cubicBezTo>
                <a:cubicBezTo>
                  <a:pt x="791" y="84"/>
                  <a:pt x="783" y="98"/>
                  <a:pt x="793" y="105"/>
                </a:cubicBezTo>
                <a:cubicBezTo>
                  <a:pt x="802" y="106"/>
                  <a:pt x="808" y="111"/>
                  <a:pt x="813" y="104"/>
                </a:cubicBezTo>
                <a:cubicBezTo>
                  <a:pt x="809" y="88"/>
                  <a:pt x="821" y="83"/>
                  <a:pt x="832" y="79"/>
                </a:cubicBezTo>
                <a:cubicBezTo>
                  <a:pt x="832" y="77"/>
                  <a:pt x="830" y="77"/>
                  <a:pt x="831" y="74"/>
                </a:cubicBezTo>
                <a:cubicBezTo>
                  <a:pt x="834" y="70"/>
                  <a:pt x="843" y="70"/>
                  <a:pt x="840" y="62"/>
                </a:cubicBezTo>
                <a:cubicBezTo>
                  <a:pt x="843" y="62"/>
                  <a:pt x="847" y="62"/>
                  <a:pt x="849" y="64"/>
                </a:cubicBezTo>
                <a:cubicBezTo>
                  <a:pt x="849" y="68"/>
                  <a:pt x="846" y="67"/>
                  <a:pt x="845" y="70"/>
                </a:cubicBezTo>
                <a:cubicBezTo>
                  <a:pt x="845" y="74"/>
                  <a:pt x="849" y="74"/>
                  <a:pt x="849" y="78"/>
                </a:cubicBezTo>
                <a:cubicBezTo>
                  <a:pt x="855" y="67"/>
                  <a:pt x="871" y="78"/>
                  <a:pt x="884" y="73"/>
                </a:cubicBezTo>
                <a:cubicBezTo>
                  <a:pt x="886" y="75"/>
                  <a:pt x="888" y="78"/>
                  <a:pt x="892" y="79"/>
                </a:cubicBezTo>
                <a:cubicBezTo>
                  <a:pt x="892" y="85"/>
                  <a:pt x="886" y="84"/>
                  <a:pt x="887" y="91"/>
                </a:cubicBezTo>
                <a:cubicBezTo>
                  <a:pt x="887" y="92"/>
                  <a:pt x="888" y="93"/>
                  <a:pt x="890" y="94"/>
                </a:cubicBezTo>
                <a:cubicBezTo>
                  <a:pt x="892" y="94"/>
                  <a:pt x="892" y="91"/>
                  <a:pt x="892" y="89"/>
                </a:cubicBezTo>
                <a:cubicBezTo>
                  <a:pt x="908" y="91"/>
                  <a:pt x="913" y="73"/>
                  <a:pt x="915" y="63"/>
                </a:cubicBezTo>
                <a:cubicBezTo>
                  <a:pt x="919" y="69"/>
                  <a:pt x="925" y="72"/>
                  <a:pt x="929" y="78"/>
                </a:cubicBezTo>
                <a:cubicBezTo>
                  <a:pt x="932" y="79"/>
                  <a:pt x="930" y="74"/>
                  <a:pt x="934" y="75"/>
                </a:cubicBezTo>
                <a:cubicBezTo>
                  <a:pt x="934" y="78"/>
                  <a:pt x="934" y="80"/>
                  <a:pt x="936" y="80"/>
                </a:cubicBezTo>
                <a:cubicBezTo>
                  <a:pt x="944" y="81"/>
                  <a:pt x="940" y="67"/>
                  <a:pt x="950" y="69"/>
                </a:cubicBezTo>
                <a:cubicBezTo>
                  <a:pt x="949" y="71"/>
                  <a:pt x="945" y="76"/>
                  <a:pt x="948" y="79"/>
                </a:cubicBezTo>
                <a:cubicBezTo>
                  <a:pt x="951" y="80"/>
                  <a:pt x="950" y="75"/>
                  <a:pt x="952" y="74"/>
                </a:cubicBezTo>
                <a:cubicBezTo>
                  <a:pt x="954" y="75"/>
                  <a:pt x="953" y="78"/>
                  <a:pt x="956" y="78"/>
                </a:cubicBezTo>
                <a:cubicBezTo>
                  <a:pt x="959" y="75"/>
                  <a:pt x="957" y="69"/>
                  <a:pt x="957" y="65"/>
                </a:cubicBezTo>
                <a:cubicBezTo>
                  <a:pt x="959" y="62"/>
                  <a:pt x="962" y="60"/>
                  <a:pt x="965" y="60"/>
                </a:cubicBezTo>
                <a:cubicBezTo>
                  <a:pt x="970" y="63"/>
                  <a:pt x="963" y="66"/>
                  <a:pt x="963" y="69"/>
                </a:cubicBezTo>
                <a:cubicBezTo>
                  <a:pt x="963" y="71"/>
                  <a:pt x="966" y="72"/>
                  <a:pt x="967" y="74"/>
                </a:cubicBezTo>
                <a:cubicBezTo>
                  <a:pt x="970" y="82"/>
                  <a:pt x="970" y="96"/>
                  <a:pt x="983" y="92"/>
                </a:cubicBezTo>
                <a:cubicBezTo>
                  <a:pt x="983" y="92"/>
                  <a:pt x="982" y="85"/>
                  <a:pt x="987" y="87"/>
                </a:cubicBezTo>
                <a:cubicBezTo>
                  <a:pt x="988" y="83"/>
                  <a:pt x="986" y="82"/>
                  <a:pt x="987" y="78"/>
                </a:cubicBezTo>
                <a:cubicBezTo>
                  <a:pt x="992" y="77"/>
                  <a:pt x="992" y="70"/>
                  <a:pt x="994" y="67"/>
                </a:cubicBezTo>
                <a:cubicBezTo>
                  <a:pt x="997" y="69"/>
                  <a:pt x="999" y="69"/>
                  <a:pt x="1003" y="68"/>
                </a:cubicBezTo>
                <a:cubicBezTo>
                  <a:pt x="1002" y="74"/>
                  <a:pt x="999" y="84"/>
                  <a:pt x="1005" y="89"/>
                </a:cubicBezTo>
                <a:cubicBezTo>
                  <a:pt x="1004" y="92"/>
                  <a:pt x="1003" y="96"/>
                  <a:pt x="1002" y="99"/>
                </a:cubicBezTo>
                <a:cubicBezTo>
                  <a:pt x="1004" y="105"/>
                  <a:pt x="1008" y="102"/>
                  <a:pt x="1013" y="102"/>
                </a:cubicBezTo>
                <a:cubicBezTo>
                  <a:pt x="1012" y="105"/>
                  <a:pt x="1011" y="108"/>
                  <a:pt x="1016" y="108"/>
                </a:cubicBezTo>
                <a:cubicBezTo>
                  <a:pt x="1018" y="106"/>
                  <a:pt x="1016" y="100"/>
                  <a:pt x="1017" y="97"/>
                </a:cubicBezTo>
                <a:cubicBezTo>
                  <a:pt x="1014" y="96"/>
                  <a:pt x="1016" y="101"/>
                  <a:pt x="1013" y="99"/>
                </a:cubicBezTo>
                <a:cubicBezTo>
                  <a:pt x="1014" y="97"/>
                  <a:pt x="1014" y="94"/>
                  <a:pt x="1012" y="93"/>
                </a:cubicBezTo>
                <a:lnTo>
                  <a:pt x="1010" y="92"/>
                </a:lnTo>
                <a:lnTo>
                  <a:pt x="1011" y="92"/>
                </a:lnTo>
                <a:cubicBezTo>
                  <a:pt x="1013" y="92"/>
                  <a:pt x="1015" y="87"/>
                  <a:pt x="1014" y="83"/>
                </a:cubicBezTo>
                <a:cubicBezTo>
                  <a:pt x="1018" y="101"/>
                  <a:pt x="1023" y="123"/>
                  <a:pt x="1045" y="119"/>
                </a:cubicBezTo>
                <a:cubicBezTo>
                  <a:pt x="1048" y="120"/>
                  <a:pt x="1043" y="124"/>
                  <a:pt x="1046" y="125"/>
                </a:cubicBezTo>
                <a:cubicBezTo>
                  <a:pt x="1049" y="126"/>
                  <a:pt x="1049" y="123"/>
                  <a:pt x="1051" y="123"/>
                </a:cubicBezTo>
                <a:cubicBezTo>
                  <a:pt x="1051" y="107"/>
                  <a:pt x="1063" y="106"/>
                  <a:pt x="1063" y="90"/>
                </a:cubicBezTo>
                <a:cubicBezTo>
                  <a:pt x="1065" y="90"/>
                  <a:pt x="1066" y="88"/>
                  <a:pt x="1067" y="87"/>
                </a:cubicBezTo>
                <a:cubicBezTo>
                  <a:pt x="1065" y="78"/>
                  <a:pt x="1065" y="68"/>
                  <a:pt x="1067" y="59"/>
                </a:cubicBezTo>
                <a:cubicBezTo>
                  <a:pt x="1070" y="64"/>
                  <a:pt x="1071" y="71"/>
                  <a:pt x="1071" y="77"/>
                </a:cubicBezTo>
                <a:lnTo>
                  <a:pt x="1071" y="78"/>
                </a:lnTo>
                <a:lnTo>
                  <a:pt x="1071" y="79"/>
                </a:lnTo>
                <a:cubicBezTo>
                  <a:pt x="1071" y="80"/>
                  <a:pt x="1071" y="81"/>
                  <a:pt x="1072" y="81"/>
                </a:cubicBezTo>
                <a:cubicBezTo>
                  <a:pt x="1072" y="81"/>
                  <a:pt x="1072" y="80"/>
                  <a:pt x="1073" y="80"/>
                </a:cubicBezTo>
                <a:lnTo>
                  <a:pt x="1073" y="80"/>
                </a:lnTo>
                <a:lnTo>
                  <a:pt x="1074" y="81"/>
                </a:lnTo>
                <a:cubicBezTo>
                  <a:pt x="1075" y="81"/>
                  <a:pt x="1076" y="82"/>
                  <a:pt x="1077" y="84"/>
                </a:cubicBezTo>
                <a:cubicBezTo>
                  <a:pt x="1074" y="87"/>
                  <a:pt x="1068" y="91"/>
                  <a:pt x="1070" y="97"/>
                </a:cubicBezTo>
                <a:cubicBezTo>
                  <a:pt x="1074" y="96"/>
                  <a:pt x="1075" y="91"/>
                  <a:pt x="1077" y="89"/>
                </a:cubicBezTo>
                <a:cubicBezTo>
                  <a:pt x="1078" y="91"/>
                  <a:pt x="1076" y="96"/>
                  <a:pt x="1076" y="100"/>
                </a:cubicBezTo>
                <a:lnTo>
                  <a:pt x="1076" y="100"/>
                </a:lnTo>
                <a:lnTo>
                  <a:pt x="1076" y="100"/>
                </a:lnTo>
                <a:lnTo>
                  <a:pt x="1075" y="100"/>
                </a:lnTo>
                <a:lnTo>
                  <a:pt x="1075" y="100"/>
                </a:lnTo>
                <a:lnTo>
                  <a:pt x="1075" y="100"/>
                </a:lnTo>
                <a:lnTo>
                  <a:pt x="1075" y="100"/>
                </a:lnTo>
                <a:lnTo>
                  <a:pt x="1075" y="102"/>
                </a:lnTo>
                <a:cubicBezTo>
                  <a:pt x="1076" y="107"/>
                  <a:pt x="1070" y="113"/>
                  <a:pt x="1074" y="116"/>
                </a:cubicBezTo>
                <a:cubicBezTo>
                  <a:pt x="1074" y="111"/>
                  <a:pt x="1081" y="115"/>
                  <a:pt x="1080" y="110"/>
                </a:cubicBezTo>
                <a:cubicBezTo>
                  <a:pt x="1078" y="109"/>
                  <a:pt x="1076" y="106"/>
                  <a:pt x="1077" y="103"/>
                </a:cubicBezTo>
                <a:lnTo>
                  <a:pt x="1077" y="102"/>
                </a:lnTo>
                <a:lnTo>
                  <a:pt x="1078" y="103"/>
                </a:lnTo>
                <a:cubicBezTo>
                  <a:pt x="1079" y="104"/>
                  <a:pt x="1080" y="104"/>
                  <a:pt x="1081" y="104"/>
                </a:cubicBezTo>
                <a:cubicBezTo>
                  <a:pt x="1085" y="99"/>
                  <a:pt x="1084" y="89"/>
                  <a:pt x="1093" y="90"/>
                </a:cubicBezTo>
                <a:cubicBezTo>
                  <a:pt x="1092" y="93"/>
                  <a:pt x="1091" y="94"/>
                  <a:pt x="1089" y="96"/>
                </a:cubicBezTo>
                <a:cubicBezTo>
                  <a:pt x="1091" y="97"/>
                  <a:pt x="1093" y="98"/>
                  <a:pt x="1096" y="98"/>
                </a:cubicBezTo>
                <a:cubicBezTo>
                  <a:pt x="1100" y="97"/>
                  <a:pt x="1098" y="94"/>
                  <a:pt x="1098" y="90"/>
                </a:cubicBezTo>
                <a:cubicBezTo>
                  <a:pt x="1104" y="92"/>
                  <a:pt x="1097" y="97"/>
                  <a:pt x="1098" y="104"/>
                </a:cubicBezTo>
                <a:cubicBezTo>
                  <a:pt x="1103" y="101"/>
                  <a:pt x="1109" y="92"/>
                  <a:pt x="1105" y="87"/>
                </a:cubicBezTo>
                <a:cubicBezTo>
                  <a:pt x="1109" y="80"/>
                  <a:pt x="1114" y="82"/>
                  <a:pt x="1120" y="85"/>
                </a:cubicBezTo>
                <a:cubicBezTo>
                  <a:pt x="1117" y="90"/>
                  <a:pt x="1120" y="95"/>
                  <a:pt x="1117" y="99"/>
                </a:cubicBezTo>
                <a:cubicBezTo>
                  <a:pt x="1121" y="103"/>
                  <a:pt x="1133" y="97"/>
                  <a:pt x="1134" y="90"/>
                </a:cubicBezTo>
                <a:cubicBezTo>
                  <a:pt x="1146" y="93"/>
                  <a:pt x="1143" y="74"/>
                  <a:pt x="1143" y="67"/>
                </a:cubicBezTo>
                <a:cubicBezTo>
                  <a:pt x="1146" y="62"/>
                  <a:pt x="1148" y="62"/>
                  <a:pt x="1147" y="55"/>
                </a:cubicBezTo>
                <a:cubicBezTo>
                  <a:pt x="1149" y="54"/>
                  <a:pt x="1154" y="55"/>
                  <a:pt x="1154" y="51"/>
                </a:cubicBezTo>
                <a:cubicBezTo>
                  <a:pt x="1158" y="56"/>
                  <a:pt x="1159" y="62"/>
                  <a:pt x="1159" y="68"/>
                </a:cubicBezTo>
                <a:cubicBezTo>
                  <a:pt x="1161" y="65"/>
                  <a:pt x="1163" y="62"/>
                  <a:pt x="1164" y="58"/>
                </a:cubicBezTo>
                <a:cubicBezTo>
                  <a:pt x="1165" y="60"/>
                  <a:pt x="1166" y="62"/>
                  <a:pt x="1166" y="64"/>
                </a:cubicBezTo>
                <a:lnTo>
                  <a:pt x="1167" y="68"/>
                </a:lnTo>
                <a:lnTo>
                  <a:pt x="1167" y="68"/>
                </a:lnTo>
                <a:cubicBezTo>
                  <a:pt x="1165" y="70"/>
                  <a:pt x="1166" y="73"/>
                  <a:pt x="1166" y="74"/>
                </a:cubicBezTo>
                <a:cubicBezTo>
                  <a:pt x="1167" y="74"/>
                  <a:pt x="1168" y="74"/>
                  <a:pt x="1168" y="74"/>
                </a:cubicBezTo>
                <a:lnTo>
                  <a:pt x="1169" y="73"/>
                </a:lnTo>
                <a:lnTo>
                  <a:pt x="1171" y="80"/>
                </a:lnTo>
                <a:cubicBezTo>
                  <a:pt x="1175" y="94"/>
                  <a:pt x="1182" y="108"/>
                  <a:pt x="1195" y="112"/>
                </a:cubicBezTo>
                <a:cubicBezTo>
                  <a:pt x="1197" y="107"/>
                  <a:pt x="1201" y="101"/>
                  <a:pt x="1197" y="97"/>
                </a:cubicBezTo>
                <a:cubicBezTo>
                  <a:pt x="1193" y="98"/>
                  <a:pt x="1189" y="97"/>
                  <a:pt x="1185" y="96"/>
                </a:cubicBezTo>
                <a:cubicBezTo>
                  <a:pt x="1185" y="89"/>
                  <a:pt x="1189" y="86"/>
                  <a:pt x="1191" y="80"/>
                </a:cubicBezTo>
                <a:cubicBezTo>
                  <a:pt x="1195" y="81"/>
                  <a:pt x="1194" y="76"/>
                  <a:pt x="1197" y="79"/>
                </a:cubicBezTo>
                <a:cubicBezTo>
                  <a:pt x="1197" y="83"/>
                  <a:pt x="1196" y="83"/>
                  <a:pt x="1196" y="86"/>
                </a:cubicBezTo>
                <a:cubicBezTo>
                  <a:pt x="1200" y="92"/>
                  <a:pt x="1203" y="82"/>
                  <a:pt x="1201" y="76"/>
                </a:cubicBezTo>
                <a:cubicBezTo>
                  <a:pt x="1203" y="77"/>
                  <a:pt x="1205" y="77"/>
                  <a:pt x="1206" y="76"/>
                </a:cubicBezTo>
                <a:cubicBezTo>
                  <a:pt x="1203" y="71"/>
                  <a:pt x="1206" y="61"/>
                  <a:pt x="1202" y="58"/>
                </a:cubicBezTo>
                <a:cubicBezTo>
                  <a:pt x="1202" y="58"/>
                  <a:pt x="1203" y="58"/>
                  <a:pt x="1203" y="58"/>
                </a:cubicBezTo>
                <a:cubicBezTo>
                  <a:pt x="1207" y="56"/>
                  <a:pt x="1209" y="52"/>
                  <a:pt x="1208" y="48"/>
                </a:cubicBezTo>
                <a:cubicBezTo>
                  <a:pt x="1207" y="44"/>
                  <a:pt x="1204" y="49"/>
                  <a:pt x="1203" y="46"/>
                </a:cubicBezTo>
                <a:cubicBezTo>
                  <a:pt x="1204" y="43"/>
                  <a:pt x="1205" y="40"/>
                  <a:pt x="1209" y="40"/>
                </a:cubicBezTo>
                <a:cubicBezTo>
                  <a:pt x="1209" y="45"/>
                  <a:pt x="1214" y="42"/>
                  <a:pt x="1219" y="43"/>
                </a:cubicBezTo>
                <a:cubicBezTo>
                  <a:pt x="1218" y="45"/>
                  <a:pt x="1217" y="46"/>
                  <a:pt x="1217" y="47"/>
                </a:cubicBezTo>
                <a:cubicBezTo>
                  <a:pt x="1217" y="49"/>
                  <a:pt x="1219" y="48"/>
                  <a:pt x="1219" y="49"/>
                </a:cubicBezTo>
                <a:cubicBezTo>
                  <a:pt x="1219" y="50"/>
                  <a:pt x="1220" y="50"/>
                  <a:pt x="1220" y="49"/>
                </a:cubicBezTo>
                <a:cubicBezTo>
                  <a:pt x="1221" y="50"/>
                  <a:pt x="1221" y="51"/>
                  <a:pt x="1220" y="52"/>
                </a:cubicBezTo>
                <a:cubicBezTo>
                  <a:pt x="1216" y="53"/>
                  <a:pt x="1217" y="48"/>
                  <a:pt x="1213" y="49"/>
                </a:cubicBezTo>
                <a:cubicBezTo>
                  <a:pt x="1213" y="49"/>
                  <a:pt x="1212" y="50"/>
                  <a:pt x="1211" y="50"/>
                </a:cubicBezTo>
                <a:cubicBezTo>
                  <a:pt x="1214" y="57"/>
                  <a:pt x="1215" y="64"/>
                  <a:pt x="1218" y="70"/>
                </a:cubicBezTo>
                <a:cubicBezTo>
                  <a:pt x="1220" y="68"/>
                  <a:pt x="1221" y="64"/>
                  <a:pt x="1223" y="61"/>
                </a:cubicBezTo>
                <a:cubicBezTo>
                  <a:pt x="1225" y="63"/>
                  <a:pt x="1227" y="66"/>
                  <a:pt x="1225" y="69"/>
                </a:cubicBezTo>
                <a:cubicBezTo>
                  <a:pt x="1237" y="111"/>
                  <a:pt x="1250" y="152"/>
                  <a:pt x="1265" y="191"/>
                </a:cubicBezTo>
                <a:cubicBezTo>
                  <a:pt x="1267" y="191"/>
                  <a:pt x="1267" y="193"/>
                  <a:pt x="1269" y="193"/>
                </a:cubicBezTo>
                <a:cubicBezTo>
                  <a:pt x="1270" y="192"/>
                  <a:pt x="1270" y="191"/>
                  <a:pt x="1270" y="190"/>
                </a:cubicBezTo>
                <a:cubicBezTo>
                  <a:pt x="1271" y="186"/>
                  <a:pt x="1268" y="183"/>
                  <a:pt x="1265" y="183"/>
                </a:cubicBezTo>
                <a:cubicBezTo>
                  <a:pt x="1270" y="168"/>
                  <a:pt x="1261" y="157"/>
                  <a:pt x="1261" y="141"/>
                </a:cubicBezTo>
                <a:cubicBezTo>
                  <a:pt x="1263" y="142"/>
                  <a:pt x="1264" y="140"/>
                  <a:pt x="1265" y="140"/>
                </a:cubicBezTo>
                <a:cubicBezTo>
                  <a:pt x="1265" y="137"/>
                  <a:pt x="1264" y="133"/>
                  <a:pt x="1260" y="133"/>
                </a:cubicBezTo>
                <a:cubicBezTo>
                  <a:pt x="1260" y="131"/>
                  <a:pt x="1262" y="131"/>
                  <a:pt x="1262" y="128"/>
                </a:cubicBezTo>
                <a:cubicBezTo>
                  <a:pt x="1263" y="126"/>
                  <a:pt x="1269" y="127"/>
                  <a:pt x="1268" y="124"/>
                </a:cubicBezTo>
                <a:cubicBezTo>
                  <a:pt x="1267" y="121"/>
                  <a:pt x="1264" y="125"/>
                  <a:pt x="1263" y="123"/>
                </a:cubicBezTo>
                <a:cubicBezTo>
                  <a:pt x="1262" y="119"/>
                  <a:pt x="1262" y="116"/>
                  <a:pt x="1263" y="113"/>
                </a:cubicBezTo>
                <a:cubicBezTo>
                  <a:pt x="1264" y="113"/>
                  <a:pt x="1264" y="113"/>
                  <a:pt x="1264" y="111"/>
                </a:cubicBezTo>
                <a:cubicBezTo>
                  <a:pt x="1268" y="116"/>
                  <a:pt x="1272" y="112"/>
                  <a:pt x="1276" y="113"/>
                </a:cubicBezTo>
                <a:cubicBezTo>
                  <a:pt x="1276" y="115"/>
                  <a:pt x="1278" y="119"/>
                  <a:pt x="1276" y="119"/>
                </a:cubicBezTo>
                <a:cubicBezTo>
                  <a:pt x="1281" y="120"/>
                  <a:pt x="1283" y="126"/>
                  <a:pt x="1285" y="132"/>
                </a:cubicBezTo>
                <a:cubicBezTo>
                  <a:pt x="1288" y="128"/>
                  <a:pt x="1286" y="122"/>
                  <a:pt x="1288" y="116"/>
                </a:cubicBezTo>
                <a:cubicBezTo>
                  <a:pt x="1290" y="122"/>
                  <a:pt x="1291" y="112"/>
                  <a:pt x="1297" y="114"/>
                </a:cubicBezTo>
                <a:cubicBezTo>
                  <a:pt x="1293" y="119"/>
                  <a:pt x="1298" y="119"/>
                  <a:pt x="1297" y="127"/>
                </a:cubicBezTo>
                <a:cubicBezTo>
                  <a:pt x="1305" y="126"/>
                  <a:pt x="1297" y="115"/>
                  <a:pt x="1301" y="110"/>
                </a:cubicBezTo>
                <a:cubicBezTo>
                  <a:pt x="1303" y="110"/>
                  <a:pt x="1305" y="111"/>
                  <a:pt x="1305" y="115"/>
                </a:cubicBezTo>
                <a:cubicBezTo>
                  <a:pt x="1307" y="115"/>
                  <a:pt x="1306" y="111"/>
                  <a:pt x="1308" y="111"/>
                </a:cubicBezTo>
                <a:cubicBezTo>
                  <a:pt x="1311" y="111"/>
                  <a:pt x="1313" y="112"/>
                  <a:pt x="1315" y="114"/>
                </a:cubicBezTo>
                <a:lnTo>
                  <a:pt x="1317" y="116"/>
                </a:lnTo>
                <a:lnTo>
                  <a:pt x="1317" y="118"/>
                </a:lnTo>
                <a:lnTo>
                  <a:pt x="1319" y="118"/>
                </a:lnTo>
                <a:lnTo>
                  <a:pt x="1321" y="119"/>
                </a:lnTo>
                <a:cubicBezTo>
                  <a:pt x="1324" y="119"/>
                  <a:pt x="1324" y="117"/>
                  <a:pt x="1327" y="117"/>
                </a:cubicBezTo>
                <a:cubicBezTo>
                  <a:pt x="1328" y="114"/>
                  <a:pt x="1324" y="112"/>
                  <a:pt x="1327" y="112"/>
                </a:cubicBezTo>
                <a:cubicBezTo>
                  <a:pt x="1333" y="110"/>
                  <a:pt x="1336" y="124"/>
                  <a:pt x="1345" y="118"/>
                </a:cubicBezTo>
                <a:cubicBezTo>
                  <a:pt x="1347" y="119"/>
                  <a:pt x="1346" y="123"/>
                  <a:pt x="1347" y="124"/>
                </a:cubicBezTo>
                <a:cubicBezTo>
                  <a:pt x="1351" y="124"/>
                  <a:pt x="1351" y="120"/>
                  <a:pt x="1351" y="117"/>
                </a:cubicBezTo>
                <a:cubicBezTo>
                  <a:pt x="1351" y="112"/>
                  <a:pt x="1345" y="116"/>
                  <a:pt x="1345" y="114"/>
                </a:cubicBezTo>
                <a:cubicBezTo>
                  <a:pt x="1347" y="109"/>
                  <a:pt x="1355" y="115"/>
                  <a:pt x="1356" y="116"/>
                </a:cubicBezTo>
                <a:cubicBezTo>
                  <a:pt x="1355" y="118"/>
                  <a:pt x="1352" y="119"/>
                  <a:pt x="1353" y="123"/>
                </a:cubicBezTo>
                <a:cubicBezTo>
                  <a:pt x="1358" y="125"/>
                  <a:pt x="1357" y="120"/>
                  <a:pt x="1361" y="121"/>
                </a:cubicBezTo>
                <a:cubicBezTo>
                  <a:pt x="1362" y="123"/>
                  <a:pt x="1360" y="128"/>
                  <a:pt x="1363" y="128"/>
                </a:cubicBezTo>
                <a:cubicBezTo>
                  <a:pt x="1365" y="125"/>
                  <a:pt x="1363" y="119"/>
                  <a:pt x="1361" y="117"/>
                </a:cubicBezTo>
                <a:cubicBezTo>
                  <a:pt x="1363" y="114"/>
                  <a:pt x="1368" y="115"/>
                  <a:pt x="1367" y="110"/>
                </a:cubicBezTo>
                <a:lnTo>
                  <a:pt x="1377" y="110"/>
                </a:lnTo>
                <a:lnTo>
                  <a:pt x="1377" y="113"/>
                </a:lnTo>
                <a:cubicBezTo>
                  <a:pt x="1382" y="113"/>
                  <a:pt x="1386" y="111"/>
                  <a:pt x="1390" y="108"/>
                </a:cubicBezTo>
                <a:cubicBezTo>
                  <a:pt x="1397" y="110"/>
                  <a:pt x="1404" y="114"/>
                  <a:pt x="1409" y="120"/>
                </a:cubicBezTo>
                <a:cubicBezTo>
                  <a:pt x="1413" y="120"/>
                  <a:pt x="1409" y="112"/>
                  <a:pt x="1412" y="110"/>
                </a:cubicBezTo>
                <a:cubicBezTo>
                  <a:pt x="1416" y="109"/>
                  <a:pt x="1413" y="116"/>
                  <a:pt x="1415" y="116"/>
                </a:cubicBezTo>
                <a:cubicBezTo>
                  <a:pt x="1416" y="115"/>
                  <a:pt x="1420" y="111"/>
                  <a:pt x="1417" y="110"/>
                </a:cubicBezTo>
                <a:cubicBezTo>
                  <a:pt x="1419" y="107"/>
                  <a:pt x="1425" y="110"/>
                  <a:pt x="1427" y="110"/>
                </a:cubicBezTo>
                <a:cubicBezTo>
                  <a:pt x="1429" y="109"/>
                  <a:pt x="1428" y="104"/>
                  <a:pt x="1431" y="104"/>
                </a:cubicBezTo>
                <a:cubicBezTo>
                  <a:pt x="1435" y="103"/>
                  <a:pt x="1435" y="108"/>
                  <a:pt x="1438" y="108"/>
                </a:cubicBezTo>
                <a:cubicBezTo>
                  <a:pt x="1441" y="109"/>
                  <a:pt x="1440" y="106"/>
                  <a:pt x="1442" y="106"/>
                </a:cubicBezTo>
                <a:cubicBezTo>
                  <a:pt x="1440" y="103"/>
                  <a:pt x="1439" y="100"/>
                  <a:pt x="1439" y="96"/>
                </a:cubicBezTo>
                <a:cubicBezTo>
                  <a:pt x="1443" y="94"/>
                  <a:pt x="1445" y="97"/>
                  <a:pt x="1448" y="94"/>
                </a:cubicBezTo>
                <a:cubicBezTo>
                  <a:pt x="1449" y="97"/>
                  <a:pt x="1448" y="100"/>
                  <a:pt x="1446" y="102"/>
                </a:cubicBezTo>
                <a:cubicBezTo>
                  <a:pt x="1449" y="111"/>
                  <a:pt x="1457" y="104"/>
                  <a:pt x="1461" y="107"/>
                </a:cubicBezTo>
                <a:cubicBezTo>
                  <a:pt x="1462" y="103"/>
                  <a:pt x="1458" y="100"/>
                  <a:pt x="1462" y="99"/>
                </a:cubicBezTo>
                <a:cubicBezTo>
                  <a:pt x="1461" y="97"/>
                  <a:pt x="1458" y="101"/>
                  <a:pt x="1458" y="96"/>
                </a:cubicBezTo>
                <a:cubicBezTo>
                  <a:pt x="1460" y="96"/>
                  <a:pt x="1460" y="95"/>
                  <a:pt x="1460" y="94"/>
                </a:cubicBezTo>
                <a:cubicBezTo>
                  <a:pt x="1462" y="96"/>
                  <a:pt x="1462" y="100"/>
                  <a:pt x="1466" y="98"/>
                </a:cubicBezTo>
                <a:cubicBezTo>
                  <a:pt x="1467" y="102"/>
                  <a:pt x="1465" y="102"/>
                  <a:pt x="1465" y="105"/>
                </a:cubicBezTo>
                <a:cubicBezTo>
                  <a:pt x="1468" y="106"/>
                  <a:pt x="1470" y="106"/>
                  <a:pt x="1472" y="106"/>
                </a:cubicBezTo>
                <a:cubicBezTo>
                  <a:pt x="1474" y="109"/>
                  <a:pt x="1475" y="112"/>
                  <a:pt x="1476" y="116"/>
                </a:cubicBezTo>
                <a:cubicBezTo>
                  <a:pt x="1480" y="115"/>
                  <a:pt x="1479" y="109"/>
                  <a:pt x="1482" y="107"/>
                </a:cubicBezTo>
                <a:cubicBezTo>
                  <a:pt x="1481" y="102"/>
                  <a:pt x="1478" y="102"/>
                  <a:pt x="1478" y="97"/>
                </a:cubicBezTo>
                <a:cubicBezTo>
                  <a:pt x="1480" y="93"/>
                  <a:pt x="1483" y="97"/>
                  <a:pt x="1485" y="94"/>
                </a:cubicBezTo>
                <a:cubicBezTo>
                  <a:pt x="1486" y="90"/>
                  <a:pt x="1481" y="93"/>
                  <a:pt x="1483" y="89"/>
                </a:cubicBezTo>
                <a:cubicBezTo>
                  <a:pt x="1489" y="85"/>
                  <a:pt x="1491" y="90"/>
                  <a:pt x="1497" y="91"/>
                </a:cubicBezTo>
                <a:cubicBezTo>
                  <a:pt x="1497" y="94"/>
                  <a:pt x="1497" y="97"/>
                  <a:pt x="1495" y="99"/>
                </a:cubicBezTo>
                <a:cubicBezTo>
                  <a:pt x="1496" y="103"/>
                  <a:pt x="1500" y="103"/>
                  <a:pt x="1503" y="101"/>
                </a:cubicBezTo>
                <a:cubicBezTo>
                  <a:pt x="1503" y="100"/>
                  <a:pt x="1500" y="100"/>
                  <a:pt x="1499" y="100"/>
                </a:cubicBezTo>
                <a:cubicBezTo>
                  <a:pt x="1504" y="99"/>
                  <a:pt x="1504" y="93"/>
                  <a:pt x="1507" y="89"/>
                </a:cubicBezTo>
                <a:cubicBezTo>
                  <a:pt x="1511" y="88"/>
                  <a:pt x="1511" y="91"/>
                  <a:pt x="1514" y="91"/>
                </a:cubicBezTo>
                <a:cubicBezTo>
                  <a:pt x="1517" y="90"/>
                  <a:pt x="1513" y="82"/>
                  <a:pt x="1515" y="82"/>
                </a:cubicBezTo>
                <a:cubicBezTo>
                  <a:pt x="1520" y="81"/>
                  <a:pt x="1517" y="89"/>
                  <a:pt x="1517" y="91"/>
                </a:cubicBezTo>
                <a:cubicBezTo>
                  <a:pt x="1520" y="87"/>
                  <a:pt x="1521" y="89"/>
                  <a:pt x="1523" y="93"/>
                </a:cubicBezTo>
                <a:cubicBezTo>
                  <a:pt x="1525" y="93"/>
                  <a:pt x="1525" y="91"/>
                  <a:pt x="1526" y="91"/>
                </a:cubicBezTo>
                <a:cubicBezTo>
                  <a:pt x="1529" y="91"/>
                  <a:pt x="1522" y="87"/>
                  <a:pt x="1526" y="85"/>
                </a:cubicBezTo>
                <a:cubicBezTo>
                  <a:pt x="1530" y="85"/>
                  <a:pt x="1528" y="91"/>
                  <a:pt x="1530" y="93"/>
                </a:cubicBezTo>
                <a:cubicBezTo>
                  <a:pt x="1531" y="91"/>
                  <a:pt x="1534" y="91"/>
                  <a:pt x="1534" y="88"/>
                </a:cubicBezTo>
                <a:cubicBezTo>
                  <a:pt x="1537" y="91"/>
                  <a:pt x="1537" y="94"/>
                  <a:pt x="1540" y="98"/>
                </a:cubicBezTo>
                <a:cubicBezTo>
                  <a:pt x="1539" y="102"/>
                  <a:pt x="1536" y="103"/>
                  <a:pt x="1531" y="103"/>
                </a:cubicBezTo>
                <a:cubicBezTo>
                  <a:pt x="1535" y="106"/>
                  <a:pt x="1540" y="108"/>
                  <a:pt x="1544" y="106"/>
                </a:cubicBezTo>
                <a:cubicBezTo>
                  <a:pt x="1540" y="108"/>
                  <a:pt x="1538" y="111"/>
                  <a:pt x="1538" y="116"/>
                </a:cubicBezTo>
                <a:cubicBezTo>
                  <a:pt x="1542" y="119"/>
                  <a:pt x="1545" y="123"/>
                  <a:pt x="1550" y="125"/>
                </a:cubicBezTo>
                <a:cubicBezTo>
                  <a:pt x="1550" y="128"/>
                  <a:pt x="1547" y="130"/>
                  <a:pt x="1545" y="128"/>
                </a:cubicBezTo>
                <a:cubicBezTo>
                  <a:pt x="1546" y="131"/>
                  <a:pt x="1544" y="131"/>
                  <a:pt x="1544" y="133"/>
                </a:cubicBezTo>
                <a:cubicBezTo>
                  <a:pt x="1545" y="135"/>
                  <a:pt x="1549" y="133"/>
                  <a:pt x="1551" y="134"/>
                </a:cubicBezTo>
                <a:cubicBezTo>
                  <a:pt x="1551" y="136"/>
                  <a:pt x="1551" y="138"/>
                  <a:pt x="1552" y="139"/>
                </a:cubicBezTo>
                <a:cubicBezTo>
                  <a:pt x="1555" y="140"/>
                  <a:pt x="1558" y="141"/>
                  <a:pt x="1560" y="141"/>
                </a:cubicBezTo>
                <a:cubicBezTo>
                  <a:pt x="1559" y="136"/>
                  <a:pt x="1555" y="132"/>
                  <a:pt x="1550" y="132"/>
                </a:cubicBezTo>
                <a:cubicBezTo>
                  <a:pt x="1552" y="130"/>
                  <a:pt x="1554" y="130"/>
                  <a:pt x="1555" y="129"/>
                </a:cubicBezTo>
                <a:cubicBezTo>
                  <a:pt x="1554" y="128"/>
                  <a:pt x="1555" y="124"/>
                  <a:pt x="1552" y="125"/>
                </a:cubicBezTo>
                <a:cubicBezTo>
                  <a:pt x="1554" y="122"/>
                  <a:pt x="1560" y="124"/>
                  <a:pt x="1562" y="121"/>
                </a:cubicBezTo>
                <a:cubicBezTo>
                  <a:pt x="1561" y="119"/>
                  <a:pt x="1559" y="119"/>
                  <a:pt x="1557" y="118"/>
                </a:cubicBezTo>
                <a:cubicBezTo>
                  <a:pt x="1556" y="124"/>
                  <a:pt x="1549" y="114"/>
                  <a:pt x="1548" y="120"/>
                </a:cubicBezTo>
                <a:cubicBezTo>
                  <a:pt x="1544" y="118"/>
                  <a:pt x="1542" y="113"/>
                  <a:pt x="1542" y="108"/>
                </a:cubicBezTo>
                <a:lnTo>
                  <a:pt x="1548" y="108"/>
                </a:lnTo>
                <a:lnTo>
                  <a:pt x="1548" y="103"/>
                </a:lnTo>
                <a:cubicBezTo>
                  <a:pt x="1547" y="100"/>
                  <a:pt x="1545" y="99"/>
                  <a:pt x="1541" y="99"/>
                </a:cubicBezTo>
                <a:cubicBezTo>
                  <a:pt x="1539" y="87"/>
                  <a:pt x="1546" y="89"/>
                  <a:pt x="1546" y="86"/>
                </a:cubicBezTo>
                <a:cubicBezTo>
                  <a:pt x="1552" y="82"/>
                  <a:pt x="1554" y="90"/>
                  <a:pt x="1559" y="90"/>
                </a:cubicBezTo>
                <a:lnTo>
                  <a:pt x="1559" y="96"/>
                </a:lnTo>
                <a:lnTo>
                  <a:pt x="1557" y="96"/>
                </a:lnTo>
                <a:cubicBezTo>
                  <a:pt x="1556" y="96"/>
                  <a:pt x="1555" y="96"/>
                  <a:pt x="1554" y="97"/>
                </a:cubicBezTo>
                <a:lnTo>
                  <a:pt x="1553" y="97"/>
                </a:lnTo>
                <a:cubicBezTo>
                  <a:pt x="1554" y="99"/>
                  <a:pt x="1555" y="102"/>
                  <a:pt x="1558" y="103"/>
                </a:cubicBezTo>
                <a:cubicBezTo>
                  <a:pt x="1557" y="101"/>
                  <a:pt x="1558" y="100"/>
                  <a:pt x="1559" y="99"/>
                </a:cubicBezTo>
                <a:lnTo>
                  <a:pt x="1559" y="99"/>
                </a:lnTo>
                <a:lnTo>
                  <a:pt x="1559" y="99"/>
                </a:lnTo>
                <a:cubicBezTo>
                  <a:pt x="1560" y="99"/>
                  <a:pt x="1561" y="99"/>
                  <a:pt x="1562" y="99"/>
                </a:cubicBezTo>
                <a:cubicBezTo>
                  <a:pt x="1564" y="97"/>
                  <a:pt x="1563" y="92"/>
                  <a:pt x="1564" y="90"/>
                </a:cubicBezTo>
                <a:cubicBezTo>
                  <a:pt x="1569" y="96"/>
                  <a:pt x="1575" y="87"/>
                  <a:pt x="1579" y="93"/>
                </a:cubicBezTo>
                <a:cubicBezTo>
                  <a:pt x="1582" y="90"/>
                  <a:pt x="1576" y="85"/>
                  <a:pt x="1575" y="86"/>
                </a:cubicBezTo>
                <a:lnTo>
                  <a:pt x="1575" y="80"/>
                </a:lnTo>
                <a:cubicBezTo>
                  <a:pt x="1578" y="81"/>
                  <a:pt x="1578" y="78"/>
                  <a:pt x="1580" y="79"/>
                </a:cubicBezTo>
                <a:cubicBezTo>
                  <a:pt x="1580" y="82"/>
                  <a:pt x="1580" y="85"/>
                  <a:pt x="1581" y="86"/>
                </a:cubicBezTo>
                <a:cubicBezTo>
                  <a:pt x="1588" y="86"/>
                  <a:pt x="1587" y="84"/>
                  <a:pt x="1593" y="83"/>
                </a:cubicBezTo>
                <a:cubicBezTo>
                  <a:pt x="1594" y="90"/>
                  <a:pt x="1601" y="91"/>
                  <a:pt x="1603" y="97"/>
                </a:cubicBezTo>
                <a:cubicBezTo>
                  <a:pt x="1606" y="94"/>
                  <a:pt x="1608" y="94"/>
                  <a:pt x="1608" y="88"/>
                </a:cubicBezTo>
                <a:cubicBezTo>
                  <a:pt x="1611" y="91"/>
                  <a:pt x="1610" y="92"/>
                  <a:pt x="1613" y="97"/>
                </a:cubicBezTo>
                <a:cubicBezTo>
                  <a:pt x="1609" y="98"/>
                  <a:pt x="1611" y="93"/>
                  <a:pt x="1609" y="93"/>
                </a:cubicBezTo>
                <a:cubicBezTo>
                  <a:pt x="1608" y="94"/>
                  <a:pt x="1607" y="94"/>
                  <a:pt x="1607" y="96"/>
                </a:cubicBezTo>
                <a:cubicBezTo>
                  <a:pt x="1614" y="99"/>
                  <a:pt x="1616" y="106"/>
                  <a:pt x="1619" y="114"/>
                </a:cubicBezTo>
                <a:cubicBezTo>
                  <a:pt x="1618" y="117"/>
                  <a:pt x="1616" y="113"/>
                  <a:pt x="1614" y="114"/>
                </a:cubicBezTo>
                <a:lnTo>
                  <a:pt x="1614" y="106"/>
                </a:lnTo>
                <a:cubicBezTo>
                  <a:pt x="1613" y="104"/>
                  <a:pt x="1604" y="106"/>
                  <a:pt x="1608" y="102"/>
                </a:cubicBezTo>
                <a:cubicBezTo>
                  <a:pt x="1604" y="103"/>
                  <a:pt x="1602" y="105"/>
                  <a:pt x="1597" y="104"/>
                </a:cubicBezTo>
                <a:cubicBezTo>
                  <a:pt x="1598" y="111"/>
                  <a:pt x="1596" y="115"/>
                  <a:pt x="1599" y="121"/>
                </a:cubicBezTo>
                <a:cubicBezTo>
                  <a:pt x="1604" y="117"/>
                  <a:pt x="1598" y="110"/>
                  <a:pt x="1601" y="105"/>
                </a:cubicBezTo>
                <a:cubicBezTo>
                  <a:pt x="1602" y="105"/>
                  <a:pt x="1603" y="106"/>
                  <a:pt x="1604" y="107"/>
                </a:cubicBezTo>
                <a:cubicBezTo>
                  <a:pt x="1605" y="109"/>
                  <a:pt x="1605" y="112"/>
                  <a:pt x="1603" y="113"/>
                </a:cubicBezTo>
                <a:cubicBezTo>
                  <a:pt x="1605" y="120"/>
                  <a:pt x="1613" y="120"/>
                  <a:pt x="1611" y="131"/>
                </a:cubicBezTo>
                <a:cubicBezTo>
                  <a:pt x="1609" y="131"/>
                  <a:pt x="1608" y="131"/>
                  <a:pt x="1606" y="131"/>
                </a:cubicBezTo>
                <a:lnTo>
                  <a:pt x="1606" y="139"/>
                </a:lnTo>
                <a:cubicBezTo>
                  <a:pt x="1610" y="138"/>
                  <a:pt x="1609" y="143"/>
                  <a:pt x="1609" y="146"/>
                </a:cubicBezTo>
                <a:cubicBezTo>
                  <a:pt x="1612" y="147"/>
                  <a:pt x="1615" y="148"/>
                  <a:pt x="1617" y="148"/>
                </a:cubicBezTo>
                <a:cubicBezTo>
                  <a:pt x="1618" y="148"/>
                  <a:pt x="1620" y="148"/>
                  <a:pt x="1621" y="148"/>
                </a:cubicBezTo>
                <a:lnTo>
                  <a:pt x="1621" y="145"/>
                </a:lnTo>
                <a:cubicBezTo>
                  <a:pt x="1623" y="146"/>
                  <a:pt x="1626" y="146"/>
                  <a:pt x="1628" y="145"/>
                </a:cubicBezTo>
                <a:cubicBezTo>
                  <a:pt x="1627" y="141"/>
                  <a:pt x="1629" y="140"/>
                  <a:pt x="1629" y="137"/>
                </a:cubicBezTo>
                <a:cubicBezTo>
                  <a:pt x="1631" y="137"/>
                  <a:pt x="1629" y="142"/>
                  <a:pt x="1630" y="144"/>
                </a:cubicBezTo>
                <a:cubicBezTo>
                  <a:pt x="1631" y="144"/>
                  <a:pt x="1632" y="144"/>
                  <a:pt x="1634" y="144"/>
                </a:cubicBezTo>
                <a:cubicBezTo>
                  <a:pt x="1634" y="139"/>
                  <a:pt x="1629" y="139"/>
                  <a:pt x="1631" y="131"/>
                </a:cubicBezTo>
                <a:cubicBezTo>
                  <a:pt x="1626" y="130"/>
                  <a:pt x="1632" y="134"/>
                  <a:pt x="1628" y="133"/>
                </a:cubicBezTo>
                <a:lnTo>
                  <a:pt x="1628" y="128"/>
                </a:lnTo>
                <a:cubicBezTo>
                  <a:pt x="1629" y="127"/>
                  <a:pt x="1631" y="127"/>
                  <a:pt x="1633" y="126"/>
                </a:cubicBezTo>
                <a:cubicBezTo>
                  <a:pt x="1632" y="122"/>
                  <a:pt x="1631" y="118"/>
                  <a:pt x="1631" y="115"/>
                </a:cubicBezTo>
                <a:cubicBezTo>
                  <a:pt x="1629" y="112"/>
                  <a:pt x="1629" y="118"/>
                  <a:pt x="1625" y="115"/>
                </a:cubicBezTo>
                <a:cubicBezTo>
                  <a:pt x="1626" y="114"/>
                  <a:pt x="1628" y="114"/>
                  <a:pt x="1629" y="114"/>
                </a:cubicBezTo>
                <a:cubicBezTo>
                  <a:pt x="1628" y="110"/>
                  <a:pt x="1627" y="105"/>
                  <a:pt x="1626" y="101"/>
                </a:cubicBezTo>
                <a:cubicBezTo>
                  <a:pt x="1623" y="102"/>
                  <a:pt x="1624" y="107"/>
                  <a:pt x="1622" y="109"/>
                </a:cubicBezTo>
                <a:cubicBezTo>
                  <a:pt x="1620" y="106"/>
                  <a:pt x="1622" y="99"/>
                  <a:pt x="1619" y="96"/>
                </a:cubicBezTo>
                <a:cubicBezTo>
                  <a:pt x="1622" y="98"/>
                  <a:pt x="1620" y="93"/>
                  <a:pt x="1621" y="91"/>
                </a:cubicBezTo>
                <a:cubicBezTo>
                  <a:pt x="1623" y="90"/>
                  <a:pt x="1626" y="90"/>
                  <a:pt x="1628" y="90"/>
                </a:cubicBezTo>
                <a:cubicBezTo>
                  <a:pt x="1631" y="88"/>
                  <a:pt x="1629" y="85"/>
                  <a:pt x="1629" y="81"/>
                </a:cubicBezTo>
                <a:cubicBezTo>
                  <a:pt x="1632" y="82"/>
                  <a:pt x="1636" y="82"/>
                  <a:pt x="1635" y="88"/>
                </a:cubicBezTo>
                <a:cubicBezTo>
                  <a:pt x="1638" y="84"/>
                  <a:pt x="1641" y="81"/>
                  <a:pt x="1645" y="79"/>
                </a:cubicBezTo>
                <a:lnTo>
                  <a:pt x="1645" y="83"/>
                </a:lnTo>
                <a:cubicBezTo>
                  <a:pt x="1646" y="83"/>
                  <a:pt x="1651" y="79"/>
                  <a:pt x="1647" y="79"/>
                </a:cubicBezTo>
                <a:cubicBezTo>
                  <a:pt x="1648" y="76"/>
                  <a:pt x="1651" y="76"/>
                  <a:pt x="1653" y="76"/>
                </a:cubicBezTo>
                <a:cubicBezTo>
                  <a:pt x="1659" y="82"/>
                  <a:pt x="1656" y="86"/>
                  <a:pt x="1657" y="95"/>
                </a:cubicBezTo>
                <a:cubicBezTo>
                  <a:pt x="1658" y="98"/>
                  <a:pt x="1660" y="93"/>
                  <a:pt x="1662" y="96"/>
                </a:cubicBezTo>
                <a:cubicBezTo>
                  <a:pt x="1659" y="101"/>
                  <a:pt x="1655" y="100"/>
                  <a:pt x="1652" y="106"/>
                </a:cubicBezTo>
                <a:cubicBezTo>
                  <a:pt x="1652" y="111"/>
                  <a:pt x="1658" y="109"/>
                  <a:pt x="1660" y="113"/>
                </a:cubicBezTo>
                <a:cubicBezTo>
                  <a:pt x="1658" y="114"/>
                  <a:pt x="1655" y="115"/>
                  <a:pt x="1654" y="117"/>
                </a:cubicBezTo>
                <a:cubicBezTo>
                  <a:pt x="1660" y="124"/>
                  <a:pt x="1658" y="141"/>
                  <a:pt x="1665" y="146"/>
                </a:cubicBezTo>
                <a:cubicBezTo>
                  <a:pt x="1667" y="145"/>
                  <a:pt x="1668" y="145"/>
                  <a:pt x="1668" y="142"/>
                </a:cubicBezTo>
                <a:cubicBezTo>
                  <a:pt x="1666" y="136"/>
                  <a:pt x="1665" y="129"/>
                  <a:pt x="1665" y="122"/>
                </a:cubicBezTo>
                <a:lnTo>
                  <a:pt x="1669" y="122"/>
                </a:lnTo>
                <a:lnTo>
                  <a:pt x="1669" y="131"/>
                </a:lnTo>
                <a:cubicBezTo>
                  <a:pt x="1671" y="130"/>
                  <a:pt x="1670" y="126"/>
                  <a:pt x="1672" y="126"/>
                </a:cubicBezTo>
                <a:cubicBezTo>
                  <a:pt x="1675" y="125"/>
                  <a:pt x="1675" y="129"/>
                  <a:pt x="1678" y="130"/>
                </a:cubicBezTo>
                <a:cubicBezTo>
                  <a:pt x="1678" y="131"/>
                  <a:pt x="1676" y="131"/>
                  <a:pt x="1675" y="131"/>
                </a:cubicBezTo>
                <a:cubicBezTo>
                  <a:pt x="1675" y="135"/>
                  <a:pt x="1679" y="134"/>
                  <a:pt x="1678" y="140"/>
                </a:cubicBezTo>
                <a:cubicBezTo>
                  <a:pt x="1681" y="139"/>
                  <a:pt x="1686" y="140"/>
                  <a:pt x="1686" y="136"/>
                </a:cubicBezTo>
                <a:cubicBezTo>
                  <a:pt x="1692" y="137"/>
                  <a:pt x="1697" y="142"/>
                  <a:pt x="1701" y="140"/>
                </a:cubicBezTo>
                <a:cubicBezTo>
                  <a:pt x="1697" y="137"/>
                  <a:pt x="1692" y="133"/>
                  <a:pt x="1688" y="129"/>
                </a:cubicBezTo>
                <a:cubicBezTo>
                  <a:pt x="1690" y="127"/>
                  <a:pt x="1695" y="127"/>
                  <a:pt x="1694" y="131"/>
                </a:cubicBezTo>
                <a:cubicBezTo>
                  <a:pt x="1697" y="129"/>
                  <a:pt x="1695" y="123"/>
                  <a:pt x="1698" y="122"/>
                </a:cubicBezTo>
                <a:cubicBezTo>
                  <a:pt x="1701" y="121"/>
                  <a:pt x="1699" y="126"/>
                  <a:pt x="1701" y="126"/>
                </a:cubicBezTo>
                <a:cubicBezTo>
                  <a:pt x="1704" y="127"/>
                  <a:pt x="1702" y="123"/>
                  <a:pt x="1704" y="123"/>
                </a:cubicBezTo>
                <a:cubicBezTo>
                  <a:pt x="1705" y="120"/>
                  <a:pt x="1700" y="124"/>
                  <a:pt x="1701" y="120"/>
                </a:cubicBezTo>
                <a:cubicBezTo>
                  <a:pt x="1704" y="122"/>
                  <a:pt x="1706" y="116"/>
                  <a:pt x="1708" y="115"/>
                </a:cubicBezTo>
                <a:cubicBezTo>
                  <a:pt x="1711" y="117"/>
                  <a:pt x="1713" y="121"/>
                  <a:pt x="1718" y="121"/>
                </a:cubicBezTo>
                <a:cubicBezTo>
                  <a:pt x="1715" y="122"/>
                  <a:pt x="1716" y="123"/>
                  <a:pt x="1718" y="126"/>
                </a:cubicBezTo>
                <a:cubicBezTo>
                  <a:pt x="1721" y="127"/>
                  <a:pt x="1720" y="123"/>
                  <a:pt x="1722" y="123"/>
                </a:cubicBezTo>
                <a:cubicBezTo>
                  <a:pt x="1720" y="121"/>
                  <a:pt x="1717" y="122"/>
                  <a:pt x="1718" y="117"/>
                </a:cubicBezTo>
                <a:cubicBezTo>
                  <a:pt x="1721" y="117"/>
                  <a:pt x="1727" y="123"/>
                  <a:pt x="1726" y="116"/>
                </a:cubicBezTo>
                <a:cubicBezTo>
                  <a:pt x="1730" y="121"/>
                  <a:pt x="1731" y="129"/>
                  <a:pt x="1734" y="132"/>
                </a:cubicBezTo>
                <a:cubicBezTo>
                  <a:pt x="1734" y="136"/>
                  <a:pt x="1730" y="137"/>
                  <a:pt x="1727" y="137"/>
                </a:cubicBezTo>
                <a:cubicBezTo>
                  <a:pt x="1729" y="140"/>
                  <a:pt x="1734" y="144"/>
                  <a:pt x="1739" y="141"/>
                </a:cubicBezTo>
                <a:cubicBezTo>
                  <a:pt x="1739" y="134"/>
                  <a:pt x="1734" y="134"/>
                  <a:pt x="1735" y="126"/>
                </a:cubicBezTo>
                <a:cubicBezTo>
                  <a:pt x="1739" y="130"/>
                  <a:pt x="1745" y="133"/>
                  <a:pt x="1745" y="143"/>
                </a:cubicBezTo>
                <a:cubicBezTo>
                  <a:pt x="1748" y="145"/>
                  <a:pt x="1750" y="149"/>
                  <a:pt x="1749" y="153"/>
                </a:cubicBezTo>
                <a:cubicBezTo>
                  <a:pt x="1751" y="153"/>
                  <a:pt x="1753" y="153"/>
                  <a:pt x="1754" y="152"/>
                </a:cubicBezTo>
                <a:cubicBezTo>
                  <a:pt x="1752" y="141"/>
                  <a:pt x="1755" y="130"/>
                  <a:pt x="1762" y="121"/>
                </a:cubicBezTo>
                <a:cubicBezTo>
                  <a:pt x="1765" y="120"/>
                  <a:pt x="1765" y="123"/>
                  <a:pt x="1766" y="124"/>
                </a:cubicBezTo>
                <a:cubicBezTo>
                  <a:pt x="1768" y="122"/>
                  <a:pt x="1768" y="119"/>
                  <a:pt x="1770" y="117"/>
                </a:cubicBezTo>
                <a:cubicBezTo>
                  <a:pt x="1774" y="119"/>
                  <a:pt x="1770" y="124"/>
                  <a:pt x="1771" y="129"/>
                </a:cubicBezTo>
                <a:cubicBezTo>
                  <a:pt x="1772" y="129"/>
                  <a:pt x="1773" y="129"/>
                  <a:pt x="1774" y="129"/>
                </a:cubicBezTo>
                <a:cubicBezTo>
                  <a:pt x="1776" y="130"/>
                  <a:pt x="1775" y="126"/>
                  <a:pt x="1775" y="124"/>
                </a:cubicBezTo>
                <a:cubicBezTo>
                  <a:pt x="1778" y="125"/>
                  <a:pt x="1777" y="129"/>
                  <a:pt x="1779" y="132"/>
                </a:cubicBezTo>
                <a:cubicBezTo>
                  <a:pt x="1776" y="133"/>
                  <a:pt x="1776" y="133"/>
                  <a:pt x="1774" y="130"/>
                </a:cubicBezTo>
                <a:lnTo>
                  <a:pt x="1773" y="131"/>
                </a:lnTo>
                <a:lnTo>
                  <a:pt x="1773" y="130"/>
                </a:lnTo>
                <a:lnTo>
                  <a:pt x="1773" y="130"/>
                </a:lnTo>
                <a:cubicBezTo>
                  <a:pt x="1771" y="131"/>
                  <a:pt x="1769" y="130"/>
                  <a:pt x="1770" y="133"/>
                </a:cubicBezTo>
                <a:lnTo>
                  <a:pt x="1772" y="133"/>
                </a:lnTo>
                <a:lnTo>
                  <a:pt x="1772" y="133"/>
                </a:lnTo>
                <a:cubicBezTo>
                  <a:pt x="1772" y="134"/>
                  <a:pt x="1772" y="136"/>
                  <a:pt x="1772" y="137"/>
                </a:cubicBezTo>
                <a:cubicBezTo>
                  <a:pt x="1777" y="140"/>
                  <a:pt x="1777" y="145"/>
                  <a:pt x="1774" y="149"/>
                </a:cubicBezTo>
                <a:cubicBezTo>
                  <a:pt x="1778" y="149"/>
                  <a:pt x="1783" y="148"/>
                  <a:pt x="1787" y="148"/>
                </a:cubicBezTo>
                <a:cubicBezTo>
                  <a:pt x="1786" y="147"/>
                  <a:pt x="1785" y="147"/>
                  <a:pt x="1784" y="147"/>
                </a:cubicBezTo>
                <a:cubicBezTo>
                  <a:pt x="1785" y="144"/>
                  <a:pt x="1786" y="141"/>
                  <a:pt x="1785" y="138"/>
                </a:cubicBezTo>
                <a:cubicBezTo>
                  <a:pt x="1787" y="138"/>
                  <a:pt x="1788" y="138"/>
                  <a:pt x="1789" y="138"/>
                </a:cubicBezTo>
                <a:lnTo>
                  <a:pt x="1789" y="129"/>
                </a:lnTo>
                <a:cubicBezTo>
                  <a:pt x="1794" y="134"/>
                  <a:pt x="1790" y="142"/>
                  <a:pt x="1794" y="147"/>
                </a:cubicBezTo>
                <a:cubicBezTo>
                  <a:pt x="1792" y="146"/>
                  <a:pt x="1792" y="147"/>
                  <a:pt x="1792" y="148"/>
                </a:cubicBezTo>
                <a:cubicBezTo>
                  <a:pt x="1794" y="148"/>
                  <a:pt x="1796" y="148"/>
                  <a:pt x="1798" y="148"/>
                </a:cubicBezTo>
                <a:cubicBezTo>
                  <a:pt x="1796" y="145"/>
                  <a:pt x="1795" y="141"/>
                  <a:pt x="1796" y="138"/>
                </a:cubicBezTo>
                <a:cubicBezTo>
                  <a:pt x="1798" y="138"/>
                  <a:pt x="1799" y="138"/>
                  <a:pt x="1799" y="136"/>
                </a:cubicBezTo>
                <a:cubicBezTo>
                  <a:pt x="1801" y="139"/>
                  <a:pt x="1803" y="143"/>
                  <a:pt x="1808" y="140"/>
                </a:cubicBezTo>
                <a:cubicBezTo>
                  <a:pt x="1808" y="144"/>
                  <a:pt x="1809" y="143"/>
                  <a:pt x="1812" y="142"/>
                </a:cubicBezTo>
                <a:cubicBezTo>
                  <a:pt x="1813" y="144"/>
                  <a:pt x="1814" y="146"/>
                  <a:pt x="1813" y="148"/>
                </a:cubicBezTo>
                <a:cubicBezTo>
                  <a:pt x="1815" y="148"/>
                  <a:pt x="1817" y="149"/>
                  <a:pt x="1820" y="149"/>
                </a:cubicBezTo>
                <a:cubicBezTo>
                  <a:pt x="1819" y="145"/>
                  <a:pt x="1819" y="141"/>
                  <a:pt x="1819" y="138"/>
                </a:cubicBezTo>
                <a:cubicBezTo>
                  <a:pt x="1823" y="136"/>
                  <a:pt x="1824" y="138"/>
                  <a:pt x="1830" y="138"/>
                </a:cubicBezTo>
                <a:cubicBezTo>
                  <a:pt x="1830" y="129"/>
                  <a:pt x="1821" y="129"/>
                  <a:pt x="1816" y="126"/>
                </a:cubicBezTo>
                <a:cubicBezTo>
                  <a:pt x="1816" y="123"/>
                  <a:pt x="1819" y="123"/>
                  <a:pt x="1822" y="123"/>
                </a:cubicBezTo>
                <a:cubicBezTo>
                  <a:pt x="1822" y="124"/>
                  <a:pt x="1822" y="126"/>
                  <a:pt x="1823" y="128"/>
                </a:cubicBezTo>
                <a:cubicBezTo>
                  <a:pt x="1825" y="128"/>
                  <a:pt x="1823" y="123"/>
                  <a:pt x="1824" y="121"/>
                </a:cubicBezTo>
                <a:cubicBezTo>
                  <a:pt x="1826" y="118"/>
                  <a:pt x="1825" y="127"/>
                  <a:pt x="1825" y="129"/>
                </a:cubicBezTo>
                <a:cubicBezTo>
                  <a:pt x="1827" y="121"/>
                  <a:pt x="1828" y="114"/>
                  <a:pt x="1828" y="106"/>
                </a:cubicBezTo>
                <a:cubicBezTo>
                  <a:pt x="1829" y="106"/>
                  <a:pt x="1832" y="106"/>
                  <a:pt x="1832" y="105"/>
                </a:cubicBezTo>
                <a:cubicBezTo>
                  <a:pt x="1827" y="100"/>
                  <a:pt x="1828" y="92"/>
                  <a:pt x="1829" y="85"/>
                </a:cubicBezTo>
                <a:cubicBezTo>
                  <a:pt x="1831" y="85"/>
                  <a:pt x="1835" y="86"/>
                  <a:pt x="1833" y="83"/>
                </a:cubicBezTo>
                <a:cubicBezTo>
                  <a:pt x="1834" y="84"/>
                  <a:pt x="1835" y="85"/>
                  <a:pt x="1837" y="85"/>
                </a:cubicBezTo>
                <a:cubicBezTo>
                  <a:pt x="1835" y="89"/>
                  <a:pt x="1835" y="92"/>
                  <a:pt x="1832" y="94"/>
                </a:cubicBezTo>
                <a:cubicBezTo>
                  <a:pt x="1832" y="97"/>
                  <a:pt x="1835" y="99"/>
                  <a:pt x="1835" y="103"/>
                </a:cubicBezTo>
                <a:cubicBezTo>
                  <a:pt x="1830" y="107"/>
                  <a:pt x="1829" y="114"/>
                  <a:pt x="1830" y="120"/>
                </a:cubicBezTo>
                <a:cubicBezTo>
                  <a:pt x="1833" y="121"/>
                  <a:pt x="1831" y="117"/>
                  <a:pt x="1832" y="115"/>
                </a:cubicBezTo>
                <a:cubicBezTo>
                  <a:pt x="1837" y="117"/>
                  <a:pt x="1835" y="127"/>
                  <a:pt x="1840" y="129"/>
                </a:cubicBezTo>
                <a:cubicBezTo>
                  <a:pt x="1839" y="132"/>
                  <a:pt x="1836" y="135"/>
                  <a:pt x="1833" y="137"/>
                </a:cubicBezTo>
                <a:cubicBezTo>
                  <a:pt x="1833" y="139"/>
                  <a:pt x="1837" y="146"/>
                  <a:pt x="1832" y="146"/>
                </a:cubicBezTo>
                <a:cubicBezTo>
                  <a:pt x="1836" y="151"/>
                  <a:pt x="1836" y="143"/>
                  <a:pt x="1842" y="146"/>
                </a:cubicBezTo>
                <a:lnTo>
                  <a:pt x="1842" y="154"/>
                </a:lnTo>
                <a:cubicBezTo>
                  <a:pt x="1844" y="154"/>
                  <a:pt x="1847" y="155"/>
                  <a:pt x="1849" y="156"/>
                </a:cubicBezTo>
                <a:lnTo>
                  <a:pt x="1850" y="156"/>
                </a:lnTo>
                <a:cubicBezTo>
                  <a:pt x="1850" y="151"/>
                  <a:pt x="1849" y="147"/>
                  <a:pt x="1848" y="142"/>
                </a:cubicBezTo>
                <a:cubicBezTo>
                  <a:pt x="1854" y="140"/>
                  <a:pt x="1857" y="141"/>
                  <a:pt x="1857" y="138"/>
                </a:cubicBezTo>
                <a:cubicBezTo>
                  <a:pt x="1861" y="142"/>
                  <a:pt x="1862" y="148"/>
                  <a:pt x="1863" y="154"/>
                </a:cubicBezTo>
                <a:lnTo>
                  <a:pt x="1873" y="152"/>
                </a:lnTo>
                <a:cubicBezTo>
                  <a:pt x="1871" y="150"/>
                  <a:pt x="1867" y="148"/>
                  <a:pt x="1865" y="151"/>
                </a:cubicBezTo>
                <a:cubicBezTo>
                  <a:pt x="1864" y="149"/>
                  <a:pt x="1864" y="146"/>
                  <a:pt x="1863" y="143"/>
                </a:cubicBezTo>
                <a:cubicBezTo>
                  <a:pt x="1864" y="146"/>
                  <a:pt x="1869" y="148"/>
                  <a:pt x="1867" y="142"/>
                </a:cubicBezTo>
                <a:cubicBezTo>
                  <a:pt x="1868" y="141"/>
                  <a:pt x="1868" y="141"/>
                  <a:pt x="1868" y="141"/>
                </a:cubicBezTo>
                <a:cubicBezTo>
                  <a:pt x="1873" y="139"/>
                  <a:pt x="1878" y="141"/>
                  <a:pt x="1880" y="146"/>
                </a:cubicBezTo>
                <a:cubicBezTo>
                  <a:pt x="1882" y="144"/>
                  <a:pt x="1880" y="137"/>
                  <a:pt x="1880" y="133"/>
                </a:cubicBezTo>
                <a:cubicBezTo>
                  <a:pt x="1883" y="134"/>
                  <a:pt x="1885" y="137"/>
                  <a:pt x="1887" y="139"/>
                </a:cubicBezTo>
                <a:cubicBezTo>
                  <a:pt x="1886" y="142"/>
                  <a:pt x="1886" y="145"/>
                  <a:pt x="1885" y="147"/>
                </a:cubicBezTo>
                <a:cubicBezTo>
                  <a:pt x="1884" y="150"/>
                  <a:pt x="1889" y="146"/>
                  <a:pt x="1889" y="149"/>
                </a:cubicBezTo>
                <a:cubicBezTo>
                  <a:pt x="1888" y="150"/>
                  <a:pt x="1888" y="150"/>
                  <a:pt x="1887" y="150"/>
                </a:cubicBezTo>
                <a:lnTo>
                  <a:pt x="1891" y="150"/>
                </a:lnTo>
                <a:cubicBezTo>
                  <a:pt x="1890" y="145"/>
                  <a:pt x="1889" y="140"/>
                  <a:pt x="1889" y="135"/>
                </a:cubicBezTo>
                <a:cubicBezTo>
                  <a:pt x="1892" y="135"/>
                  <a:pt x="1893" y="133"/>
                  <a:pt x="1897" y="133"/>
                </a:cubicBezTo>
                <a:cubicBezTo>
                  <a:pt x="1895" y="130"/>
                  <a:pt x="1893" y="129"/>
                  <a:pt x="1890" y="128"/>
                </a:cubicBezTo>
                <a:cubicBezTo>
                  <a:pt x="1893" y="123"/>
                  <a:pt x="1891" y="114"/>
                  <a:pt x="1896" y="111"/>
                </a:cubicBezTo>
                <a:cubicBezTo>
                  <a:pt x="1898" y="116"/>
                  <a:pt x="1898" y="124"/>
                  <a:pt x="1904" y="125"/>
                </a:cubicBezTo>
                <a:cubicBezTo>
                  <a:pt x="1906" y="133"/>
                  <a:pt x="1902" y="135"/>
                  <a:pt x="1900" y="138"/>
                </a:cubicBezTo>
                <a:cubicBezTo>
                  <a:pt x="1902" y="140"/>
                  <a:pt x="1904" y="140"/>
                  <a:pt x="1905" y="138"/>
                </a:cubicBezTo>
                <a:cubicBezTo>
                  <a:pt x="1905" y="139"/>
                  <a:pt x="1905" y="141"/>
                  <a:pt x="1906" y="141"/>
                </a:cubicBezTo>
                <a:cubicBezTo>
                  <a:pt x="1906" y="139"/>
                  <a:pt x="1908" y="139"/>
                  <a:pt x="1908" y="137"/>
                </a:cubicBezTo>
                <a:cubicBezTo>
                  <a:pt x="1907" y="137"/>
                  <a:pt x="1906" y="137"/>
                  <a:pt x="1905" y="137"/>
                </a:cubicBezTo>
                <a:cubicBezTo>
                  <a:pt x="1908" y="132"/>
                  <a:pt x="1903" y="116"/>
                  <a:pt x="1912" y="116"/>
                </a:cubicBezTo>
                <a:cubicBezTo>
                  <a:pt x="1913" y="118"/>
                  <a:pt x="1912" y="123"/>
                  <a:pt x="1913" y="128"/>
                </a:cubicBezTo>
                <a:cubicBezTo>
                  <a:pt x="1916" y="130"/>
                  <a:pt x="1921" y="130"/>
                  <a:pt x="1921" y="135"/>
                </a:cubicBezTo>
                <a:cubicBezTo>
                  <a:pt x="1924" y="135"/>
                  <a:pt x="1927" y="135"/>
                  <a:pt x="1928" y="136"/>
                </a:cubicBezTo>
                <a:cubicBezTo>
                  <a:pt x="1930" y="135"/>
                  <a:pt x="1930" y="132"/>
                  <a:pt x="1931" y="130"/>
                </a:cubicBezTo>
                <a:cubicBezTo>
                  <a:pt x="1926" y="126"/>
                  <a:pt x="1933" y="122"/>
                  <a:pt x="1929" y="118"/>
                </a:cubicBezTo>
                <a:cubicBezTo>
                  <a:pt x="1933" y="118"/>
                  <a:pt x="1931" y="111"/>
                  <a:pt x="1935" y="111"/>
                </a:cubicBezTo>
                <a:cubicBezTo>
                  <a:pt x="1931" y="116"/>
                  <a:pt x="1937" y="124"/>
                  <a:pt x="1931" y="127"/>
                </a:cubicBezTo>
                <a:cubicBezTo>
                  <a:pt x="1932" y="130"/>
                  <a:pt x="1936" y="128"/>
                  <a:pt x="1938" y="128"/>
                </a:cubicBezTo>
                <a:cubicBezTo>
                  <a:pt x="1939" y="132"/>
                  <a:pt x="1941" y="135"/>
                  <a:pt x="1944" y="138"/>
                </a:cubicBezTo>
                <a:cubicBezTo>
                  <a:pt x="1945" y="137"/>
                  <a:pt x="1946" y="137"/>
                  <a:pt x="1948" y="137"/>
                </a:cubicBezTo>
                <a:cubicBezTo>
                  <a:pt x="1950" y="137"/>
                  <a:pt x="1948" y="132"/>
                  <a:pt x="1948" y="130"/>
                </a:cubicBezTo>
                <a:cubicBezTo>
                  <a:pt x="1954" y="133"/>
                  <a:pt x="1950" y="143"/>
                  <a:pt x="1951" y="150"/>
                </a:cubicBezTo>
                <a:cubicBezTo>
                  <a:pt x="1948" y="151"/>
                  <a:pt x="1946" y="147"/>
                  <a:pt x="1943" y="151"/>
                </a:cubicBezTo>
                <a:lnTo>
                  <a:pt x="1943" y="153"/>
                </a:lnTo>
                <a:cubicBezTo>
                  <a:pt x="1950" y="154"/>
                  <a:pt x="1956" y="156"/>
                  <a:pt x="1962" y="158"/>
                </a:cubicBezTo>
                <a:cubicBezTo>
                  <a:pt x="1962" y="155"/>
                  <a:pt x="1966" y="154"/>
                  <a:pt x="1968" y="156"/>
                </a:cubicBezTo>
                <a:cubicBezTo>
                  <a:pt x="1968" y="157"/>
                  <a:pt x="1967" y="158"/>
                  <a:pt x="1967" y="159"/>
                </a:cubicBezTo>
                <a:cubicBezTo>
                  <a:pt x="1971" y="161"/>
                  <a:pt x="1975" y="162"/>
                  <a:pt x="1979" y="164"/>
                </a:cubicBezTo>
                <a:lnTo>
                  <a:pt x="1980" y="163"/>
                </a:lnTo>
                <a:cubicBezTo>
                  <a:pt x="1985" y="162"/>
                  <a:pt x="1989" y="161"/>
                  <a:pt x="1994" y="160"/>
                </a:cubicBezTo>
                <a:cubicBezTo>
                  <a:pt x="1992" y="159"/>
                  <a:pt x="1990" y="158"/>
                  <a:pt x="1990" y="155"/>
                </a:cubicBezTo>
                <a:cubicBezTo>
                  <a:pt x="1994" y="156"/>
                  <a:pt x="1996" y="158"/>
                  <a:pt x="1998" y="154"/>
                </a:cubicBezTo>
                <a:cubicBezTo>
                  <a:pt x="1997" y="151"/>
                  <a:pt x="1995" y="153"/>
                  <a:pt x="1992" y="153"/>
                </a:cubicBezTo>
                <a:cubicBezTo>
                  <a:pt x="1995" y="146"/>
                  <a:pt x="2003" y="151"/>
                  <a:pt x="2007" y="150"/>
                </a:cubicBezTo>
                <a:cubicBezTo>
                  <a:pt x="2004" y="145"/>
                  <a:pt x="1994" y="147"/>
                  <a:pt x="1991" y="142"/>
                </a:cubicBezTo>
                <a:cubicBezTo>
                  <a:pt x="1994" y="138"/>
                  <a:pt x="1996" y="140"/>
                  <a:pt x="2001" y="140"/>
                </a:cubicBezTo>
                <a:cubicBezTo>
                  <a:pt x="2004" y="134"/>
                  <a:pt x="2015" y="135"/>
                  <a:pt x="2018" y="141"/>
                </a:cubicBezTo>
                <a:cubicBezTo>
                  <a:pt x="2027" y="130"/>
                  <a:pt x="2017" y="110"/>
                  <a:pt x="2023" y="100"/>
                </a:cubicBezTo>
                <a:cubicBezTo>
                  <a:pt x="2022" y="96"/>
                  <a:pt x="2018" y="95"/>
                  <a:pt x="2015" y="93"/>
                </a:cubicBezTo>
                <a:cubicBezTo>
                  <a:pt x="2020" y="93"/>
                  <a:pt x="2021" y="88"/>
                  <a:pt x="2022" y="83"/>
                </a:cubicBezTo>
                <a:cubicBezTo>
                  <a:pt x="2024" y="83"/>
                  <a:pt x="2025" y="83"/>
                  <a:pt x="2027" y="83"/>
                </a:cubicBezTo>
                <a:cubicBezTo>
                  <a:pt x="2027" y="88"/>
                  <a:pt x="2029" y="92"/>
                  <a:pt x="2029" y="97"/>
                </a:cubicBezTo>
                <a:cubicBezTo>
                  <a:pt x="2027" y="99"/>
                  <a:pt x="2027" y="100"/>
                  <a:pt x="2024" y="98"/>
                </a:cubicBezTo>
                <a:cubicBezTo>
                  <a:pt x="2018" y="110"/>
                  <a:pt x="2029" y="115"/>
                  <a:pt x="2027" y="123"/>
                </a:cubicBezTo>
                <a:cubicBezTo>
                  <a:pt x="2025" y="124"/>
                  <a:pt x="2028" y="118"/>
                  <a:pt x="2025" y="118"/>
                </a:cubicBezTo>
                <a:cubicBezTo>
                  <a:pt x="2022" y="117"/>
                  <a:pt x="2024" y="123"/>
                  <a:pt x="2023" y="126"/>
                </a:cubicBezTo>
                <a:cubicBezTo>
                  <a:pt x="2029" y="127"/>
                  <a:pt x="2030" y="139"/>
                  <a:pt x="2031" y="143"/>
                </a:cubicBezTo>
                <a:cubicBezTo>
                  <a:pt x="2034" y="144"/>
                  <a:pt x="2035" y="147"/>
                  <a:pt x="2037" y="150"/>
                </a:cubicBezTo>
                <a:cubicBezTo>
                  <a:pt x="2042" y="149"/>
                  <a:pt x="2040" y="145"/>
                  <a:pt x="2040" y="140"/>
                </a:cubicBezTo>
                <a:cubicBezTo>
                  <a:pt x="2041" y="141"/>
                  <a:pt x="2041" y="140"/>
                  <a:pt x="2043" y="140"/>
                </a:cubicBezTo>
                <a:cubicBezTo>
                  <a:pt x="2044" y="133"/>
                  <a:pt x="2038" y="129"/>
                  <a:pt x="2045" y="127"/>
                </a:cubicBezTo>
                <a:cubicBezTo>
                  <a:pt x="2045" y="129"/>
                  <a:pt x="2044" y="135"/>
                  <a:pt x="2046" y="135"/>
                </a:cubicBezTo>
                <a:cubicBezTo>
                  <a:pt x="2051" y="136"/>
                  <a:pt x="2044" y="124"/>
                  <a:pt x="2051" y="127"/>
                </a:cubicBezTo>
                <a:cubicBezTo>
                  <a:pt x="2049" y="123"/>
                  <a:pt x="2049" y="117"/>
                  <a:pt x="2043" y="118"/>
                </a:cubicBezTo>
                <a:cubicBezTo>
                  <a:pt x="2044" y="115"/>
                  <a:pt x="2048" y="116"/>
                  <a:pt x="2051" y="115"/>
                </a:cubicBezTo>
                <a:cubicBezTo>
                  <a:pt x="2052" y="117"/>
                  <a:pt x="2054" y="120"/>
                  <a:pt x="2055" y="122"/>
                </a:cubicBezTo>
                <a:cubicBezTo>
                  <a:pt x="2054" y="125"/>
                  <a:pt x="2052" y="126"/>
                  <a:pt x="2051" y="128"/>
                </a:cubicBezTo>
                <a:cubicBezTo>
                  <a:pt x="2052" y="130"/>
                  <a:pt x="2058" y="133"/>
                  <a:pt x="2053" y="136"/>
                </a:cubicBezTo>
                <a:cubicBezTo>
                  <a:pt x="2057" y="137"/>
                  <a:pt x="2062" y="136"/>
                  <a:pt x="2065" y="133"/>
                </a:cubicBezTo>
                <a:cubicBezTo>
                  <a:pt x="2066" y="130"/>
                  <a:pt x="2063" y="131"/>
                  <a:pt x="2062" y="130"/>
                </a:cubicBezTo>
                <a:cubicBezTo>
                  <a:pt x="2062" y="126"/>
                  <a:pt x="2069" y="130"/>
                  <a:pt x="2067" y="124"/>
                </a:cubicBezTo>
                <a:lnTo>
                  <a:pt x="2074" y="124"/>
                </a:lnTo>
                <a:cubicBezTo>
                  <a:pt x="2075" y="121"/>
                  <a:pt x="2077" y="118"/>
                  <a:pt x="2078" y="114"/>
                </a:cubicBezTo>
                <a:cubicBezTo>
                  <a:pt x="2080" y="117"/>
                  <a:pt x="2083" y="119"/>
                  <a:pt x="2083" y="124"/>
                </a:cubicBezTo>
                <a:cubicBezTo>
                  <a:pt x="2080" y="125"/>
                  <a:pt x="2078" y="125"/>
                  <a:pt x="2075" y="124"/>
                </a:cubicBezTo>
                <a:cubicBezTo>
                  <a:pt x="2081" y="126"/>
                  <a:pt x="2081" y="133"/>
                  <a:pt x="2086" y="135"/>
                </a:cubicBezTo>
                <a:lnTo>
                  <a:pt x="2086" y="142"/>
                </a:lnTo>
                <a:cubicBezTo>
                  <a:pt x="2087" y="144"/>
                  <a:pt x="2092" y="143"/>
                  <a:pt x="2092" y="146"/>
                </a:cubicBezTo>
                <a:lnTo>
                  <a:pt x="2092" y="147"/>
                </a:lnTo>
                <a:lnTo>
                  <a:pt x="2091" y="147"/>
                </a:lnTo>
                <a:cubicBezTo>
                  <a:pt x="2090" y="147"/>
                  <a:pt x="2090" y="147"/>
                  <a:pt x="2090" y="147"/>
                </a:cubicBezTo>
                <a:cubicBezTo>
                  <a:pt x="2088" y="148"/>
                  <a:pt x="2087" y="151"/>
                  <a:pt x="2086" y="154"/>
                </a:cubicBezTo>
                <a:lnTo>
                  <a:pt x="2085" y="154"/>
                </a:lnTo>
                <a:cubicBezTo>
                  <a:pt x="2087" y="154"/>
                  <a:pt x="2088" y="155"/>
                  <a:pt x="2090" y="155"/>
                </a:cubicBezTo>
                <a:cubicBezTo>
                  <a:pt x="2088" y="150"/>
                  <a:pt x="2094" y="154"/>
                  <a:pt x="2094" y="151"/>
                </a:cubicBezTo>
                <a:cubicBezTo>
                  <a:pt x="2093" y="151"/>
                  <a:pt x="2093" y="150"/>
                  <a:pt x="2092" y="148"/>
                </a:cubicBezTo>
                <a:lnTo>
                  <a:pt x="2092" y="147"/>
                </a:lnTo>
                <a:lnTo>
                  <a:pt x="2093" y="146"/>
                </a:lnTo>
                <a:cubicBezTo>
                  <a:pt x="2093" y="145"/>
                  <a:pt x="2093" y="144"/>
                  <a:pt x="2093" y="143"/>
                </a:cubicBezTo>
                <a:cubicBezTo>
                  <a:pt x="2097" y="142"/>
                  <a:pt x="2097" y="146"/>
                  <a:pt x="2100" y="147"/>
                </a:cubicBezTo>
                <a:cubicBezTo>
                  <a:pt x="2102" y="145"/>
                  <a:pt x="2100" y="144"/>
                  <a:pt x="2100" y="141"/>
                </a:cubicBezTo>
                <a:cubicBezTo>
                  <a:pt x="2097" y="141"/>
                  <a:pt x="2094" y="141"/>
                  <a:pt x="2092" y="141"/>
                </a:cubicBezTo>
                <a:cubicBezTo>
                  <a:pt x="2092" y="137"/>
                  <a:pt x="2091" y="133"/>
                  <a:pt x="2089" y="130"/>
                </a:cubicBezTo>
                <a:cubicBezTo>
                  <a:pt x="2096" y="128"/>
                  <a:pt x="2102" y="125"/>
                  <a:pt x="2107" y="121"/>
                </a:cubicBezTo>
                <a:cubicBezTo>
                  <a:pt x="2107" y="118"/>
                  <a:pt x="2100" y="122"/>
                  <a:pt x="2099" y="116"/>
                </a:cubicBezTo>
                <a:cubicBezTo>
                  <a:pt x="2103" y="114"/>
                  <a:pt x="2109" y="110"/>
                  <a:pt x="2111" y="117"/>
                </a:cubicBezTo>
                <a:cubicBezTo>
                  <a:pt x="2111" y="107"/>
                  <a:pt x="2111" y="101"/>
                  <a:pt x="2099" y="101"/>
                </a:cubicBezTo>
                <a:lnTo>
                  <a:pt x="2099" y="94"/>
                </a:lnTo>
                <a:cubicBezTo>
                  <a:pt x="2102" y="93"/>
                  <a:pt x="2105" y="93"/>
                  <a:pt x="2107" y="94"/>
                </a:cubicBezTo>
                <a:cubicBezTo>
                  <a:pt x="2108" y="90"/>
                  <a:pt x="2104" y="92"/>
                  <a:pt x="2105" y="89"/>
                </a:cubicBezTo>
                <a:cubicBezTo>
                  <a:pt x="2108" y="91"/>
                  <a:pt x="2112" y="92"/>
                  <a:pt x="2115" y="91"/>
                </a:cubicBezTo>
                <a:cubicBezTo>
                  <a:pt x="2109" y="87"/>
                  <a:pt x="2115" y="82"/>
                  <a:pt x="2114" y="73"/>
                </a:cubicBezTo>
                <a:cubicBezTo>
                  <a:pt x="2121" y="72"/>
                  <a:pt x="2117" y="77"/>
                  <a:pt x="2121" y="79"/>
                </a:cubicBezTo>
                <a:cubicBezTo>
                  <a:pt x="2123" y="76"/>
                  <a:pt x="2132" y="80"/>
                  <a:pt x="2131" y="74"/>
                </a:cubicBezTo>
                <a:cubicBezTo>
                  <a:pt x="2134" y="72"/>
                  <a:pt x="2130" y="79"/>
                  <a:pt x="2131" y="82"/>
                </a:cubicBezTo>
                <a:cubicBezTo>
                  <a:pt x="2134" y="83"/>
                  <a:pt x="2135" y="86"/>
                  <a:pt x="2139" y="86"/>
                </a:cubicBezTo>
                <a:cubicBezTo>
                  <a:pt x="2138" y="87"/>
                  <a:pt x="2138" y="89"/>
                  <a:pt x="2136" y="90"/>
                </a:cubicBezTo>
                <a:lnTo>
                  <a:pt x="2135" y="90"/>
                </a:lnTo>
                <a:lnTo>
                  <a:pt x="2133" y="90"/>
                </a:lnTo>
                <a:lnTo>
                  <a:pt x="2133" y="92"/>
                </a:lnTo>
                <a:lnTo>
                  <a:pt x="2134" y="92"/>
                </a:lnTo>
                <a:lnTo>
                  <a:pt x="2134" y="95"/>
                </a:lnTo>
                <a:lnTo>
                  <a:pt x="2134" y="95"/>
                </a:lnTo>
                <a:lnTo>
                  <a:pt x="2133" y="95"/>
                </a:lnTo>
                <a:cubicBezTo>
                  <a:pt x="2132" y="95"/>
                  <a:pt x="2130" y="94"/>
                  <a:pt x="2128" y="93"/>
                </a:cubicBezTo>
                <a:lnTo>
                  <a:pt x="2128" y="92"/>
                </a:lnTo>
                <a:cubicBezTo>
                  <a:pt x="2127" y="100"/>
                  <a:pt x="2130" y="100"/>
                  <a:pt x="2135" y="99"/>
                </a:cubicBezTo>
                <a:lnTo>
                  <a:pt x="2135" y="99"/>
                </a:lnTo>
                <a:lnTo>
                  <a:pt x="2136" y="101"/>
                </a:lnTo>
                <a:cubicBezTo>
                  <a:pt x="2137" y="101"/>
                  <a:pt x="2138" y="102"/>
                  <a:pt x="2138" y="102"/>
                </a:cubicBezTo>
                <a:cubicBezTo>
                  <a:pt x="2136" y="107"/>
                  <a:pt x="2129" y="103"/>
                  <a:pt x="2124" y="104"/>
                </a:cubicBezTo>
                <a:cubicBezTo>
                  <a:pt x="2122" y="105"/>
                  <a:pt x="2124" y="111"/>
                  <a:pt x="2123" y="113"/>
                </a:cubicBezTo>
                <a:cubicBezTo>
                  <a:pt x="2134" y="115"/>
                  <a:pt x="2134" y="108"/>
                  <a:pt x="2143" y="111"/>
                </a:cubicBezTo>
                <a:cubicBezTo>
                  <a:pt x="2145" y="122"/>
                  <a:pt x="2140" y="133"/>
                  <a:pt x="2144" y="142"/>
                </a:cubicBezTo>
                <a:cubicBezTo>
                  <a:pt x="2148" y="136"/>
                  <a:pt x="2150" y="141"/>
                  <a:pt x="2153" y="135"/>
                </a:cubicBezTo>
                <a:cubicBezTo>
                  <a:pt x="2155" y="136"/>
                  <a:pt x="2155" y="140"/>
                  <a:pt x="2156" y="142"/>
                </a:cubicBezTo>
                <a:cubicBezTo>
                  <a:pt x="2160" y="137"/>
                  <a:pt x="2158" y="129"/>
                  <a:pt x="2157" y="123"/>
                </a:cubicBezTo>
                <a:cubicBezTo>
                  <a:pt x="2159" y="116"/>
                  <a:pt x="2165" y="100"/>
                  <a:pt x="2159" y="96"/>
                </a:cubicBezTo>
                <a:cubicBezTo>
                  <a:pt x="2157" y="98"/>
                  <a:pt x="2160" y="105"/>
                  <a:pt x="2154" y="104"/>
                </a:cubicBezTo>
                <a:cubicBezTo>
                  <a:pt x="2153" y="98"/>
                  <a:pt x="2157" y="97"/>
                  <a:pt x="2158" y="87"/>
                </a:cubicBezTo>
                <a:cubicBezTo>
                  <a:pt x="2169" y="96"/>
                  <a:pt x="2176" y="81"/>
                  <a:pt x="2183" y="76"/>
                </a:cubicBezTo>
                <a:cubicBezTo>
                  <a:pt x="2181" y="74"/>
                  <a:pt x="2181" y="71"/>
                  <a:pt x="2181" y="69"/>
                </a:cubicBezTo>
                <a:cubicBezTo>
                  <a:pt x="2183" y="68"/>
                  <a:pt x="2186" y="67"/>
                  <a:pt x="2188" y="67"/>
                </a:cubicBezTo>
                <a:cubicBezTo>
                  <a:pt x="2189" y="71"/>
                  <a:pt x="2193" y="73"/>
                  <a:pt x="2199" y="72"/>
                </a:cubicBezTo>
                <a:cubicBezTo>
                  <a:pt x="2201" y="68"/>
                  <a:pt x="2206" y="66"/>
                  <a:pt x="2210" y="65"/>
                </a:cubicBezTo>
                <a:cubicBezTo>
                  <a:pt x="2211" y="67"/>
                  <a:pt x="2213" y="68"/>
                  <a:pt x="2212" y="72"/>
                </a:cubicBezTo>
                <a:cubicBezTo>
                  <a:pt x="2216" y="73"/>
                  <a:pt x="2214" y="69"/>
                  <a:pt x="2217" y="70"/>
                </a:cubicBezTo>
                <a:cubicBezTo>
                  <a:pt x="2220" y="74"/>
                  <a:pt x="2223" y="79"/>
                  <a:pt x="2227" y="82"/>
                </a:cubicBezTo>
                <a:cubicBezTo>
                  <a:pt x="2228" y="80"/>
                  <a:pt x="2231" y="79"/>
                  <a:pt x="2231" y="84"/>
                </a:cubicBezTo>
                <a:cubicBezTo>
                  <a:pt x="2235" y="84"/>
                  <a:pt x="2233" y="79"/>
                  <a:pt x="2236" y="80"/>
                </a:cubicBezTo>
                <a:lnTo>
                  <a:pt x="2236" y="85"/>
                </a:lnTo>
                <a:cubicBezTo>
                  <a:pt x="2239" y="85"/>
                  <a:pt x="2245" y="82"/>
                  <a:pt x="2244" y="87"/>
                </a:cubicBezTo>
                <a:cubicBezTo>
                  <a:pt x="2248" y="86"/>
                  <a:pt x="2247" y="80"/>
                  <a:pt x="2251" y="80"/>
                </a:cubicBezTo>
                <a:cubicBezTo>
                  <a:pt x="2253" y="85"/>
                  <a:pt x="2254" y="90"/>
                  <a:pt x="2255" y="95"/>
                </a:cubicBezTo>
                <a:cubicBezTo>
                  <a:pt x="2258" y="95"/>
                  <a:pt x="2256" y="90"/>
                  <a:pt x="2258" y="88"/>
                </a:cubicBezTo>
                <a:cubicBezTo>
                  <a:pt x="2260" y="91"/>
                  <a:pt x="2259" y="96"/>
                  <a:pt x="2261" y="98"/>
                </a:cubicBezTo>
                <a:cubicBezTo>
                  <a:pt x="2264" y="98"/>
                  <a:pt x="2266" y="98"/>
                  <a:pt x="2269" y="98"/>
                </a:cubicBezTo>
                <a:lnTo>
                  <a:pt x="2269" y="85"/>
                </a:lnTo>
                <a:cubicBezTo>
                  <a:pt x="2277" y="86"/>
                  <a:pt x="2272" y="105"/>
                  <a:pt x="2269" y="108"/>
                </a:cubicBezTo>
                <a:cubicBezTo>
                  <a:pt x="2270" y="110"/>
                  <a:pt x="2275" y="108"/>
                  <a:pt x="2277" y="109"/>
                </a:cubicBezTo>
                <a:cubicBezTo>
                  <a:pt x="2272" y="104"/>
                  <a:pt x="2276" y="95"/>
                  <a:pt x="2275" y="86"/>
                </a:cubicBezTo>
                <a:cubicBezTo>
                  <a:pt x="2277" y="88"/>
                  <a:pt x="2293" y="91"/>
                  <a:pt x="2293" y="85"/>
                </a:cubicBezTo>
                <a:cubicBezTo>
                  <a:pt x="2296" y="84"/>
                  <a:pt x="2300" y="86"/>
                  <a:pt x="2301" y="83"/>
                </a:cubicBezTo>
                <a:cubicBezTo>
                  <a:pt x="2303" y="84"/>
                  <a:pt x="2302" y="86"/>
                  <a:pt x="2302" y="88"/>
                </a:cubicBezTo>
                <a:cubicBezTo>
                  <a:pt x="2304" y="88"/>
                  <a:pt x="2306" y="88"/>
                  <a:pt x="2307" y="88"/>
                </a:cubicBezTo>
                <a:cubicBezTo>
                  <a:pt x="2310" y="88"/>
                  <a:pt x="2307" y="83"/>
                  <a:pt x="2309" y="83"/>
                </a:cubicBezTo>
                <a:cubicBezTo>
                  <a:pt x="2315" y="83"/>
                  <a:pt x="2320" y="95"/>
                  <a:pt x="2325" y="87"/>
                </a:cubicBezTo>
                <a:cubicBezTo>
                  <a:pt x="2326" y="89"/>
                  <a:pt x="2329" y="89"/>
                  <a:pt x="2329" y="92"/>
                </a:cubicBezTo>
                <a:cubicBezTo>
                  <a:pt x="2326" y="91"/>
                  <a:pt x="2326" y="95"/>
                  <a:pt x="2326" y="91"/>
                </a:cubicBezTo>
                <a:cubicBezTo>
                  <a:pt x="2324" y="92"/>
                  <a:pt x="2323" y="94"/>
                  <a:pt x="2324" y="96"/>
                </a:cubicBezTo>
                <a:cubicBezTo>
                  <a:pt x="2328" y="93"/>
                  <a:pt x="2336" y="94"/>
                  <a:pt x="2340" y="89"/>
                </a:cubicBezTo>
                <a:cubicBezTo>
                  <a:pt x="2348" y="95"/>
                  <a:pt x="2355" y="102"/>
                  <a:pt x="2363" y="108"/>
                </a:cubicBezTo>
                <a:cubicBezTo>
                  <a:pt x="2366" y="108"/>
                  <a:pt x="2365" y="104"/>
                  <a:pt x="2366" y="102"/>
                </a:cubicBezTo>
                <a:cubicBezTo>
                  <a:pt x="2373" y="100"/>
                  <a:pt x="2377" y="107"/>
                  <a:pt x="2382" y="103"/>
                </a:cubicBezTo>
                <a:cubicBezTo>
                  <a:pt x="2377" y="99"/>
                  <a:pt x="2389" y="98"/>
                  <a:pt x="2392" y="95"/>
                </a:cubicBezTo>
                <a:cubicBezTo>
                  <a:pt x="2391" y="98"/>
                  <a:pt x="2396" y="98"/>
                  <a:pt x="2394" y="95"/>
                </a:cubicBezTo>
                <a:cubicBezTo>
                  <a:pt x="2397" y="95"/>
                  <a:pt x="2397" y="98"/>
                  <a:pt x="2398" y="98"/>
                </a:cubicBezTo>
                <a:cubicBezTo>
                  <a:pt x="2407" y="95"/>
                  <a:pt x="2398" y="72"/>
                  <a:pt x="2406" y="68"/>
                </a:cubicBezTo>
                <a:cubicBezTo>
                  <a:pt x="2400" y="60"/>
                  <a:pt x="2397" y="51"/>
                  <a:pt x="2395" y="42"/>
                </a:cubicBezTo>
                <a:cubicBezTo>
                  <a:pt x="2392" y="41"/>
                  <a:pt x="2388" y="41"/>
                  <a:pt x="2385" y="39"/>
                </a:cubicBezTo>
                <a:cubicBezTo>
                  <a:pt x="2388" y="34"/>
                  <a:pt x="2389" y="28"/>
                  <a:pt x="2388" y="23"/>
                </a:cubicBezTo>
                <a:cubicBezTo>
                  <a:pt x="2390" y="23"/>
                  <a:pt x="2389" y="26"/>
                  <a:pt x="2390" y="26"/>
                </a:cubicBezTo>
                <a:cubicBezTo>
                  <a:pt x="2392" y="23"/>
                  <a:pt x="2393" y="19"/>
                  <a:pt x="2392" y="16"/>
                </a:cubicBezTo>
                <a:cubicBezTo>
                  <a:pt x="2397" y="15"/>
                  <a:pt x="2407" y="9"/>
                  <a:pt x="2414" y="11"/>
                </a:cubicBezTo>
                <a:cubicBezTo>
                  <a:pt x="2416" y="10"/>
                  <a:pt x="2418" y="9"/>
                  <a:pt x="2417" y="6"/>
                </a:cubicBezTo>
                <a:cubicBezTo>
                  <a:pt x="2421" y="7"/>
                  <a:pt x="2423" y="6"/>
                  <a:pt x="2428" y="6"/>
                </a:cubicBezTo>
                <a:cubicBezTo>
                  <a:pt x="2430" y="5"/>
                  <a:pt x="2431" y="3"/>
                  <a:pt x="2432" y="1"/>
                </a:cubicBezTo>
                <a:cubicBezTo>
                  <a:pt x="2433" y="3"/>
                  <a:pt x="2437" y="4"/>
                  <a:pt x="2439" y="6"/>
                </a:cubicBezTo>
                <a:cubicBezTo>
                  <a:pt x="2440" y="4"/>
                  <a:pt x="2441" y="2"/>
                  <a:pt x="2443" y="1"/>
                </a:cubicBezTo>
                <a:cubicBezTo>
                  <a:pt x="2444" y="1"/>
                  <a:pt x="2445" y="2"/>
                  <a:pt x="2446" y="3"/>
                </a:cubicBezTo>
                <a:cubicBezTo>
                  <a:pt x="2445" y="3"/>
                  <a:pt x="2445" y="4"/>
                  <a:pt x="2446" y="4"/>
                </a:cubicBezTo>
                <a:cubicBezTo>
                  <a:pt x="2447" y="6"/>
                  <a:pt x="2448" y="6"/>
                  <a:pt x="2449" y="4"/>
                </a:cubicBezTo>
                <a:cubicBezTo>
                  <a:pt x="2449" y="5"/>
                  <a:pt x="2450" y="5"/>
                  <a:pt x="2450" y="5"/>
                </a:cubicBezTo>
                <a:cubicBezTo>
                  <a:pt x="2449" y="6"/>
                  <a:pt x="2448" y="7"/>
                  <a:pt x="2448" y="9"/>
                </a:cubicBezTo>
                <a:cubicBezTo>
                  <a:pt x="2452" y="11"/>
                  <a:pt x="2452" y="15"/>
                  <a:pt x="2456" y="14"/>
                </a:cubicBezTo>
                <a:cubicBezTo>
                  <a:pt x="2456" y="9"/>
                  <a:pt x="2459" y="13"/>
                  <a:pt x="2462" y="11"/>
                </a:cubicBezTo>
                <a:cubicBezTo>
                  <a:pt x="2462" y="9"/>
                  <a:pt x="2462" y="6"/>
                  <a:pt x="2461" y="4"/>
                </a:cubicBezTo>
                <a:lnTo>
                  <a:pt x="2462" y="2"/>
                </a:lnTo>
                <a:cubicBezTo>
                  <a:pt x="2468" y="3"/>
                  <a:pt x="2472" y="-3"/>
                  <a:pt x="2474" y="5"/>
                </a:cubicBezTo>
                <a:cubicBezTo>
                  <a:pt x="2473" y="6"/>
                  <a:pt x="2468" y="4"/>
                  <a:pt x="2464" y="5"/>
                </a:cubicBezTo>
                <a:cubicBezTo>
                  <a:pt x="2466" y="12"/>
                  <a:pt x="2471" y="14"/>
                  <a:pt x="2472" y="18"/>
                </a:cubicBezTo>
                <a:cubicBezTo>
                  <a:pt x="2474" y="12"/>
                  <a:pt x="2479" y="20"/>
                  <a:pt x="2475" y="22"/>
                </a:cubicBezTo>
                <a:cubicBezTo>
                  <a:pt x="2479" y="20"/>
                  <a:pt x="2482" y="20"/>
                  <a:pt x="2486" y="20"/>
                </a:cubicBezTo>
                <a:lnTo>
                  <a:pt x="2486" y="23"/>
                </a:lnTo>
                <a:cubicBezTo>
                  <a:pt x="2490" y="20"/>
                  <a:pt x="2489" y="23"/>
                  <a:pt x="2493" y="24"/>
                </a:cubicBezTo>
                <a:cubicBezTo>
                  <a:pt x="2495" y="23"/>
                  <a:pt x="2492" y="18"/>
                  <a:pt x="2495" y="18"/>
                </a:cubicBezTo>
                <a:cubicBezTo>
                  <a:pt x="2498" y="18"/>
                  <a:pt x="2501" y="17"/>
                  <a:pt x="2505" y="16"/>
                </a:cubicBezTo>
                <a:cubicBezTo>
                  <a:pt x="2504" y="22"/>
                  <a:pt x="2512" y="20"/>
                  <a:pt x="2513" y="22"/>
                </a:cubicBezTo>
                <a:cubicBezTo>
                  <a:pt x="2513" y="25"/>
                  <a:pt x="2514" y="26"/>
                  <a:pt x="2512" y="27"/>
                </a:cubicBezTo>
                <a:cubicBezTo>
                  <a:pt x="2512" y="27"/>
                  <a:pt x="2512" y="27"/>
                  <a:pt x="2511" y="27"/>
                </a:cubicBezTo>
                <a:cubicBezTo>
                  <a:pt x="2509" y="26"/>
                  <a:pt x="2506" y="28"/>
                  <a:pt x="2505" y="31"/>
                </a:cubicBezTo>
                <a:cubicBezTo>
                  <a:pt x="2512" y="28"/>
                  <a:pt x="2514" y="35"/>
                  <a:pt x="2521" y="31"/>
                </a:cubicBezTo>
                <a:cubicBezTo>
                  <a:pt x="2521" y="33"/>
                  <a:pt x="2522" y="33"/>
                  <a:pt x="2522" y="35"/>
                </a:cubicBezTo>
                <a:cubicBezTo>
                  <a:pt x="2516" y="30"/>
                  <a:pt x="2517" y="41"/>
                  <a:pt x="2511" y="39"/>
                </a:cubicBezTo>
                <a:cubicBezTo>
                  <a:pt x="2511" y="43"/>
                  <a:pt x="2515" y="43"/>
                  <a:pt x="2517" y="44"/>
                </a:cubicBezTo>
                <a:cubicBezTo>
                  <a:pt x="2517" y="43"/>
                  <a:pt x="2517" y="42"/>
                  <a:pt x="2518" y="41"/>
                </a:cubicBezTo>
                <a:cubicBezTo>
                  <a:pt x="2519" y="39"/>
                  <a:pt x="2522" y="39"/>
                  <a:pt x="2524" y="40"/>
                </a:cubicBezTo>
                <a:cubicBezTo>
                  <a:pt x="2523" y="42"/>
                  <a:pt x="2521" y="44"/>
                  <a:pt x="2523" y="46"/>
                </a:cubicBezTo>
                <a:cubicBezTo>
                  <a:pt x="2527" y="46"/>
                  <a:pt x="2527" y="44"/>
                  <a:pt x="2529" y="43"/>
                </a:cubicBezTo>
                <a:cubicBezTo>
                  <a:pt x="2526" y="43"/>
                  <a:pt x="2525" y="39"/>
                  <a:pt x="2528" y="39"/>
                </a:cubicBezTo>
                <a:cubicBezTo>
                  <a:pt x="2530" y="42"/>
                  <a:pt x="2534" y="41"/>
                  <a:pt x="2534" y="45"/>
                </a:cubicBezTo>
                <a:cubicBezTo>
                  <a:pt x="2533" y="47"/>
                  <a:pt x="2536" y="52"/>
                  <a:pt x="2533" y="56"/>
                </a:cubicBezTo>
                <a:cubicBezTo>
                  <a:pt x="2536" y="56"/>
                  <a:pt x="2536" y="60"/>
                  <a:pt x="2540" y="60"/>
                </a:cubicBezTo>
                <a:cubicBezTo>
                  <a:pt x="2542" y="58"/>
                  <a:pt x="2543" y="56"/>
                  <a:pt x="2546" y="56"/>
                </a:cubicBezTo>
                <a:cubicBezTo>
                  <a:pt x="2546" y="57"/>
                  <a:pt x="2546" y="59"/>
                  <a:pt x="2547" y="59"/>
                </a:cubicBezTo>
                <a:cubicBezTo>
                  <a:pt x="2548" y="57"/>
                  <a:pt x="2549" y="59"/>
                  <a:pt x="2552" y="59"/>
                </a:cubicBezTo>
                <a:cubicBezTo>
                  <a:pt x="2553" y="55"/>
                  <a:pt x="2549" y="58"/>
                  <a:pt x="2550" y="55"/>
                </a:cubicBezTo>
                <a:cubicBezTo>
                  <a:pt x="2561" y="58"/>
                  <a:pt x="2553" y="61"/>
                  <a:pt x="2550" y="65"/>
                </a:cubicBezTo>
                <a:cubicBezTo>
                  <a:pt x="2544" y="64"/>
                  <a:pt x="2538" y="65"/>
                  <a:pt x="2533" y="68"/>
                </a:cubicBezTo>
                <a:cubicBezTo>
                  <a:pt x="2537" y="70"/>
                  <a:pt x="2542" y="70"/>
                  <a:pt x="2545" y="67"/>
                </a:cubicBezTo>
                <a:cubicBezTo>
                  <a:pt x="2545" y="70"/>
                  <a:pt x="2549" y="68"/>
                  <a:pt x="2549" y="71"/>
                </a:cubicBezTo>
                <a:cubicBezTo>
                  <a:pt x="2547" y="74"/>
                  <a:pt x="2549" y="80"/>
                  <a:pt x="2550" y="82"/>
                </a:cubicBezTo>
                <a:cubicBezTo>
                  <a:pt x="2549" y="85"/>
                  <a:pt x="2549" y="89"/>
                  <a:pt x="2546" y="89"/>
                </a:cubicBezTo>
                <a:cubicBezTo>
                  <a:pt x="2544" y="84"/>
                  <a:pt x="2536" y="84"/>
                  <a:pt x="2533" y="80"/>
                </a:cubicBezTo>
                <a:cubicBezTo>
                  <a:pt x="2533" y="84"/>
                  <a:pt x="2535" y="89"/>
                  <a:pt x="2532" y="91"/>
                </a:cubicBezTo>
                <a:cubicBezTo>
                  <a:pt x="2530" y="91"/>
                  <a:pt x="2531" y="87"/>
                  <a:pt x="2529" y="87"/>
                </a:cubicBezTo>
                <a:cubicBezTo>
                  <a:pt x="2529" y="90"/>
                  <a:pt x="2525" y="97"/>
                  <a:pt x="2528" y="97"/>
                </a:cubicBezTo>
                <a:cubicBezTo>
                  <a:pt x="2529" y="95"/>
                  <a:pt x="2531" y="93"/>
                  <a:pt x="2533" y="92"/>
                </a:cubicBezTo>
                <a:cubicBezTo>
                  <a:pt x="2536" y="95"/>
                  <a:pt x="2540" y="97"/>
                  <a:pt x="2543" y="99"/>
                </a:cubicBezTo>
                <a:cubicBezTo>
                  <a:pt x="2543" y="103"/>
                  <a:pt x="2540" y="104"/>
                  <a:pt x="2539" y="106"/>
                </a:cubicBezTo>
                <a:cubicBezTo>
                  <a:pt x="2534" y="108"/>
                  <a:pt x="2534" y="102"/>
                  <a:pt x="2533" y="106"/>
                </a:cubicBezTo>
                <a:cubicBezTo>
                  <a:pt x="2536" y="105"/>
                  <a:pt x="2535" y="115"/>
                  <a:pt x="2533" y="114"/>
                </a:cubicBezTo>
                <a:cubicBezTo>
                  <a:pt x="2533" y="112"/>
                  <a:pt x="2533" y="110"/>
                  <a:pt x="2531" y="111"/>
                </a:cubicBezTo>
                <a:cubicBezTo>
                  <a:pt x="2529" y="117"/>
                  <a:pt x="2537" y="114"/>
                  <a:pt x="2537" y="118"/>
                </a:cubicBezTo>
                <a:cubicBezTo>
                  <a:pt x="2537" y="121"/>
                  <a:pt x="2532" y="118"/>
                  <a:pt x="2534" y="122"/>
                </a:cubicBezTo>
                <a:cubicBezTo>
                  <a:pt x="2536" y="124"/>
                  <a:pt x="2541" y="122"/>
                  <a:pt x="2539" y="128"/>
                </a:cubicBezTo>
                <a:cubicBezTo>
                  <a:pt x="2542" y="129"/>
                  <a:pt x="2543" y="127"/>
                  <a:pt x="2545" y="127"/>
                </a:cubicBezTo>
                <a:cubicBezTo>
                  <a:pt x="2546" y="126"/>
                  <a:pt x="2544" y="122"/>
                  <a:pt x="2546" y="122"/>
                </a:cubicBezTo>
                <a:cubicBezTo>
                  <a:pt x="2550" y="122"/>
                  <a:pt x="2551" y="124"/>
                  <a:pt x="2553" y="125"/>
                </a:cubicBezTo>
                <a:lnTo>
                  <a:pt x="2553" y="135"/>
                </a:lnTo>
                <a:cubicBezTo>
                  <a:pt x="2552" y="133"/>
                  <a:pt x="2547" y="131"/>
                  <a:pt x="2545" y="134"/>
                </a:cubicBezTo>
                <a:cubicBezTo>
                  <a:pt x="2546" y="134"/>
                  <a:pt x="2546" y="135"/>
                  <a:pt x="2547" y="135"/>
                </a:cubicBezTo>
                <a:cubicBezTo>
                  <a:pt x="2550" y="138"/>
                  <a:pt x="2556" y="137"/>
                  <a:pt x="2558" y="133"/>
                </a:cubicBezTo>
                <a:cubicBezTo>
                  <a:pt x="2557" y="132"/>
                  <a:pt x="2555" y="133"/>
                  <a:pt x="2555" y="132"/>
                </a:cubicBezTo>
                <a:cubicBezTo>
                  <a:pt x="2556" y="131"/>
                  <a:pt x="2556" y="127"/>
                  <a:pt x="2558" y="128"/>
                </a:cubicBezTo>
                <a:cubicBezTo>
                  <a:pt x="2561" y="130"/>
                  <a:pt x="2560" y="134"/>
                  <a:pt x="2565" y="133"/>
                </a:cubicBezTo>
                <a:cubicBezTo>
                  <a:pt x="2565" y="129"/>
                  <a:pt x="2562" y="130"/>
                  <a:pt x="2562" y="127"/>
                </a:cubicBezTo>
                <a:cubicBezTo>
                  <a:pt x="2564" y="127"/>
                  <a:pt x="2564" y="124"/>
                  <a:pt x="2567" y="124"/>
                </a:cubicBezTo>
                <a:cubicBezTo>
                  <a:pt x="2566" y="130"/>
                  <a:pt x="2568" y="132"/>
                  <a:pt x="2570" y="135"/>
                </a:cubicBezTo>
                <a:lnTo>
                  <a:pt x="2566" y="135"/>
                </a:lnTo>
                <a:cubicBezTo>
                  <a:pt x="2566" y="138"/>
                  <a:pt x="2564" y="139"/>
                  <a:pt x="2564" y="142"/>
                </a:cubicBezTo>
                <a:cubicBezTo>
                  <a:pt x="2566" y="141"/>
                  <a:pt x="2572" y="143"/>
                  <a:pt x="2573" y="140"/>
                </a:cubicBezTo>
                <a:cubicBezTo>
                  <a:pt x="2571" y="139"/>
                  <a:pt x="2569" y="138"/>
                  <a:pt x="2570" y="135"/>
                </a:cubicBezTo>
                <a:cubicBezTo>
                  <a:pt x="2578" y="134"/>
                  <a:pt x="2575" y="140"/>
                  <a:pt x="2578" y="143"/>
                </a:cubicBezTo>
                <a:cubicBezTo>
                  <a:pt x="2580" y="138"/>
                  <a:pt x="2584" y="141"/>
                  <a:pt x="2590" y="141"/>
                </a:cubicBezTo>
                <a:cubicBezTo>
                  <a:pt x="2593" y="139"/>
                  <a:pt x="2586" y="136"/>
                  <a:pt x="2590" y="133"/>
                </a:cubicBezTo>
                <a:cubicBezTo>
                  <a:pt x="2594" y="136"/>
                  <a:pt x="2596" y="142"/>
                  <a:pt x="2600" y="146"/>
                </a:cubicBezTo>
                <a:cubicBezTo>
                  <a:pt x="2603" y="145"/>
                  <a:pt x="2610" y="144"/>
                  <a:pt x="2611" y="147"/>
                </a:cubicBezTo>
                <a:cubicBezTo>
                  <a:pt x="2611" y="145"/>
                  <a:pt x="2609" y="145"/>
                  <a:pt x="2610" y="142"/>
                </a:cubicBezTo>
                <a:cubicBezTo>
                  <a:pt x="2614" y="143"/>
                  <a:pt x="2615" y="141"/>
                  <a:pt x="2618" y="141"/>
                </a:cubicBezTo>
                <a:cubicBezTo>
                  <a:pt x="2620" y="146"/>
                  <a:pt x="2628" y="146"/>
                  <a:pt x="2631" y="150"/>
                </a:cubicBezTo>
                <a:cubicBezTo>
                  <a:pt x="2632" y="148"/>
                  <a:pt x="2633" y="145"/>
                  <a:pt x="2632" y="142"/>
                </a:cubicBezTo>
                <a:cubicBezTo>
                  <a:pt x="2630" y="140"/>
                  <a:pt x="2626" y="141"/>
                  <a:pt x="2626" y="137"/>
                </a:cubicBezTo>
                <a:cubicBezTo>
                  <a:pt x="2629" y="137"/>
                  <a:pt x="2630" y="139"/>
                  <a:pt x="2634" y="139"/>
                </a:cubicBezTo>
                <a:cubicBezTo>
                  <a:pt x="2634" y="140"/>
                  <a:pt x="2634" y="142"/>
                  <a:pt x="2635" y="142"/>
                </a:cubicBezTo>
                <a:cubicBezTo>
                  <a:pt x="2646" y="140"/>
                  <a:pt x="2658" y="147"/>
                  <a:pt x="2667" y="150"/>
                </a:cubicBezTo>
                <a:cubicBezTo>
                  <a:pt x="2667" y="151"/>
                  <a:pt x="2666" y="151"/>
                  <a:pt x="2666" y="153"/>
                </a:cubicBezTo>
                <a:cubicBezTo>
                  <a:pt x="2670" y="153"/>
                  <a:pt x="2671" y="155"/>
                  <a:pt x="2674" y="155"/>
                </a:cubicBezTo>
                <a:cubicBezTo>
                  <a:pt x="2675" y="152"/>
                  <a:pt x="2674" y="151"/>
                  <a:pt x="2673" y="150"/>
                </a:cubicBezTo>
                <a:cubicBezTo>
                  <a:pt x="2678" y="149"/>
                  <a:pt x="2680" y="145"/>
                  <a:pt x="2683" y="143"/>
                </a:cubicBezTo>
                <a:cubicBezTo>
                  <a:pt x="2683" y="145"/>
                  <a:pt x="2682" y="147"/>
                  <a:pt x="2685" y="146"/>
                </a:cubicBezTo>
                <a:cubicBezTo>
                  <a:pt x="2684" y="139"/>
                  <a:pt x="2691" y="142"/>
                  <a:pt x="2694" y="139"/>
                </a:cubicBezTo>
                <a:cubicBezTo>
                  <a:pt x="2691" y="139"/>
                  <a:pt x="2690" y="138"/>
                  <a:pt x="2691" y="135"/>
                </a:cubicBezTo>
                <a:cubicBezTo>
                  <a:pt x="2694" y="135"/>
                  <a:pt x="2698" y="134"/>
                  <a:pt x="2698" y="137"/>
                </a:cubicBezTo>
                <a:cubicBezTo>
                  <a:pt x="2694" y="138"/>
                  <a:pt x="2695" y="140"/>
                  <a:pt x="2697" y="142"/>
                </a:cubicBezTo>
                <a:cubicBezTo>
                  <a:pt x="2701" y="141"/>
                  <a:pt x="2701" y="137"/>
                  <a:pt x="2705" y="136"/>
                </a:cubicBezTo>
                <a:cubicBezTo>
                  <a:pt x="2706" y="143"/>
                  <a:pt x="2715" y="139"/>
                  <a:pt x="2716" y="135"/>
                </a:cubicBezTo>
                <a:cubicBezTo>
                  <a:pt x="2717" y="143"/>
                  <a:pt x="2724" y="138"/>
                  <a:pt x="2721" y="145"/>
                </a:cubicBezTo>
                <a:cubicBezTo>
                  <a:pt x="2725" y="140"/>
                  <a:pt x="2729" y="140"/>
                  <a:pt x="2737" y="141"/>
                </a:cubicBezTo>
                <a:cubicBezTo>
                  <a:pt x="2739" y="142"/>
                  <a:pt x="2737" y="147"/>
                  <a:pt x="2739" y="148"/>
                </a:cubicBezTo>
                <a:cubicBezTo>
                  <a:pt x="2745" y="145"/>
                  <a:pt x="2738" y="140"/>
                  <a:pt x="2739" y="138"/>
                </a:cubicBezTo>
                <a:cubicBezTo>
                  <a:pt x="2742" y="131"/>
                  <a:pt x="2750" y="137"/>
                  <a:pt x="2755" y="137"/>
                </a:cubicBezTo>
                <a:cubicBezTo>
                  <a:pt x="2755" y="129"/>
                  <a:pt x="2763" y="135"/>
                  <a:pt x="2764" y="129"/>
                </a:cubicBezTo>
                <a:cubicBezTo>
                  <a:pt x="2767" y="130"/>
                  <a:pt x="2766" y="134"/>
                  <a:pt x="2764" y="135"/>
                </a:cubicBezTo>
                <a:cubicBezTo>
                  <a:pt x="2770" y="135"/>
                  <a:pt x="2779" y="133"/>
                  <a:pt x="2788" y="133"/>
                </a:cubicBezTo>
                <a:cubicBezTo>
                  <a:pt x="2786" y="135"/>
                  <a:pt x="2789" y="137"/>
                  <a:pt x="2791" y="138"/>
                </a:cubicBezTo>
                <a:cubicBezTo>
                  <a:pt x="2791" y="136"/>
                  <a:pt x="2790" y="133"/>
                  <a:pt x="2793" y="134"/>
                </a:cubicBezTo>
                <a:cubicBezTo>
                  <a:pt x="2795" y="137"/>
                  <a:pt x="2796" y="141"/>
                  <a:pt x="2800" y="142"/>
                </a:cubicBezTo>
                <a:cubicBezTo>
                  <a:pt x="2802" y="139"/>
                  <a:pt x="2802" y="135"/>
                  <a:pt x="2800" y="131"/>
                </a:cubicBezTo>
                <a:lnTo>
                  <a:pt x="2792" y="131"/>
                </a:lnTo>
                <a:cubicBezTo>
                  <a:pt x="2793" y="127"/>
                  <a:pt x="2788" y="128"/>
                  <a:pt x="2789" y="125"/>
                </a:cubicBezTo>
                <a:cubicBezTo>
                  <a:pt x="2784" y="124"/>
                  <a:pt x="2780" y="130"/>
                  <a:pt x="2775" y="126"/>
                </a:cubicBezTo>
                <a:cubicBezTo>
                  <a:pt x="2774" y="124"/>
                  <a:pt x="2774" y="123"/>
                  <a:pt x="2776" y="123"/>
                </a:cubicBezTo>
                <a:cubicBezTo>
                  <a:pt x="2776" y="125"/>
                  <a:pt x="2777" y="125"/>
                  <a:pt x="2779" y="125"/>
                </a:cubicBezTo>
                <a:cubicBezTo>
                  <a:pt x="2780" y="124"/>
                  <a:pt x="2779" y="123"/>
                  <a:pt x="2780" y="123"/>
                </a:cubicBezTo>
                <a:cubicBezTo>
                  <a:pt x="2781" y="120"/>
                  <a:pt x="2779" y="120"/>
                  <a:pt x="2778" y="119"/>
                </a:cubicBezTo>
                <a:cubicBezTo>
                  <a:pt x="2782" y="120"/>
                  <a:pt x="2783" y="115"/>
                  <a:pt x="2789" y="115"/>
                </a:cubicBezTo>
                <a:lnTo>
                  <a:pt x="2789" y="118"/>
                </a:lnTo>
                <a:cubicBezTo>
                  <a:pt x="2791" y="117"/>
                  <a:pt x="2797" y="120"/>
                  <a:pt x="2797" y="116"/>
                </a:cubicBezTo>
                <a:cubicBezTo>
                  <a:pt x="2794" y="116"/>
                  <a:pt x="2790" y="117"/>
                  <a:pt x="2790" y="114"/>
                </a:cubicBezTo>
                <a:cubicBezTo>
                  <a:pt x="2796" y="114"/>
                  <a:pt x="2805" y="115"/>
                  <a:pt x="2805" y="117"/>
                </a:cubicBezTo>
                <a:cubicBezTo>
                  <a:pt x="2806" y="109"/>
                  <a:pt x="2810" y="119"/>
                  <a:pt x="2818" y="116"/>
                </a:cubicBezTo>
                <a:lnTo>
                  <a:pt x="2818" y="121"/>
                </a:lnTo>
                <a:cubicBezTo>
                  <a:pt x="2821" y="122"/>
                  <a:pt x="2821" y="120"/>
                  <a:pt x="2825" y="119"/>
                </a:cubicBezTo>
                <a:cubicBezTo>
                  <a:pt x="2826" y="124"/>
                  <a:pt x="2832" y="122"/>
                  <a:pt x="2832" y="128"/>
                </a:cubicBezTo>
                <a:cubicBezTo>
                  <a:pt x="2836" y="127"/>
                  <a:pt x="2841" y="127"/>
                  <a:pt x="2845" y="127"/>
                </a:cubicBezTo>
                <a:cubicBezTo>
                  <a:pt x="2847" y="131"/>
                  <a:pt x="2852" y="132"/>
                  <a:pt x="2854" y="134"/>
                </a:cubicBezTo>
                <a:cubicBezTo>
                  <a:pt x="2851" y="132"/>
                  <a:pt x="2860" y="129"/>
                  <a:pt x="2856" y="127"/>
                </a:cubicBezTo>
                <a:cubicBezTo>
                  <a:pt x="2855" y="129"/>
                  <a:pt x="2853" y="129"/>
                  <a:pt x="2851" y="129"/>
                </a:cubicBezTo>
                <a:cubicBezTo>
                  <a:pt x="2851" y="127"/>
                  <a:pt x="2852" y="127"/>
                  <a:pt x="2852" y="125"/>
                </a:cubicBezTo>
                <a:cubicBezTo>
                  <a:pt x="2848" y="124"/>
                  <a:pt x="2848" y="127"/>
                  <a:pt x="2845" y="127"/>
                </a:cubicBezTo>
                <a:cubicBezTo>
                  <a:pt x="2846" y="121"/>
                  <a:pt x="2840" y="122"/>
                  <a:pt x="2841" y="116"/>
                </a:cubicBezTo>
                <a:cubicBezTo>
                  <a:pt x="2845" y="119"/>
                  <a:pt x="2846" y="115"/>
                  <a:pt x="2849" y="114"/>
                </a:cubicBezTo>
                <a:cubicBezTo>
                  <a:pt x="2853" y="115"/>
                  <a:pt x="2854" y="118"/>
                  <a:pt x="2857" y="120"/>
                </a:cubicBezTo>
                <a:cubicBezTo>
                  <a:pt x="2860" y="119"/>
                  <a:pt x="2859" y="114"/>
                  <a:pt x="2861" y="113"/>
                </a:cubicBezTo>
                <a:cubicBezTo>
                  <a:pt x="2862" y="113"/>
                  <a:pt x="2862" y="113"/>
                  <a:pt x="2862" y="113"/>
                </a:cubicBezTo>
                <a:cubicBezTo>
                  <a:pt x="2867" y="115"/>
                  <a:pt x="2873" y="112"/>
                  <a:pt x="2874" y="106"/>
                </a:cubicBezTo>
                <a:cubicBezTo>
                  <a:pt x="2880" y="106"/>
                  <a:pt x="2885" y="108"/>
                  <a:pt x="2890" y="112"/>
                </a:cubicBezTo>
                <a:cubicBezTo>
                  <a:pt x="2887" y="114"/>
                  <a:pt x="2886" y="116"/>
                  <a:pt x="2889" y="119"/>
                </a:cubicBezTo>
                <a:cubicBezTo>
                  <a:pt x="2892" y="115"/>
                  <a:pt x="2896" y="118"/>
                  <a:pt x="2897" y="109"/>
                </a:cubicBezTo>
                <a:cubicBezTo>
                  <a:pt x="2896" y="108"/>
                  <a:pt x="2893" y="111"/>
                  <a:pt x="2894" y="106"/>
                </a:cubicBezTo>
                <a:cubicBezTo>
                  <a:pt x="2900" y="105"/>
                  <a:pt x="2902" y="108"/>
                  <a:pt x="2908" y="107"/>
                </a:cubicBezTo>
                <a:cubicBezTo>
                  <a:pt x="2905" y="103"/>
                  <a:pt x="2910" y="103"/>
                  <a:pt x="2910" y="99"/>
                </a:cubicBezTo>
                <a:cubicBezTo>
                  <a:pt x="2908" y="98"/>
                  <a:pt x="2906" y="99"/>
                  <a:pt x="2906" y="97"/>
                </a:cubicBezTo>
                <a:cubicBezTo>
                  <a:pt x="2907" y="96"/>
                  <a:pt x="2910" y="95"/>
                  <a:pt x="2911" y="93"/>
                </a:cubicBezTo>
                <a:cubicBezTo>
                  <a:pt x="2912" y="97"/>
                  <a:pt x="2913" y="101"/>
                  <a:pt x="2918" y="102"/>
                </a:cubicBezTo>
                <a:cubicBezTo>
                  <a:pt x="2921" y="102"/>
                  <a:pt x="2919" y="97"/>
                  <a:pt x="2923" y="99"/>
                </a:cubicBezTo>
                <a:cubicBezTo>
                  <a:pt x="2926" y="101"/>
                  <a:pt x="2927" y="106"/>
                  <a:pt x="2930" y="107"/>
                </a:cubicBezTo>
                <a:cubicBezTo>
                  <a:pt x="2934" y="104"/>
                  <a:pt x="2933" y="100"/>
                  <a:pt x="2931" y="95"/>
                </a:cubicBezTo>
                <a:cubicBezTo>
                  <a:pt x="2929" y="95"/>
                  <a:pt x="2927" y="102"/>
                  <a:pt x="2924" y="98"/>
                </a:cubicBezTo>
                <a:cubicBezTo>
                  <a:pt x="2926" y="95"/>
                  <a:pt x="2929" y="91"/>
                  <a:pt x="2930" y="88"/>
                </a:cubicBezTo>
                <a:cubicBezTo>
                  <a:pt x="2933" y="93"/>
                  <a:pt x="2936" y="95"/>
                  <a:pt x="2934" y="103"/>
                </a:cubicBezTo>
                <a:cubicBezTo>
                  <a:pt x="2939" y="103"/>
                  <a:pt x="2943" y="103"/>
                  <a:pt x="2943" y="106"/>
                </a:cubicBezTo>
                <a:cubicBezTo>
                  <a:pt x="2947" y="101"/>
                  <a:pt x="2950" y="110"/>
                  <a:pt x="2956" y="109"/>
                </a:cubicBezTo>
                <a:cubicBezTo>
                  <a:pt x="2958" y="102"/>
                  <a:pt x="2961" y="97"/>
                  <a:pt x="2964" y="90"/>
                </a:cubicBezTo>
                <a:cubicBezTo>
                  <a:pt x="2960" y="93"/>
                  <a:pt x="2955" y="93"/>
                  <a:pt x="2951" y="92"/>
                </a:cubicBezTo>
                <a:cubicBezTo>
                  <a:pt x="2951" y="90"/>
                  <a:pt x="2949" y="86"/>
                  <a:pt x="2952" y="86"/>
                </a:cubicBezTo>
                <a:cubicBezTo>
                  <a:pt x="2951" y="88"/>
                  <a:pt x="2953" y="88"/>
                  <a:pt x="2953" y="90"/>
                </a:cubicBezTo>
                <a:lnTo>
                  <a:pt x="2959" y="90"/>
                </a:lnTo>
                <a:cubicBezTo>
                  <a:pt x="2959" y="88"/>
                  <a:pt x="2958" y="86"/>
                  <a:pt x="2960" y="86"/>
                </a:cubicBezTo>
                <a:cubicBezTo>
                  <a:pt x="2965" y="91"/>
                  <a:pt x="2971" y="87"/>
                  <a:pt x="2975" y="83"/>
                </a:cubicBezTo>
                <a:cubicBezTo>
                  <a:pt x="2975" y="85"/>
                  <a:pt x="2975" y="87"/>
                  <a:pt x="2976" y="87"/>
                </a:cubicBezTo>
                <a:cubicBezTo>
                  <a:pt x="2979" y="85"/>
                  <a:pt x="2977" y="79"/>
                  <a:pt x="2981" y="79"/>
                </a:cubicBezTo>
                <a:cubicBezTo>
                  <a:pt x="2982" y="82"/>
                  <a:pt x="2983" y="84"/>
                  <a:pt x="2984" y="87"/>
                </a:cubicBezTo>
                <a:cubicBezTo>
                  <a:pt x="2984" y="84"/>
                  <a:pt x="2985" y="83"/>
                  <a:pt x="2987" y="83"/>
                </a:cubicBezTo>
                <a:cubicBezTo>
                  <a:pt x="2988" y="85"/>
                  <a:pt x="2989" y="88"/>
                  <a:pt x="2988" y="90"/>
                </a:cubicBezTo>
                <a:cubicBezTo>
                  <a:pt x="2990" y="90"/>
                  <a:pt x="2993" y="91"/>
                  <a:pt x="2993" y="89"/>
                </a:cubicBezTo>
                <a:cubicBezTo>
                  <a:pt x="2991" y="89"/>
                  <a:pt x="2991" y="86"/>
                  <a:pt x="2991" y="84"/>
                </a:cubicBezTo>
                <a:cubicBezTo>
                  <a:pt x="2995" y="82"/>
                  <a:pt x="2999" y="81"/>
                  <a:pt x="3000" y="77"/>
                </a:cubicBezTo>
                <a:cubicBezTo>
                  <a:pt x="3001" y="79"/>
                  <a:pt x="3002" y="80"/>
                  <a:pt x="3002" y="81"/>
                </a:cubicBezTo>
                <a:cubicBezTo>
                  <a:pt x="2999" y="80"/>
                  <a:pt x="3000" y="83"/>
                  <a:pt x="2997" y="82"/>
                </a:cubicBezTo>
                <a:cubicBezTo>
                  <a:pt x="2997" y="85"/>
                  <a:pt x="2997" y="88"/>
                  <a:pt x="2999" y="88"/>
                </a:cubicBezTo>
                <a:cubicBezTo>
                  <a:pt x="2999" y="86"/>
                  <a:pt x="2999" y="83"/>
                  <a:pt x="3000" y="83"/>
                </a:cubicBezTo>
                <a:cubicBezTo>
                  <a:pt x="3004" y="87"/>
                  <a:pt x="3000" y="91"/>
                  <a:pt x="3003" y="93"/>
                </a:cubicBezTo>
                <a:cubicBezTo>
                  <a:pt x="3007" y="94"/>
                  <a:pt x="3006" y="90"/>
                  <a:pt x="3009" y="90"/>
                </a:cubicBezTo>
                <a:cubicBezTo>
                  <a:pt x="3010" y="94"/>
                  <a:pt x="3008" y="95"/>
                  <a:pt x="3006" y="97"/>
                </a:cubicBezTo>
                <a:cubicBezTo>
                  <a:pt x="3004" y="94"/>
                  <a:pt x="3001" y="98"/>
                  <a:pt x="3000" y="101"/>
                </a:cubicBezTo>
                <a:cubicBezTo>
                  <a:pt x="3004" y="103"/>
                  <a:pt x="3008" y="103"/>
                  <a:pt x="3008" y="108"/>
                </a:cubicBezTo>
                <a:cubicBezTo>
                  <a:pt x="3008" y="108"/>
                  <a:pt x="3008" y="107"/>
                  <a:pt x="3008" y="107"/>
                </a:cubicBezTo>
                <a:cubicBezTo>
                  <a:pt x="3008" y="105"/>
                  <a:pt x="3010" y="103"/>
                  <a:pt x="3012" y="103"/>
                </a:cubicBezTo>
                <a:cubicBezTo>
                  <a:pt x="3014" y="104"/>
                  <a:pt x="3015" y="110"/>
                  <a:pt x="3016" y="108"/>
                </a:cubicBezTo>
                <a:cubicBezTo>
                  <a:pt x="3013" y="104"/>
                  <a:pt x="3016" y="99"/>
                  <a:pt x="3018" y="97"/>
                </a:cubicBezTo>
                <a:cubicBezTo>
                  <a:pt x="3014" y="93"/>
                  <a:pt x="3009" y="89"/>
                  <a:pt x="3004" y="85"/>
                </a:cubicBezTo>
                <a:cubicBezTo>
                  <a:pt x="3004" y="76"/>
                  <a:pt x="3011" y="75"/>
                  <a:pt x="3016" y="71"/>
                </a:cubicBezTo>
                <a:cubicBezTo>
                  <a:pt x="3017" y="76"/>
                  <a:pt x="3022" y="80"/>
                  <a:pt x="3026" y="80"/>
                </a:cubicBezTo>
                <a:cubicBezTo>
                  <a:pt x="3027" y="74"/>
                  <a:pt x="3025" y="69"/>
                  <a:pt x="3022" y="64"/>
                </a:cubicBezTo>
                <a:cubicBezTo>
                  <a:pt x="3021" y="66"/>
                  <a:pt x="3022" y="70"/>
                  <a:pt x="3017" y="69"/>
                </a:cubicBezTo>
                <a:cubicBezTo>
                  <a:pt x="3013" y="69"/>
                  <a:pt x="3017" y="61"/>
                  <a:pt x="3014" y="60"/>
                </a:cubicBezTo>
                <a:cubicBezTo>
                  <a:pt x="3014" y="64"/>
                  <a:pt x="3012" y="65"/>
                  <a:pt x="3007" y="64"/>
                </a:cubicBezTo>
                <a:cubicBezTo>
                  <a:pt x="3008" y="59"/>
                  <a:pt x="3004" y="64"/>
                  <a:pt x="3003" y="61"/>
                </a:cubicBezTo>
                <a:cubicBezTo>
                  <a:pt x="3005" y="61"/>
                  <a:pt x="3005" y="58"/>
                  <a:pt x="3005" y="56"/>
                </a:cubicBezTo>
                <a:cubicBezTo>
                  <a:pt x="3001" y="57"/>
                  <a:pt x="3003" y="52"/>
                  <a:pt x="2999" y="53"/>
                </a:cubicBezTo>
                <a:cubicBezTo>
                  <a:pt x="2999" y="57"/>
                  <a:pt x="2998" y="60"/>
                  <a:pt x="2996" y="61"/>
                </a:cubicBezTo>
                <a:cubicBezTo>
                  <a:pt x="2993" y="61"/>
                  <a:pt x="2992" y="59"/>
                  <a:pt x="2989" y="59"/>
                </a:cubicBezTo>
                <a:cubicBezTo>
                  <a:pt x="2982" y="68"/>
                  <a:pt x="2973" y="51"/>
                  <a:pt x="2962" y="57"/>
                </a:cubicBezTo>
                <a:cubicBezTo>
                  <a:pt x="2961" y="53"/>
                  <a:pt x="2962" y="50"/>
                  <a:pt x="2963" y="47"/>
                </a:cubicBezTo>
                <a:cubicBezTo>
                  <a:pt x="2967" y="48"/>
                  <a:pt x="2971" y="48"/>
                  <a:pt x="2975" y="48"/>
                </a:cubicBezTo>
                <a:cubicBezTo>
                  <a:pt x="2976" y="50"/>
                  <a:pt x="2974" y="55"/>
                  <a:pt x="2976" y="55"/>
                </a:cubicBezTo>
                <a:cubicBezTo>
                  <a:pt x="2976" y="52"/>
                  <a:pt x="2980" y="44"/>
                  <a:pt x="2976" y="49"/>
                </a:cubicBezTo>
                <a:cubicBezTo>
                  <a:pt x="2977" y="47"/>
                  <a:pt x="2973" y="44"/>
                  <a:pt x="2976" y="43"/>
                </a:cubicBezTo>
                <a:cubicBezTo>
                  <a:pt x="2985" y="52"/>
                  <a:pt x="2991" y="47"/>
                  <a:pt x="2999" y="50"/>
                </a:cubicBezTo>
                <a:cubicBezTo>
                  <a:pt x="2997" y="45"/>
                  <a:pt x="3003" y="49"/>
                  <a:pt x="3002" y="45"/>
                </a:cubicBezTo>
                <a:cubicBezTo>
                  <a:pt x="2998" y="41"/>
                  <a:pt x="2996" y="50"/>
                  <a:pt x="2991" y="46"/>
                </a:cubicBezTo>
                <a:cubicBezTo>
                  <a:pt x="2991" y="41"/>
                  <a:pt x="2995" y="38"/>
                  <a:pt x="2999" y="38"/>
                </a:cubicBezTo>
                <a:cubicBezTo>
                  <a:pt x="3000" y="43"/>
                  <a:pt x="3003" y="44"/>
                  <a:pt x="3007" y="45"/>
                </a:cubicBezTo>
                <a:cubicBezTo>
                  <a:pt x="3010" y="44"/>
                  <a:pt x="3008" y="38"/>
                  <a:pt x="3010" y="36"/>
                </a:cubicBezTo>
                <a:cubicBezTo>
                  <a:pt x="3012" y="39"/>
                  <a:pt x="3014" y="43"/>
                  <a:pt x="3013" y="47"/>
                </a:cubicBezTo>
                <a:cubicBezTo>
                  <a:pt x="3017" y="45"/>
                  <a:pt x="3017" y="48"/>
                  <a:pt x="3020" y="49"/>
                </a:cubicBezTo>
                <a:cubicBezTo>
                  <a:pt x="3022" y="47"/>
                  <a:pt x="3020" y="46"/>
                  <a:pt x="3020" y="44"/>
                </a:cubicBezTo>
                <a:cubicBezTo>
                  <a:pt x="3024" y="44"/>
                  <a:pt x="3023" y="40"/>
                  <a:pt x="3027" y="41"/>
                </a:cubicBezTo>
                <a:cubicBezTo>
                  <a:pt x="3027" y="43"/>
                  <a:pt x="3023" y="41"/>
                  <a:pt x="3024" y="45"/>
                </a:cubicBezTo>
                <a:cubicBezTo>
                  <a:pt x="3027" y="47"/>
                  <a:pt x="3030" y="50"/>
                  <a:pt x="3034" y="53"/>
                </a:cubicBezTo>
                <a:cubicBezTo>
                  <a:pt x="3036" y="50"/>
                  <a:pt x="3033" y="48"/>
                  <a:pt x="3032" y="47"/>
                </a:cubicBezTo>
                <a:cubicBezTo>
                  <a:pt x="3041" y="44"/>
                  <a:pt x="3034" y="52"/>
                  <a:pt x="3047" y="47"/>
                </a:cubicBezTo>
                <a:cubicBezTo>
                  <a:pt x="3046" y="49"/>
                  <a:pt x="3044" y="50"/>
                  <a:pt x="3045" y="54"/>
                </a:cubicBezTo>
                <a:cubicBezTo>
                  <a:pt x="3048" y="56"/>
                  <a:pt x="3052" y="57"/>
                  <a:pt x="3056" y="56"/>
                </a:cubicBezTo>
                <a:cubicBezTo>
                  <a:pt x="3057" y="52"/>
                  <a:pt x="3051" y="55"/>
                  <a:pt x="3052" y="52"/>
                </a:cubicBezTo>
                <a:cubicBezTo>
                  <a:pt x="3053" y="52"/>
                  <a:pt x="3054" y="51"/>
                  <a:pt x="3055" y="51"/>
                </a:cubicBezTo>
                <a:cubicBezTo>
                  <a:pt x="3056" y="55"/>
                  <a:pt x="3066" y="51"/>
                  <a:pt x="3067" y="55"/>
                </a:cubicBezTo>
                <a:cubicBezTo>
                  <a:pt x="3066" y="56"/>
                  <a:pt x="3063" y="56"/>
                  <a:pt x="3064" y="60"/>
                </a:cubicBezTo>
                <a:cubicBezTo>
                  <a:pt x="3073" y="59"/>
                  <a:pt x="3080" y="66"/>
                  <a:pt x="3086" y="59"/>
                </a:cubicBezTo>
                <a:cubicBezTo>
                  <a:pt x="3083" y="59"/>
                  <a:pt x="3082" y="56"/>
                  <a:pt x="3077" y="57"/>
                </a:cubicBezTo>
                <a:cubicBezTo>
                  <a:pt x="3080" y="54"/>
                  <a:pt x="3075" y="56"/>
                  <a:pt x="3076" y="53"/>
                </a:cubicBezTo>
                <a:cubicBezTo>
                  <a:pt x="3080" y="52"/>
                  <a:pt x="3084" y="50"/>
                  <a:pt x="3085" y="45"/>
                </a:cubicBezTo>
                <a:cubicBezTo>
                  <a:pt x="3086" y="46"/>
                  <a:pt x="3089" y="50"/>
                  <a:pt x="3090" y="47"/>
                </a:cubicBezTo>
                <a:cubicBezTo>
                  <a:pt x="3089" y="47"/>
                  <a:pt x="3088" y="47"/>
                  <a:pt x="3088" y="45"/>
                </a:cubicBezTo>
                <a:cubicBezTo>
                  <a:pt x="3093" y="45"/>
                  <a:pt x="3100" y="45"/>
                  <a:pt x="3095" y="49"/>
                </a:cubicBezTo>
                <a:cubicBezTo>
                  <a:pt x="3097" y="49"/>
                  <a:pt x="3097" y="47"/>
                  <a:pt x="3100" y="47"/>
                </a:cubicBezTo>
                <a:cubicBezTo>
                  <a:pt x="3100" y="54"/>
                  <a:pt x="3107" y="49"/>
                  <a:pt x="3107" y="56"/>
                </a:cubicBezTo>
                <a:cubicBezTo>
                  <a:pt x="3110" y="57"/>
                  <a:pt x="3107" y="51"/>
                  <a:pt x="3111" y="52"/>
                </a:cubicBezTo>
                <a:cubicBezTo>
                  <a:pt x="3110" y="57"/>
                  <a:pt x="3115" y="57"/>
                  <a:pt x="3116" y="62"/>
                </a:cubicBezTo>
                <a:cubicBezTo>
                  <a:pt x="3129" y="67"/>
                  <a:pt x="3136" y="60"/>
                  <a:pt x="3145" y="65"/>
                </a:cubicBezTo>
                <a:cubicBezTo>
                  <a:pt x="3147" y="62"/>
                  <a:pt x="3149" y="61"/>
                  <a:pt x="3152" y="61"/>
                </a:cubicBezTo>
                <a:cubicBezTo>
                  <a:pt x="3153" y="63"/>
                  <a:pt x="3147" y="65"/>
                  <a:pt x="3152" y="65"/>
                </a:cubicBezTo>
                <a:cubicBezTo>
                  <a:pt x="3154" y="61"/>
                  <a:pt x="3164" y="64"/>
                  <a:pt x="3169" y="63"/>
                </a:cubicBezTo>
                <a:cubicBezTo>
                  <a:pt x="3170" y="66"/>
                  <a:pt x="3170" y="69"/>
                  <a:pt x="3169" y="72"/>
                </a:cubicBezTo>
                <a:cubicBezTo>
                  <a:pt x="3173" y="73"/>
                  <a:pt x="3177" y="74"/>
                  <a:pt x="3181" y="75"/>
                </a:cubicBezTo>
                <a:cubicBezTo>
                  <a:pt x="3182" y="61"/>
                  <a:pt x="3194" y="53"/>
                  <a:pt x="3201" y="66"/>
                </a:cubicBezTo>
                <a:cubicBezTo>
                  <a:pt x="3205" y="59"/>
                  <a:pt x="3210" y="65"/>
                  <a:pt x="3218" y="61"/>
                </a:cubicBezTo>
                <a:cubicBezTo>
                  <a:pt x="3217" y="68"/>
                  <a:pt x="3223" y="60"/>
                  <a:pt x="3223" y="65"/>
                </a:cubicBezTo>
                <a:cubicBezTo>
                  <a:pt x="3219" y="65"/>
                  <a:pt x="3222" y="72"/>
                  <a:pt x="3219" y="72"/>
                </a:cubicBezTo>
                <a:cubicBezTo>
                  <a:pt x="3217" y="70"/>
                  <a:pt x="3215" y="72"/>
                  <a:pt x="3213" y="72"/>
                </a:cubicBezTo>
                <a:cubicBezTo>
                  <a:pt x="3215" y="78"/>
                  <a:pt x="3223" y="77"/>
                  <a:pt x="3226" y="83"/>
                </a:cubicBezTo>
                <a:cubicBezTo>
                  <a:pt x="3227" y="78"/>
                  <a:pt x="3223" y="73"/>
                  <a:pt x="3227" y="72"/>
                </a:cubicBezTo>
                <a:cubicBezTo>
                  <a:pt x="3231" y="74"/>
                  <a:pt x="3234" y="71"/>
                  <a:pt x="3240" y="72"/>
                </a:cubicBezTo>
                <a:cubicBezTo>
                  <a:pt x="3240" y="75"/>
                  <a:pt x="3243" y="74"/>
                  <a:pt x="3242" y="79"/>
                </a:cubicBezTo>
                <a:cubicBezTo>
                  <a:pt x="3245" y="79"/>
                  <a:pt x="3248" y="80"/>
                  <a:pt x="3251" y="83"/>
                </a:cubicBezTo>
                <a:cubicBezTo>
                  <a:pt x="3251" y="80"/>
                  <a:pt x="3255" y="81"/>
                  <a:pt x="3258" y="81"/>
                </a:cubicBezTo>
                <a:cubicBezTo>
                  <a:pt x="3259" y="89"/>
                  <a:pt x="3266" y="88"/>
                  <a:pt x="3261" y="95"/>
                </a:cubicBezTo>
                <a:cubicBezTo>
                  <a:pt x="3264" y="96"/>
                  <a:pt x="3262" y="91"/>
                  <a:pt x="3266" y="92"/>
                </a:cubicBezTo>
                <a:cubicBezTo>
                  <a:pt x="3265" y="89"/>
                  <a:pt x="3264" y="86"/>
                  <a:pt x="3265" y="83"/>
                </a:cubicBezTo>
                <a:cubicBezTo>
                  <a:pt x="3265" y="85"/>
                  <a:pt x="3272" y="85"/>
                  <a:pt x="3269" y="83"/>
                </a:cubicBezTo>
                <a:cubicBezTo>
                  <a:pt x="3266" y="84"/>
                  <a:pt x="3265" y="83"/>
                  <a:pt x="3266" y="80"/>
                </a:cubicBezTo>
                <a:cubicBezTo>
                  <a:pt x="3269" y="83"/>
                  <a:pt x="3271" y="81"/>
                  <a:pt x="3274" y="80"/>
                </a:cubicBezTo>
                <a:cubicBezTo>
                  <a:pt x="3274" y="82"/>
                  <a:pt x="3275" y="82"/>
                  <a:pt x="3275" y="84"/>
                </a:cubicBezTo>
                <a:cubicBezTo>
                  <a:pt x="3274" y="85"/>
                  <a:pt x="3272" y="86"/>
                  <a:pt x="3270" y="85"/>
                </a:cubicBezTo>
                <a:cubicBezTo>
                  <a:pt x="3270" y="85"/>
                  <a:pt x="3270" y="85"/>
                  <a:pt x="3270" y="86"/>
                </a:cubicBezTo>
                <a:cubicBezTo>
                  <a:pt x="3269" y="89"/>
                  <a:pt x="3271" y="93"/>
                  <a:pt x="3274" y="94"/>
                </a:cubicBezTo>
                <a:cubicBezTo>
                  <a:pt x="3275" y="88"/>
                  <a:pt x="3280" y="92"/>
                  <a:pt x="3282" y="87"/>
                </a:cubicBezTo>
                <a:cubicBezTo>
                  <a:pt x="3289" y="88"/>
                  <a:pt x="3289" y="95"/>
                  <a:pt x="3296" y="95"/>
                </a:cubicBezTo>
                <a:cubicBezTo>
                  <a:pt x="3298" y="94"/>
                  <a:pt x="3298" y="90"/>
                  <a:pt x="3299" y="88"/>
                </a:cubicBezTo>
                <a:cubicBezTo>
                  <a:pt x="3304" y="89"/>
                  <a:pt x="3307" y="88"/>
                  <a:pt x="3307" y="85"/>
                </a:cubicBezTo>
                <a:cubicBezTo>
                  <a:pt x="3311" y="85"/>
                  <a:pt x="3313" y="87"/>
                  <a:pt x="3311" y="90"/>
                </a:cubicBezTo>
                <a:cubicBezTo>
                  <a:pt x="3310" y="90"/>
                  <a:pt x="3309" y="88"/>
                  <a:pt x="3306" y="88"/>
                </a:cubicBezTo>
                <a:lnTo>
                  <a:pt x="3306" y="96"/>
                </a:lnTo>
                <a:cubicBezTo>
                  <a:pt x="3312" y="98"/>
                  <a:pt x="3314" y="89"/>
                  <a:pt x="3318" y="93"/>
                </a:cubicBezTo>
                <a:cubicBezTo>
                  <a:pt x="3315" y="97"/>
                  <a:pt x="3310" y="98"/>
                  <a:pt x="3307" y="101"/>
                </a:cubicBezTo>
                <a:cubicBezTo>
                  <a:pt x="3310" y="103"/>
                  <a:pt x="3309" y="108"/>
                  <a:pt x="3306" y="109"/>
                </a:cubicBezTo>
                <a:cubicBezTo>
                  <a:pt x="3300" y="105"/>
                  <a:pt x="3296" y="95"/>
                  <a:pt x="3290" y="102"/>
                </a:cubicBezTo>
                <a:cubicBezTo>
                  <a:pt x="3288" y="99"/>
                  <a:pt x="3286" y="95"/>
                  <a:pt x="3282" y="93"/>
                </a:cubicBezTo>
                <a:cubicBezTo>
                  <a:pt x="3283" y="99"/>
                  <a:pt x="3280" y="101"/>
                  <a:pt x="3279" y="104"/>
                </a:cubicBezTo>
                <a:cubicBezTo>
                  <a:pt x="3276" y="99"/>
                  <a:pt x="3273" y="102"/>
                  <a:pt x="3268" y="104"/>
                </a:cubicBezTo>
                <a:cubicBezTo>
                  <a:pt x="3267" y="102"/>
                  <a:pt x="3268" y="100"/>
                  <a:pt x="3266" y="99"/>
                </a:cubicBezTo>
                <a:cubicBezTo>
                  <a:pt x="3265" y="100"/>
                  <a:pt x="3265" y="103"/>
                  <a:pt x="3262" y="103"/>
                </a:cubicBezTo>
                <a:cubicBezTo>
                  <a:pt x="3261" y="102"/>
                  <a:pt x="3261" y="98"/>
                  <a:pt x="3261" y="96"/>
                </a:cubicBezTo>
                <a:cubicBezTo>
                  <a:pt x="3257" y="95"/>
                  <a:pt x="3257" y="93"/>
                  <a:pt x="3253" y="96"/>
                </a:cubicBezTo>
                <a:cubicBezTo>
                  <a:pt x="3251" y="98"/>
                  <a:pt x="3255" y="100"/>
                  <a:pt x="3253" y="100"/>
                </a:cubicBezTo>
                <a:cubicBezTo>
                  <a:pt x="3250" y="100"/>
                  <a:pt x="3247" y="100"/>
                  <a:pt x="3245" y="101"/>
                </a:cubicBezTo>
                <a:cubicBezTo>
                  <a:pt x="3247" y="99"/>
                  <a:pt x="3245" y="97"/>
                  <a:pt x="3244" y="96"/>
                </a:cubicBezTo>
                <a:cubicBezTo>
                  <a:pt x="3241" y="99"/>
                  <a:pt x="3234" y="97"/>
                  <a:pt x="3232" y="98"/>
                </a:cubicBezTo>
                <a:cubicBezTo>
                  <a:pt x="3230" y="101"/>
                  <a:pt x="3236" y="100"/>
                  <a:pt x="3233" y="101"/>
                </a:cubicBezTo>
                <a:cubicBezTo>
                  <a:pt x="3230" y="101"/>
                  <a:pt x="3230" y="99"/>
                  <a:pt x="3228" y="100"/>
                </a:cubicBezTo>
                <a:cubicBezTo>
                  <a:pt x="3228" y="89"/>
                  <a:pt x="3212" y="98"/>
                  <a:pt x="3210" y="91"/>
                </a:cubicBezTo>
                <a:cubicBezTo>
                  <a:pt x="3212" y="91"/>
                  <a:pt x="3213" y="91"/>
                  <a:pt x="3213" y="90"/>
                </a:cubicBezTo>
                <a:cubicBezTo>
                  <a:pt x="3209" y="88"/>
                  <a:pt x="3204" y="89"/>
                  <a:pt x="3200" y="92"/>
                </a:cubicBezTo>
                <a:cubicBezTo>
                  <a:pt x="3201" y="92"/>
                  <a:pt x="3203" y="88"/>
                  <a:pt x="3200" y="88"/>
                </a:cubicBezTo>
                <a:cubicBezTo>
                  <a:pt x="3199" y="89"/>
                  <a:pt x="3200" y="92"/>
                  <a:pt x="3197" y="91"/>
                </a:cubicBezTo>
                <a:lnTo>
                  <a:pt x="3197" y="87"/>
                </a:lnTo>
                <a:cubicBezTo>
                  <a:pt x="3192" y="87"/>
                  <a:pt x="3190" y="90"/>
                  <a:pt x="3185" y="90"/>
                </a:cubicBezTo>
                <a:cubicBezTo>
                  <a:pt x="3185" y="87"/>
                  <a:pt x="3182" y="87"/>
                  <a:pt x="3181" y="86"/>
                </a:cubicBezTo>
                <a:cubicBezTo>
                  <a:pt x="3177" y="89"/>
                  <a:pt x="3183" y="95"/>
                  <a:pt x="3177" y="95"/>
                </a:cubicBezTo>
                <a:cubicBezTo>
                  <a:pt x="3176" y="105"/>
                  <a:pt x="3178" y="115"/>
                  <a:pt x="3178" y="100"/>
                </a:cubicBezTo>
                <a:cubicBezTo>
                  <a:pt x="3181" y="100"/>
                  <a:pt x="3182" y="99"/>
                  <a:pt x="3185" y="99"/>
                </a:cubicBezTo>
                <a:cubicBezTo>
                  <a:pt x="3184" y="100"/>
                  <a:pt x="3182" y="101"/>
                  <a:pt x="3184" y="103"/>
                </a:cubicBezTo>
                <a:cubicBezTo>
                  <a:pt x="3187" y="103"/>
                  <a:pt x="3190" y="96"/>
                  <a:pt x="3193" y="99"/>
                </a:cubicBezTo>
                <a:cubicBezTo>
                  <a:pt x="3191" y="102"/>
                  <a:pt x="3189" y="105"/>
                  <a:pt x="3188" y="108"/>
                </a:cubicBezTo>
                <a:cubicBezTo>
                  <a:pt x="3192" y="110"/>
                  <a:pt x="3193" y="107"/>
                  <a:pt x="3194" y="105"/>
                </a:cubicBezTo>
                <a:cubicBezTo>
                  <a:pt x="3195" y="109"/>
                  <a:pt x="3192" y="109"/>
                  <a:pt x="3193" y="112"/>
                </a:cubicBezTo>
                <a:cubicBezTo>
                  <a:pt x="3197" y="111"/>
                  <a:pt x="3200" y="112"/>
                  <a:pt x="3203" y="114"/>
                </a:cubicBezTo>
                <a:cubicBezTo>
                  <a:pt x="3206" y="113"/>
                  <a:pt x="3205" y="110"/>
                  <a:pt x="3209" y="111"/>
                </a:cubicBezTo>
                <a:cubicBezTo>
                  <a:pt x="3211" y="113"/>
                  <a:pt x="3212" y="115"/>
                  <a:pt x="3214" y="115"/>
                </a:cubicBezTo>
                <a:cubicBezTo>
                  <a:pt x="3217" y="113"/>
                  <a:pt x="3216" y="109"/>
                  <a:pt x="3219" y="109"/>
                </a:cubicBezTo>
                <a:cubicBezTo>
                  <a:pt x="3221" y="112"/>
                  <a:pt x="3216" y="109"/>
                  <a:pt x="3217" y="113"/>
                </a:cubicBezTo>
                <a:cubicBezTo>
                  <a:pt x="3220" y="114"/>
                  <a:pt x="3220" y="108"/>
                  <a:pt x="3221" y="112"/>
                </a:cubicBezTo>
                <a:cubicBezTo>
                  <a:pt x="3220" y="113"/>
                  <a:pt x="3219" y="114"/>
                  <a:pt x="3219" y="117"/>
                </a:cubicBezTo>
                <a:cubicBezTo>
                  <a:pt x="3224" y="118"/>
                  <a:pt x="3226" y="121"/>
                  <a:pt x="3231" y="122"/>
                </a:cubicBezTo>
                <a:cubicBezTo>
                  <a:pt x="3242" y="107"/>
                  <a:pt x="3253" y="136"/>
                  <a:pt x="3270" y="126"/>
                </a:cubicBezTo>
                <a:cubicBezTo>
                  <a:pt x="3270" y="124"/>
                  <a:pt x="3270" y="122"/>
                  <a:pt x="3271" y="122"/>
                </a:cubicBezTo>
                <a:cubicBezTo>
                  <a:pt x="3279" y="119"/>
                  <a:pt x="3275" y="126"/>
                  <a:pt x="3275" y="126"/>
                </a:cubicBezTo>
                <a:cubicBezTo>
                  <a:pt x="3275" y="127"/>
                  <a:pt x="3278" y="126"/>
                  <a:pt x="3278" y="127"/>
                </a:cubicBezTo>
                <a:cubicBezTo>
                  <a:pt x="3280" y="130"/>
                  <a:pt x="3277" y="132"/>
                  <a:pt x="3278" y="135"/>
                </a:cubicBezTo>
                <a:lnTo>
                  <a:pt x="3282" y="135"/>
                </a:lnTo>
                <a:cubicBezTo>
                  <a:pt x="3284" y="129"/>
                  <a:pt x="3281" y="124"/>
                  <a:pt x="3282" y="121"/>
                </a:cubicBezTo>
                <a:cubicBezTo>
                  <a:pt x="3289" y="121"/>
                  <a:pt x="3296" y="124"/>
                  <a:pt x="3294" y="135"/>
                </a:cubicBezTo>
                <a:cubicBezTo>
                  <a:pt x="3295" y="137"/>
                  <a:pt x="3299" y="135"/>
                  <a:pt x="3298" y="138"/>
                </a:cubicBezTo>
                <a:cubicBezTo>
                  <a:pt x="3298" y="140"/>
                  <a:pt x="3297" y="141"/>
                  <a:pt x="3295" y="140"/>
                </a:cubicBezTo>
                <a:cubicBezTo>
                  <a:pt x="3295" y="144"/>
                  <a:pt x="3296" y="147"/>
                  <a:pt x="3298" y="147"/>
                </a:cubicBezTo>
                <a:cubicBezTo>
                  <a:pt x="3298" y="142"/>
                  <a:pt x="3302" y="134"/>
                  <a:pt x="3302" y="130"/>
                </a:cubicBezTo>
                <a:cubicBezTo>
                  <a:pt x="3304" y="130"/>
                  <a:pt x="3306" y="129"/>
                  <a:pt x="3306" y="131"/>
                </a:cubicBezTo>
                <a:lnTo>
                  <a:pt x="3306" y="137"/>
                </a:lnTo>
                <a:cubicBezTo>
                  <a:pt x="3318" y="138"/>
                  <a:pt x="3328" y="142"/>
                  <a:pt x="3336" y="135"/>
                </a:cubicBezTo>
                <a:cubicBezTo>
                  <a:pt x="3336" y="141"/>
                  <a:pt x="3341" y="143"/>
                  <a:pt x="3344" y="146"/>
                </a:cubicBezTo>
                <a:cubicBezTo>
                  <a:pt x="3346" y="143"/>
                  <a:pt x="3351" y="141"/>
                  <a:pt x="3355" y="142"/>
                </a:cubicBezTo>
                <a:cubicBezTo>
                  <a:pt x="3355" y="145"/>
                  <a:pt x="3358" y="144"/>
                  <a:pt x="3357" y="149"/>
                </a:cubicBezTo>
                <a:cubicBezTo>
                  <a:pt x="3364" y="146"/>
                  <a:pt x="3371" y="152"/>
                  <a:pt x="3381" y="153"/>
                </a:cubicBezTo>
                <a:cubicBezTo>
                  <a:pt x="3381" y="152"/>
                  <a:pt x="3381" y="151"/>
                  <a:pt x="3382" y="151"/>
                </a:cubicBezTo>
                <a:cubicBezTo>
                  <a:pt x="3382" y="148"/>
                  <a:pt x="3376" y="146"/>
                  <a:pt x="3380" y="142"/>
                </a:cubicBezTo>
                <a:cubicBezTo>
                  <a:pt x="3383" y="143"/>
                  <a:pt x="3386" y="143"/>
                  <a:pt x="3387" y="146"/>
                </a:cubicBezTo>
                <a:lnTo>
                  <a:pt x="3387" y="140"/>
                </a:lnTo>
                <a:cubicBezTo>
                  <a:pt x="3386" y="139"/>
                  <a:pt x="3381" y="141"/>
                  <a:pt x="3382" y="139"/>
                </a:cubicBezTo>
                <a:cubicBezTo>
                  <a:pt x="3383" y="137"/>
                  <a:pt x="3385" y="137"/>
                  <a:pt x="3387" y="137"/>
                </a:cubicBezTo>
                <a:cubicBezTo>
                  <a:pt x="3388" y="143"/>
                  <a:pt x="3393" y="145"/>
                  <a:pt x="3392" y="153"/>
                </a:cubicBezTo>
                <a:cubicBezTo>
                  <a:pt x="3394" y="153"/>
                  <a:pt x="3398" y="154"/>
                  <a:pt x="3398" y="152"/>
                </a:cubicBezTo>
                <a:cubicBezTo>
                  <a:pt x="3397" y="151"/>
                  <a:pt x="3396" y="150"/>
                  <a:pt x="3395" y="148"/>
                </a:cubicBezTo>
                <a:cubicBezTo>
                  <a:pt x="3396" y="147"/>
                  <a:pt x="3396" y="145"/>
                  <a:pt x="3397" y="143"/>
                </a:cubicBezTo>
                <a:lnTo>
                  <a:pt x="3400" y="143"/>
                </a:lnTo>
                <a:lnTo>
                  <a:pt x="3400" y="145"/>
                </a:lnTo>
                <a:cubicBezTo>
                  <a:pt x="3400" y="148"/>
                  <a:pt x="3400" y="150"/>
                  <a:pt x="3402" y="150"/>
                </a:cubicBezTo>
                <a:cubicBezTo>
                  <a:pt x="3402" y="148"/>
                  <a:pt x="3404" y="147"/>
                  <a:pt x="3405" y="147"/>
                </a:cubicBezTo>
                <a:lnTo>
                  <a:pt x="3405" y="148"/>
                </a:lnTo>
                <a:cubicBezTo>
                  <a:pt x="3403" y="149"/>
                  <a:pt x="3404" y="153"/>
                  <a:pt x="3402" y="154"/>
                </a:cubicBezTo>
                <a:cubicBezTo>
                  <a:pt x="3405" y="153"/>
                  <a:pt x="3409" y="153"/>
                  <a:pt x="3412" y="153"/>
                </a:cubicBezTo>
                <a:cubicBezTo>
                  <a:pt x="3410" y="155"/>
                  <a:pt x="3408" y="157"/>
                  <a:pt x="3404" y="156"/>
                </a:cubicBezTo>
                <a:cubicBezTo>
                  <a:pt x="3404" y="159"/>
                  <a:pt x="3403" y="162"/>
                  <a:pt x="3402" y="165"/>
                </a:cubicBezTo>
                <a:cubicBezTo>
                  <a:pt x="3407" y="164"/>
                  <a:pt x="3402" y="171"/>
                  <a:pt x="3406" y="174"/>
                </a:cubicBezTo>
                <a:cubicBezTo>
                  <a:pt x="3401" y="173"/>
                  <a:pt x="3406" y="183"/>
                  <a:pt x="3402" y="183"/>
                </a:cubicBezTo>
                <a:cubicBezTo>
                  <a:pt x="3404" y="183"/>
                  <a:pt x="3407" y="183"/>
                  <a:pt x="3407" y="186"/>
                </a:cubicBezTo>
                <a:cubicBezTo>
                  <a:pt x="3404" y="190"/>
                  <a:pt x="3402" y="190"/>
                  <a:pt x="3397" y="189"/>
                </a:cubicBezTo>
                <a:cubicBezTo>
                  <a:pt x="3397" y="193"/>
                  <a:pt x="3395" y="196"/>
                  <a:pt x="3392" y="198"/>
                </a:cubicBezTo>
                <a:cubicBezTo>
                  <a:pt x="3396" y="199"/>
                  <a:pt x="3391" y="199"/>
                  <a:pt x="3392" y="203"/>
                </a:cubicBezTo>
                <a:cubicBezTo>
                  <a:pt x="3390" y="203"/>
                  <a:pt x="3390" y="201"/>
                  <a:pt x="3388" y="202"/>
                </a:cubicBezTo>
                <a:lnTo>
                  <a:pt x="3388" y="206"/>
                </a:lnTo>
                <a:cubicBezTo>
                  <a:pt x="3393" y="204"/>
                  <a:pt x="3390" y="207"/>
                  <a:pt x="3394" y="208"/>
                </a:cubicBezTo>
                <a:lnTo>
                  <a:pt x="3394" y="202"/>
                </a:lnTo>
                <a:cubicBezTo>
                  <a:pt x="3401" y="203"/>
                  <a:pt x="3399" y="195"/>
                  <a:pt x="3403" y="192"/>
                </a:cubicBezTo>
                <a:cubicBezTo>
                  <a:pt x="3405" y="193"/>
                  <a:pt x="3407" y="194"/>
                  <a:pt x="3406" y="197"/>
                </a:cubicBezTo>
                <a:cubicBezTo>
                  <a:pt x="3404" y="197"/>
                  <a:pt x="3402" y="198"/>
                  <a:pt x="3402" y="200"/>
                </a:cubicBezTo>
                <a:cubicBezTo>
                  <a:pt x="3404" y="201"/>
                  <a:pt x="3406" y="204"/>
                  <a:pt x="3407" y="206"/>
                </a:cubicBezTo>
                <a:cubicBezTo>
                  <a:pt x="3402" y="209"/>
                  <a:pt x="3400" y="208"/>
                  <a:pt x="3396" y="205"/>
                </a:cubicBezTo>
                <a:cubicBezTo>
                  <a:pt x="3392" y="212"/>
                  <a:pt x="3404" y="211"/>
                  <a:pt x="3400" y="217"/>
                </a:cubicBezTo>
                <a:cubicBezTo>
                  <a:pt x="3404" y="215"/>
                  <a:pt x="3404" y="214"/>
                  <a:pt x="3407" y="218"/>
                </a:cubicBezTo>
                <a:cubicBezTo>
                  <a:pt x="3402" y="222"/>
                  <a:pt x="3400" y="224"/>
                  <a:pt x="3401" y="230"/>
                </a:cubicBezTo>
                <a:cubicBezTo>
                  <a:pt x="3397" y="229"/>
                  <a:pt x="3396" y="225"/>
                  <a:pt x="3394" y="223"/>
                </a:cubicBezTo>
                <a:cubicBezTo>
                  <a:pt x="3394" y="224"/>
                  <a:pt x="3394" y="226"/>
                  <a:pt x="3393" y="226"/>
                </a:cubicBezTo>
                <a:cubicBezTo>
                  <a:pt x="3390" y="222"/>
                  <a:pt x="3386" y="221"/>
                  <a:pt x="3385" y="216"/>
                </a:cubicBezTo>
                <a:cubicBezTo>
                  <a:pt x="3385" y="221"/>
                  <a:pt x="3382" y="229"/>
                  <a:pt x="3386" y="232"/>
                </a:cubicBezTo>
                <a:cubicBezTo>
                  <a:pt x="3386" y="230"/>
                  <a:pt x="3385" y="225"/>
                  <a:pt x="3387" y="226"/>
                </a:cubicBezTo>
                <a:cubicBezTo>
                  <a:pt x="3388" y="226"/>
                  <a:pt x="3392" y="224"/>
                  <a:pt x="3392" y="227"/>
                </a:cubicBezTo>
                <a:lnTo>
                  <a:pt x="3392" y="232"/>
                </a:lnTo>
                <a:cubicBezTo>
                  <a:pt x="3392" y="231"/>
                  <a:pt x="3393" y="230"/>
                  <a:pt x="3394" y="230"/>
                </a:cubicBezTo>
                <a:cubicBezTo>
                  <a:pt x="3396" y="228"/>
                  <a:pt x="3399" y="229"/>
                  <a:pt x="3401" y="232"/>
                </a:cubicBezTo>
                <a:cubicBezTo>
                  <a:pt x="3396" y="233"/>
                  <a:pt x="3392" y="236"/>
                  <a:pt x="3390" y="240"/>
                </a:cubicBezTo>
                <a:cubicBezTo>
                  <a:pt x="3390" y="243"/>
                  <a:pt x="3394" y="241"/>
                  <a:pt x="3394" y="245"/>
                </a:cubicBezTo>
                <a:cubicBezTo>
                  <a:pt x="3391" y="246"/>
                  <a:pt x="3385" y="244"/>
                  <a:pt x="3385" y="248"/>
                </a:cubicBezTo>
                <a:cubicBezTo>
                  <a:pt x="3393" y="252"/>
                  <a:pt x="3396" y="241"/>
                  <a:pt x="3404" y="240"/>
                </a:cubicBezTo>
                <a:cubicBezTo>
                  <a:pt x="3405" y="250"/>
                  <a:pt x="3404" y="260"/>
                  <a:pt x="3402" y="269"/>
                </a:cubicBezTo>
                <a:cubicBezTo>
                  <a:pt x="3403" y="268"/>
                  <a:pt x="3404" y="269"/>
                  <a:pt x="3405" y="271"/>
                </a:cubicBezTo>
                <a:cubicBezTo>
                  <a:pt x="3401" y="273"/>
                  <a:pt x="3402" y="279"/>
                  <a:pt x="3403" y="283"/>
                </a:cubicBezTo>
                <a:cubicBezTo>
                  <a:pt x="3402" y="284"/>
                  <a:pt x="3399" y="283"/>
                  <a:pt x="3399" y="285"/>
                </a:cubicBezTo>
                <a:cubicBezTo>
                  <a:pt x="3400" y="286"/>
                  <a:pt x="3403" y="285"/>
                  <a:pt x="3402" y="288"/>
                </a:cubicBezTo>
                <a:cubicBezTo>
                  <a:pt x="3402" y="288"/>
                  <a:pt x="3402" y="288"/>
                  <a:pt x="3402" y="289"/>
                </a:cubicBezTo>
                <a:cubicBezTo>
                  <a:pt x="3401" y="292"/>
                  <a:pt x="3397" y="294"/>
                  <a:pt x="3394" y="293"/>
                </a:cubicBezTo>
                <a:cubicBezTo>
                  <a:pt x="3399" y="288"/>
                  <a:pt x="3394" y="288"/>
                  <a:pt x="3394" y="282"/>
                </a:cubicBezTo>
                <a:cubicBezTo>
                  <a:pt x="3399" y="282"/>
                  <a:pt x="3398" y="276"/>
                  <a:pt x="3402" y="275"/>
                </a:cubicBezTo>
                <a:cubicBezTo>
                  <a:pt x="3399" y="275"/>
                  <a:pt x="3396" y="275"/>
                  <a:pt x="3394" y="276"/>
                </a:cubicBezTo>
                <a:lnTo>
                  <a:pt x="3394" y="272"/>
                </a:lnTo>
                <a:cubicBezTo>
                  <a:pt x="3390" y="272"/>
                  <a:pt x="3386" y="271"/>
                  <a:pt x="3384" y="273"/>
                </a:cubicBezTo>
                <a:lnTo>
                  <a:pt x="3384" y="277"/>
                </a:lnTo>
                <a:cubicBezTo>
                  <a:pt x="3386" y="276"/>
                  <a:pt x="3387" y="274"/>
                  <a:pt x="3392" y="275"/>
                </a:cubicBezTo>
                <a:cubicBezTo>
                  <a:pt x="3392" y="283"/>
                  <a:pt x="3390" y="291"/>
                  <a:pt x="3387" y="298"/>
                </a:cubicBezTo>
                <a:cubicBezTo>
                  <a:pt x="3390" y="297"/>
                  <a:pt x="3391" y="304"/>
                  <a:pt x="3393" y="300"/>
                </a:cubicBezTo>
                <a:cubicBezTo>
                  <a:pt x="3390" y="298"/>
                  <a:pt x="3394" y="295"/>
                  <a:pt x="3395" y="293"/>
                </a:cubicBezTo>
                <a:cubicBezTo>
                  <a:pt x="3398" y="294"/>
                  <a:pt x="3399" y="300"/>
                  <a:pt x="3403" y="296"/>
                </a:cubicBezTo>
                <a:cubicBezTo>
                  <a:pt x="3402" y="300"/>
                  <a:pt x="3405" y="300"/>
                  <a:pt x="3404" y="303"/>
                </a:cubicBezTo>
                <a:lnTo>
                  <a:pt x="3390" y="303"/>
                </a:lnTo>
                <a:cubicBezTo>
                  <a:pt x="3387" y="308"/>
                  <a:pt x="3389" y="313"/>
                  <a:pt x="3391" y="318"/>
                </a:cubicBezTo>
                <a:cubicBezTo>
                  <a:pt x="3394" y="317"/>
                  <a:pt x="3393" y="311"/>
                  <a:pt x="3399" y="312"/>
                </a:cubicBezTo>
                <a:cubicBezTo>
                  <a:pt x="3400" y="314"/>
                  <a:pt x="3400" y="317"/>
                  <a:pt x="3399" y="319"/>
                </a:cubicBezTo>
                <a:cubicBezTo>
                  <a:pt x="3402" y="320"/>
                  <a:pt x="3402" y="318"/>
                  <a:pt x="3404" y="318"/>
                </a:cubicBezTo>
                <a:cubicBezTo>
                  <a:pt x="3403" y="324"/>
                  <a:pt x="3406" y="326"/>
                  <a:pt x="3405" y="331"/>
                </a:cubicBezTo>
                <a:cubicBezTo>
                  <a:pt x="3402" y="331"/>
                  <a:pt x="3401" y="332"/>
                  <a:pt x="3401" y="335"/>
                </a:cubicBezTo>
                <a:cubicBezTo>
                  <a:pt x="3403" y="337"/>
                  <a:pt x="3408" y="335"/>
                  <a:pt x="3410" y="335"/>
                </a:cubicBezTo>
                <a:lnTo>
                  <a:pt x="3410" y="341"/>
                </a:lnTo>
                <a:cubicBezTo>
                  <a:pt x="3408" y="341"/>
                  <a:pt x="3408" y="337"/>
                  <a:pt x="3405" y="338"/>
                </a:cubicBezTo>
                <a:cubicBezTo>
                  <a:pt x="3407" y="345"/>
                  <a:pt x="3401" y="344"/>
                  <a:pt x="3402" y="350"/>
                </a:cubicBezTo>
                <a:cubicBezTo>
                  <a:pt x="3405" y="350"/>
                  <a:pt x="3408" y="349"/>
                  <a:pt x="3408" y="352"/>
                </a:cubicBezTo>
                <a:cubicBezTo>
                  <a:pt x="3407" y="353"/>
                  <a:pt x="3408" y="356"/>
                  <a:pt x="3406" y="356"/>
                </a:cubicBezTo>
                <a:cubicBezTo>
                  <a:pt x="3402" y="357"/>
                  <a:pt x="3404" y="351"/>
                  <a:pt x="3399" y="353"/>
                </a:cubicBezTo>
                <a:cubicBezTo>
                  <a:pt x="3401" y="358"/>
                  <a:pt x="3406" y="362"/>
                  <a:pt x="3402" y="367"/>
                </a:cubicBezTo>
                <a:lnTo>
                  <a:pt x="3402" y="362"/>
                </a:lnTo>
                <a:cubicBezTo>
                  <a:pt x="3399" y="363"/>
                  <a:pt x="3398" y="366"/>
                  <a:pt x="3398" y="371"/>
                </a:cubicBezTo>
                <a:cubicBezTo>
                  <a:pt x="3408" y="373"/>
                  <a:pt x="3409" y="386"/>
                  <a:pt x="3407" y="397"/>
                </a:cubicBezTo>
                <a:cubicBezTo>
                  <a:pt x="3404" y="395"/>
                  <a:pt x="3404" y="394"/>
                  <a:pt x="3402" y="398"/>
                </a:cubicBezTo>
                <a:cubicBezTo>
                  <a:pt x="3407" y="398"/>
                  <a:pt x="3408" y="403"/>
                  <a:pt x="3412" y="404"/>
                </a:cubicBezTo>
                <a:cubicBezTo>
                  <a:pt x="3414" y="417"/>
                  <a:pt x="3389" y="408"/>
                  <a:pt x="3399" y="419"/>
                </a:cubicBezTo>
                <a:cubicBezTo>
                  <a:pt x="3401" y="418"/>
                  <a:pt x="3400" y="415"/>
                  <a:pt x="3402" y="414"/>
                </a:cubicBezTo>
                <a:cubicBezTo>
                  <a:pt x="3405" y="418"/>
                  <a:pt x="3411" y="419"/>
                  <a:pt x="3412" y="425"/>
                </a:cubicBezTo>
                <a:cubicBezTo>
                  <a:pt x="3409" y="426"/>
                  <a:pt x="3412" y="422"/>
                  <a:pt x="3408" y="423"/>
                </a:cubicBezTo>
                <a:cubicBezTo>
                  <a:pt x="3409" y="427"/>
                  <a:pt x="3411" y="430"/>
                  <a:pt x="3412" y="434"/>
                </a:cubicBezTo>
                <a:cubicBezTo>
                  <a:pt x="3409" y="433"/>
                  <a:pt x="3410" y="435"/>
                  <a:pt x="3407" y="435"/>
                </a:cubicBezTo>
                <a:cubicBezTo>
                  <a:pt x="3407" y="438"/>
                  <a:pt x="3410" y="438"/>
                  <a:pt x="3411" y="440"/>
                </a:cubicBezTo>
                <a:cubicBezTo>
                  <a:pt x="3411" y="439"/>
                  <a:pt x="3415" y="437"/>
                  <a:pt x="3415" y="439"/>
                </a:cubicBezTo>
                <a:cubicBezTo>
                  <a:pt x="3413" y="444"/>
                  <a:pt x="3412" y="448"/>
                  <a:pt x="3412" y="453"/>
                </a:cubicBezTo>
                <a:cubicBezTo>
                  <a:pt x="3408" y="453"/>
                  <a:pt x="3407" y="458"/>
                  <a:pt x="3404" y="459"/>
                </a:cubicBezTo>
                <a:cubicBezTo>
                  <a:pt x="3406" y="462"/>
                  <a:pt x="3412" y="462"/>
                  <a:pt x="3412" y="466"/>
                </a:cubicBezTo>
                <a:cubicBezTo>
                  <a:pt x="3410" y="465"/>
                  <a:pt x="3406" y="467"/>
                  <a:pt x="3409" y="469"/>
                </a:cubicBezTo>
                <a:cubicBezTo>
                  <a:pt x="3411" y="466"/>
                  <a:pt x="3414" y="471"/>
                  <a:pt x="3414" y="474"/>
                </a:cubicBezTo>
                <a:cubicBezTo>
                  <a:pt x="3413" y="475"/>
                  <a:pt x="3411" y="476"/>
                  <a:pt x="3411" y="478"/>
                </a:cubicBezTo>
                <a:cubicBezTo>
                  <a:pt x="3413" y="480"/>
                  <a:pt x="3415" y="480"/>
                  <a:pt x="3416" y="482"/>
                </a:cubicBezTo>
                <a:cubicBezTo>
                  <a:pt x="3412" y="483"/>
                  <a:pt x="3416" y="491"/>
                  <a:pt x="3408" y="487"/>
                </a:cubicBezTo>
                <a:cubicBezTo>
                  <a:pt x="3408" y="492"/>
                  <a:pt x="3411" y="496"/>
                  <a:pt x="3415" y="497"/>
                </a:cubicBezTo>
                <a:cubicBezTo>
                  <a:pt x="3411" y="496"/>
                  <a:pt x="3413" y="500"/>
                  <a:pt x="3410" y="501"/>
                </a:cubicBezTo>
                <a:cubicBezTo>
                  <a:pt x="3408" y="500"/>
                  <a:pt x="3407" y="497"/>
                  <a:pt x="3404" y="497"/>
                </a:cubicBezTo>
                <a:cubicBezTo>
                  <a:pt x="3404" y="499"/>
                  <a:pt x="3405" y="499"/>
                  <a:pt x="3405" y="501"/>
                </a:cubicBezTo>
                <a:cubicBezTo>
                  <a:pt x="3410" y="502"/>
                  <a:pt x="3417" y="501"/>
                  <a:pt x="3418" y="507"/>
                </a:cubicBezTo>
                <a:cubicBezTo>
                  <a:pt x="3416" y="509"/>
                  <a:pt x="3410" y="507"/>
                  <a:pt x="3410" y="511"/>
                </a:cubicBezTo>
                <a:cubicBezTo>
                  <a:pt x="3412" y="511"/>
                  <a:pt x="3417" y="508"/>
                  <a:pt x="3418" y="511"/>
                </a:cubicBezTo>
                <a:cubicBezTo>
                  <a:pt x="3415" y="516"/>
                  <a:pt x="3420" y="515"/>
                  <a:pt x="3421" y="518"/>
                </a:cubicBezTo>
                <a:cubicBezTo>
                  <a:pt x="3422" y="523"/>
                  <a:pt x="3418" y="524"/>
                  <a:pt x="3417" y="529"/>
                </a:cubicBezTo>
                <a:cubicBezTo>
                  <a:pt x="3418" y="530"/>
                  <a:pt x="3422" y="529"/>
                  <a:pt x="3422" y="532"/>
                </a:cubicBezTo>
                <a:cubicBezTo>
                  <a:pt x="3421" y="533"/>
                  <a:pt x="3419" y="534"/>
                  <a:pt x="3419" y="537"/>
                </a:cubicBezTo>
                <a:cubicBezTo>
                  <a:pt x="3423" y="538"/>
                  <a:pt x="3424" y="545"/>
                  <a:pt x="3420" y="546"/>
                </a:cubicBezTo>
                <a:cubicBezTo>
                  <a:pt x="3425" y="545"/>
                  <a:pt x="3428" y="549"/>
                  <a:pt x="3431" y="546"/>
                </a:cubicBezTo>
                <a:cubicBezTo>
                  <a:pt x="3434" y="553"/>
                  <a:pt x="3428" y="552"/>
                  <a:pt x="3423" y="553"/>
                </a:cubicBezTo>
                <a:cubicBezTo>
                  <a:pt x="3421" y="559"/>
                  <a:pt x="3427" y="558"/>
                  <a:pt x="3426" y="562"/>
                </a:cubicBezTo>
                <a:cubicBezTo>
                  <a:pt x="3419" y="562"/>
                  <a:pt x="3424" y="574"/>
                  <a:pt x="3418" y="575"/>
                </a:cubicBezTo>
                <a:cubicBezTo>
                  <a:pt x="3419" y="579"/>
                  <a:pt x="3423" y="582"/>
                  <a:pt x="3426" y="582"/>
                </a:cubicBezTo>
                <a:cubicBezTo>
                  <a:pt x="3424" y="583"/>
                  <a:pt x="3419" y="588"/>
                  <a:pt x="3417" y="583"/>
                </a:cubicBezTo>
                <a:cubicBezTo>
                  <a:pt x="3414" y="586"/>
                  <a:pt x="3417" y="588"/>
                  <a:pt x="3418" y="591"/>
                </a:cubicBezTo>
                <a:cubicBezTo>
                  <a:pt x="3414" y="591"/>
                  <a:pt x="3413" y="587"/>
                  <a:pt x="3411" y="592"/>
                </a:cubicBezTo>
                <a:cubicBezTo>
                  <a:pt x="3414" y="595"/>
                  <a:pt x="3416" y="591"/>
                  <a:pt x="3420" y="592"/>
                </a:cubicBezTo>
                <a:cubicBezTo>
                  <a:pt x="3420" y="596"/>
                  <a:pt x="3423" y="596"/>
                  <a:pt x="3423" y="600"/>
                </a:cubicBezTo>
                <a:cubicBezTo>
                  <a:pt x="3418" y="604"/>
                  <a:pt x="3423" y="614"/>
                  <a:pt x="3418" y="619"/>
                </a:cubicBezTo>
                <a:cubicBezTo>
                  <a:pt x="3423" y="620"/>
                  <a:pt x="3420" y="630"/>
                  <a:pt x="3418" y="633"/>
                </a:cubicBezTo>
                <a:cubicBezTo>
                  <a:pt x="3420" y="635"/>
                  <a:pt x="3423" y="634"/>
                  <a:pt x="3422" y="638"/>
                </a:cubicBezTo>
                <a:cubicBezTo>
                  <a:pt x="3419" y="640"/>
                  <a:pt x="3415" y="640"/>
                  <a:pt x="3412" y="642"/>
                </a:cubicBezTo>
                <a:cubicBezTo>
                  <a:pt x="3414" y="642"/>
                  <a:pt x="3413" y="646"/>
                  <a:pt x="3415" y="645"/>
                </a:cubicBezTo>
                <a:cubicBezTo>
                  <a:pt x="3417" y="644"/>
                  <a:pt x="3417" y="641"/>
                  <a:pt x="3420" y="641"/>
                </a:cubicBezTo>
                <a:cubicBezTo>
                  <a:pt x="3421" y="646"/>
                  <a:pt x="3422" y="650"/>
                  <a:pt x="3421" y="655"/>
                </a:cubicBezTo>
                <a:cubicBezTo>
                  <a:pt x="3420" y="659"/>
                  <a:pt x="3412" y="656"/>
                  <a:pt x="3410" y="660"/>
                </a:cubicBezTo>
                <a:cubicBezTo>
                  <a:pt x="3411" y="663"/>
                  <a:pt x="3413" y="658"/>
                  <a:pt x="3415" y="659"/>
                </a:cubicBezTo>
                <a:cubicBezTo>
                  <a:pt x="3416" y="663"/>
                  <a:pt x="3420" y="663"/>
                  <a:pt x="3420" y="667"/>
                </a:cubicBezTo>
                <a:cubicBezTo>
                  <a:pt x="3418" y="674"/>
                  <a:pt x="3410" y="673"/>
                  <a:pt x="3405" y="676"/>
                </a:cubicBezTo>
                <a:cubicBezTo>
                  <a:pt x="3408" y="677"/>
                  <a:pt x="3411" y="679"/>
                  <a:pt x="3414" y="680"/>
                </a:cubicBezTo>
                <a:cubicBezTo>
                  <a:pt x="3416" y="679"/>
                  <a:pt x="3414" y="676"/>
                  <a:pt x="3416" y="676"/>
                </a:cubicBezTo>
                <a:lnTo>
                  <a:pt x="3420" y="676"/>
                </a:lnTo>
                <a:cubicBezTo>
                  <a:pt x="3422" y="682"/>
                  <a:pt x="3417" y="682"/>
                  <a:pt x="3418" y="688"/>
                </a:cubicBezTo>
                <a:cubicBezTo>
                  <a:pt x="3421" y="688"/>
                  <a:pt x="3424" y="690"/>
                  <a:pt x="3424" y="693"/>
                </a:cubicBezTo>
                <a:cubicBezTo>
                  <a:pt x="3421" y="695"/>
                  <a:pt x="3417" y="699"/>
                  <a:pt x="3412" y="696"/>
                </a:cubicBezTo>
                <a:lnTo>
                  <a:pt x="3412" y="698"/>
                </a:lnTo>
                <a:cubicBezTo>
                  <a:pt x="3412" y="699"/>
                  <a:pt x="3411" y="699"/>
                  <a:pt x="3411" y="700"/>
                </a:cubicBezTo>
                <a:cubicBezTo>
                  <a:pt x="3414" y="702"/>
                  <a:pt x="3418" y="696"/>
                  <a:pt x="3420" y="701"/>
                </a:cubicBezTo>
                <a:cubicBezTo>
                  <a:pt x="3419" y="709"/>
                  <a:pt x="3422" y="716"/>
                  <a:pt x="3418" y="722"/>
                </a:cubicBezTo>
                <a:cubicBezTo>
                  <a:pt x="3416" y="723"/>
                  <a:pt x="3418" y="718"/>
                  <a:pt x="3414" y="719"/>
                </a:cubicBezTo>
                <a:cubicBezTo>
                  <a:pt x="3411" y="724"/>
                  <a:pt x="3410" y="731"/>
                  <a:pt x="3411" y="737"/>
                </a:cubicBezTo>
                <a:cubicBezTo>
                  <a:pt x="3410" y="736"/>
                  <a:pt x="3408" y="737"/>
                  <a:pt x="3407" y="735"/>
                </a:cubicBezTo>
                <a:cubicBezTo>
                  <a:pt x="3406" y="733"/>
                  <a:pt x="3409" y="727"/>
                  <a:pt x="3405" y="728"/>
                </a:cubicBezTo>
                <a:cubicBezTo>
                  <a:pt x="3404" y="732"/>
                  <a:pt x="3403" y="737"/>
                  <a:pt x="3402" y="742"/>
                </a:cubicBezTo>
                <a:cubicBezTo>
                  <a:pt x="3408" y="737"/>
                  <a:pt x="3413" y="740"/>
                  <a:pt x="3418" y="735"/>
                </a:cubicBezTo>
                <a:cubicBezTo>
                  <a:pt x="3418" y="737"/>
                  <a:pt x="3420" y="736"/>
                  <a:pt x="3420" y="737"/>
                </a:cubicBezTo>
                <a:cubicBezTo>
                  <a:pt x="3420" y="740"/>
                  <a:pt x="3421" y="743"/>
                  <a:pt x="3418" y="743"/>
                </a:cubicBezTo>
                <a:cubicBezTo>
                  <a:pt x="3418" y="741"/>
                  <a:pt x="3418" y="739"/>
                  <a:pt x="3416" y="740"/>
                </a:cubicBezTo>
                <a:cubicBezTo>
                  <a:pt x="3417" y="741"/>
                  <a:pt x="3417" y="743"/>
                  <a:pt x="3416" y="744"/>
                </a:cubicBezTo>
                <a:cubicBezTo>
                  <a:pt x="3415" y="744"/>
                  <a:pt x="3414" y="744"/>
                  <a:pt x="3413" y="745"/>
                </a:cubicBezTo>
                <a:cubicBezTo>
                  <a:pt x="3412" y="746"/>
                  <a:pt x="3412" y="746"/>
                  <a:pt x="3413" y="747"/>
                </a:cubicBezTo>
                <a:cubicBezTo>
                  <a:pt x="3412" y="747"/>
                  <a:pt x="3410" y="748"/>
                  <a:pt x="3409" y="748"/>
                </a:cubicBezTo>
                <a:lnTo>
                  <a:pt x="3409" y="748"/>
                </a:lnTo>
                <a:lnTo>
                  <a:pt x="3409" y="747"/>
                </a:lnTo>
                <a:cubicBezTo>
                  <a:pt x="3408" y="747"/>
                  <a:pt x="3408" y="747"/>
                  <a:pt x="3407" y="747"/>
                </a:cubicBezTo>
                <a:lnTo>
                  <a:pt x="3407" y="749"/>
                </a:lnTo>
                <a:lnTo>
                  <a:pt x="3408" y="749"/>
                </a:lnTo>
                <a:lnTo>
                  <a:pt x="3408" y="749"/>
                </a:lnTo>
                <a:cubicBezTo>
                  <a:pt x="3407" y="749"/>
                  <a:pt x="3407" y="750"/>
                  <a:pt x="3406" y="750"/>
                </a:cubicBezTo>
                <a:cubicBezTo>
                  <a:pt x="3409" y="752"/>
                  <a:pt x="3411" y="754"/>
                  <a:pt x="3414" y="755"/>
                </a:cubicBezTo>
                <a:lnTo>
                  <a:pt x="3414" y="758"/>
                </a:lnTo>
                <a:cubicBezTo>
                  <a:pt x="3413" y="757"/>
                  <a:pt x="3412" y="757"/>
                  <a:pt x="3411" y="756"/>
                </a:cubicBezTo>
                <a:cubicBezTo>
                  <a:pt x="3411" y="759"/>
                  <a:pt x="3412" y="762"/>
                  <a:pt x="3413" y="764"/>
                </a:cubicBezTo>
                <a:cubicBezTo>
                  <a:pt x="3413" y="767"/>
                  <a:pt x="3414" y="769"/>
                  <a:pt x="3414" y="771"/>
                </a:cubicBezTo>
                <a:cubicBezTo>
                  <a:pt x="3414" y="771"/>
                  <a:pt x="3414" y="771"/>
                  <a:pt x="3414" y="771"/>
                </a:cubicBezTo>
                <a:cubicBezTo>
                  <a:pt x="3411" y="774"/>
                  <a:pt x="3414" y="774"/>
                  <a:pt x="3414" y="778"/>
                </a:cubicBezTo>
                <a:cubicBezTo>
                  <a:pt x="3416" y="778"/>
                  <a:pt x="3417" y="777"/>
                  <a:pt x="3417" y="776"/>
                </a:cubicBezTo>
                <a:cubicBezTo>
                  <a:pt x="3420" y="776"/>
                  <a:pt x="3416" y="769"/>
                  <a:pt x="3420" y="771"/>
                </a:cubicBezTo>
                <a:lnTo>
                  <a:pt x="3420" y="781"/>
                </a:lnTo>
                <a:cubicBezTo>
                  <a:pt x="3418" y="781"/>
                  <a:pt x="3418" y="782"/>
                  <a:pt x="3417" y="783"/>
                </a:cubicBezTo>
                <a:lnTo>
                  <a:pt x="3417" y="784"/>
                </a:lnTo>
                <a:lnTo>
                  <a:pt x="3417" y="783"/>
                </a:lnTo>
                <a:cubicBezTo>
                  <a:pt x="3417" y="783"/>
                  <a:pt x="3417" y="782"/>
                  <a:pt x="3417" y="782"/>
                </a:cubicBezTo>
                <a:cubicBezTo>
                  <a:pt x="3416" y="782"/>
                  <a:pt x="3415" y="782"/>
                  <a:pt x="3414" y="782"/>
                </a:cubicBezTo>
                <a:cubicBezTo>
                  <a:pt x="3410" y="780"/>
                  <a:pt x="3405" y="781"/>
                  <a:pt x="3401" y="784"/>
                </a:cubicBezTo>
                <a:cubicBezTo>
                  <a:pt x="3401" y="784"/>
                  <a:pt x="3401" y="784"/>
                  <a:pt x="3401" y="784"/>
                </a:cubicBezTo>
                <a:lnTo>
                  <a:pt x="3401" y="785"/>
                </a:lnTo>
                <a:cubicBezTo>
                  <a:pt x="3400" y="785"/>
                  <a:pt x="3400" y="786"/>
                  <a:pt x="3399" y="786"/>
                </a:cubicBezTo>
                <a:lnTo>
                  <a:pt x="3401" y="786"/>
                </a:lnTo>
                <a:cubicBezTo>
                  <a:pt x="3401" y="788"/>
                  <a:pt x="3401" y="790"/>
                  <a:pt x="3403" y="790"/>
                </a:cubicBezTo>
                <a:cubicBezTo>
                  <a:pt x="3403" y="789"/>
                  <a:pt x="3403" y="788"/>
                  <a:pt x="3403" y="786"/>
                </a:cubicBezTo>
                <a:cubicBezTo>
                  <a:pt x="3404" y="782"/>
                  <a:pt x="3416" y="783"/>
                  <a:pt x="3411" y="788"/>
                </a:cubicBezTo>
                <a:cubicBezTo>
                  <a:pt x="3410" y="787"/>
                  <a:pt x="3409" y="785"/>
                  <a:pt x="3408" y="788"/>
                </a:cubicBezTo>
                <a:cubicBezTo>
                  <a:pt x="3410" y="789"/>
                  <a:pt x="3412" y="791"/>
                  <a:pt x="3413" y="793"/>
                </a:cubicBezTo>
                <a:cubicBezTo>
                  <a:pt x="3409" y="799"/>
                  <a:pt x="3409" y="806"/>
                  <a:pt x="3413" y="812"/>
                </a:cubicBezTo>
                <a:cubicBezTo>
                  <a:pt x="3416" y="813"/>
                  <a:pt x="3422" y="811"/>
                  <a:pt x="3422" y="815"/>
                </a:cubicBezTo>
                <a:cubicBezTo>
                  <a:pt x="3417" y="815"/>
                  <a:pt x="3423" y="820"/>
                  <a:pt x="3423" y="823"/>
                </a:cubicBezTo>
                <a:cubicBezTo>
                  <a:pt x="3420" y="823"/>
                  <a:pt x="3415" y="824"/>
                  <a:pt x="3415" y="821"/>
                </a:cubicBezTo>
                <a:cubicBezTo>
                  <a:pt x="3416" y="821"/>
                  <a:pt x="3416" y="821"/>
                  <a:pt x="3416" y="821"/>
                </a:cubicBezTo>
                <a:cubicBezTo>
                  <a:pt x="3418" y="819"/>
                  <a:pt x="3418" y="817"/>
                  <a:pt x="3416" y="816"/>
                </a:cubicBezTo>
                <a:cubicBezTo>
                  <a:pt x="3414" y="818"/>
                  <a:pt x="3407" y="815"/>
                  <a:pt x="3406" y="819"/>
                </a:cubicBezTo>
                <a:cubicBezTo>
                  <a:pt x="3409" y="821"/>
                  <a:pt x="3410" y="820"/>
                  <a:pt x="3414" y="820"/>
                </a:cubicBezTo>
                <a:cubicBezTo>
                  <a:pt x="3414" y="824"/>
                  <a:pt x="3413" y="824"/>
                  <a:pt x="3415" y="827"/>
                </a:cubicBezTo>
                <a:cubicBezTo>
                  <a:pt x="3418" y="827"/>
                  <a:pt x="3421" y="823"/>
                  <a:pt x="3423" y="827"/>
                </a:cubicBezTo>
                <a:cubicBezTo>
                  <a:pt x="3422" y="829"/>
                  <a:pt x="3421" y="830"/>
                  <a:pt x="3420" y="832"/>
                </a:cubicBezTo>
                <a:cubicBezTo>
                  <a:pt x="3415" y="832"/>
                  <a:pt x="3413" y="829"/>
                  <a:pt x="3409" y="829"/>
                </a:cubicBezTo>
                <a:cubicBezTo>
                  <a:pt x="3406" y="834"/>
                  <a:pt x="3412" y="837"/>
                  <a:pt x="3413" y="840"/>
                </a:cubicBezTo>
                <a:cubicBezTo>
                  <a:pt x="3417" y="838"/>
                  <a:pt x="3420" y="837"/>
                  <a:pt x="3424" y="835"/>
                </a:cubicBezTo>
                <a:cubicBezTo>
                  <a:pt x="3424" y="838"/>
                  <a:pt x="3425" y="841"/>
                  <a:pt x="3428" y="842"/>
                </a:cubicBezTo>
                <a:cubicBezTo>
                  <a:pt x="3421" y="842"/>
                  <a:pt x="3427" y="854"/>
                  <a:pt x="3421" y="854"/>
                </a:cubicBezTo>
                <a:cubicBezTo>
                  <a:pt x="3421" y="850"/>
                  <a:pt x="3425" y="850"/>
                  <a:pt x="3424" y="845"/>
                </a:cubicBezTo>
                <a:cubicBezTo>
                  <a:pt x="3423" y="845"/>
                  <a:pt x="3422" y="844"/>
                  <a:pt x="3420" y="844"/>
                </a:cubicBezTo>
                <a:cubicBezTo>
                  <a:pt x="3420" y="845"/>
                  <a:pt x="3419" y="845"/>
                  <a:pt x="3419" y="846"/>
                </a:cubicBezTo>
                <a:cubicBezTo>
                  <a:pt x="3419" y="846"/>
                  <a:pt x="3419" y="845"/>
                  <a:pt x="3418" y="845"/>
                </a:cubicBezTo>
                <a:cubicBezTo>
                  <a:pt x="3419" y="848"/>
                  <a:pt x="3414" y="844"/>
                  <a:pt x="3414" y="847"/>
                </a:cubicBezTo>
                <a:cubicBezTo>
                  <a:pt x="3416" y="848"/>
                  <a:pt x="3417" y="848"/>
                  <a:pt x="3419" y="847"/>
                </a:cubicBezTo>
                <a:cubicBezTo>
                  <a:pt x="3418" y="850"/>
                  <a:pt x="3418" y="853"/>
                  <a:pt x="3414" y="855"/>
                </a:cubicBezTo>
                <a:cubicBezTo>
                  <a:pt x="3415" y="856"/>
                  <a:pt x="3418" y="855"/>
                  <a:pt x="3421" y="855"/>
                </a:cubicBezTo>
                <a:cubicBezTo>
                  <a:pt x="3423" y="860"/>
                  <a:pt x="3417" y="864"/>
                  <a:pt x="3418" y="872"/>
                </a:cubicBezTo>
                <a:cubicBezTo>
                  <a:pt x="3418" y="871"/>
                  <a:pt x="3417" y="871"/>
                  <a:pt x="3416" y="870"/>
                </a:cubicBezTo>
                <a:lnTo>
                  <a:pt x="3416" y="869"/>
                </a:lnTo>
                <a:cubicBezTo>
                  <a:pt x="3415" y="868"/>
                  <a:pt x="3415" y="868"/>
                  <a:pt x="3415" y="868"/>
                </a:cubicBezTo>
                <a:cubicBezTo>
                  <a:pt x="3413" y="870"/>
                  <a:pt x="3413" y="874"/>
                  <a:pt x="3411" y="876"/>
                </a:cubicBezTo>
                <a:cubicBezTo>
                  <a:pt x="3410" y="874"/>
                  <a:pt x="3411" y="872"/>
                  <a:pt x="3410" y="871"/>
                </a:cubicBezTo>
                <a:cubicBezTo>
                  <a:pt x="3409" y="874"/>
                  <a:pt x="3408" y="876"/>
                  <a:pt x="3405" y="877"/>
                </a:cubicBezTo>
                <a:cubicBezTo>
                  <a:pt x="3408" y="878"/>
                  <a:pt x="3409" y="880"/>
                  <a:pt x="3409" y="884"/>
                </a:cubicBezTo>
                <a:cubicBezTo>
                  <a:pt x="3410" y="886"/>
                  <a:pt x="3412" y="882"/>
                  <a:pt x="3412" y="884"/>
                </a:cubicBezTo>
                <a:cubicBezTo>
                  <a:pt x="3412" y="885"/>
                  <a:pt x="3412" y="885"/>
                  <a:pt x="3412" y="885"/>
                </a:cubicBezTo>
                <a:cubicBezTo>
                  <a:pt x="3412" y="886"/>
                  <a:pt x="3411" y="887"/>
                  <a:pt x="3411" y="888"/>
                </a:cubicBezTo>
                <a:cubicBezTo>
                  <a:pt x="3411" y="886"/>
                  <a:pt x="3410" y="886"/>
                  <a:pt x="3408" y="886"/>
                </a:cubicBezTo>
                <a:cubicBezTo>
                  <a:pt x="3405" y="883"/>
                  <a:pt x="3404" y="879"/>
                  <a:pt x="3405" y="875"/>
                </a:cubicBezTo>
                <a:cubicBezTo>
                  <a:pt x="3401" y="875"/>
                  <a:pt x="3403" y="880"/>
                  <a:pt x="3399" y="879"/>
                </a:cubicBezTo>
                <a:cubicBezTo>
                  <a:pt x="3401" y="887"/>
                  <a:pt x="3396" y="887"/>
                  <a:pt x="3396" y="895"/>
                </a:cubicBezTo>
                <a:cubicBezTo>
                  <a:pt x="3398" y="896"/>
                  <a:pt x="3399" y="898"/>
                  <a:pt x="3398" y="900"/>
                </a:cubicBezTo>
                <a:cubicBezTo>
                  <a:pt x="3398" y="901"/>
                  <a:pt x="3397" y="902"/>
                  <a:pt x="3397" y="904"/>
                </a:cubicBezTo>
                <a:cubicBezTo>
                  <a:pt x="3396" y="906"/>
                  <a:pt x="3395" y="909"/>
                  <a:pt x="3395" y="912"/>
                </a:cubicBezTo>
                <a:cubicBezTo>
                  <a:pt x="3396" y="914"/>
                  <a:pt x="3398" y="910"/>
                  <a:pt x="3399" y="913"/>
                </a:cubicBezTo>
                <a:cubicBezTo>
                  <a:pt x="3395" y="913"/>
                  <a:pt x="3397" y="918"/>
                  <a:pt x="3395" y="920"/>
                </a:cubicBezTo>
                <a:cubicBezTo>
                  <a:pt x="3393" y="922"/>
                  <a:pt x="3392" y="920"/>
                  <a:pt x="3391" y="918"/>
                </a:cubicBezTo>
                <a:cubicBezTo>
                  <a:pt x="3393" y="917"/>
                  <a:pt x="3394" y="910"/>
                  <a:pt x="3392" y="908"/>
                </a:cubicBezTo>
                <a:cubicBezTo>
                  <a:pt x="3389" y="909"/>
                  <a:pt x="3391" y="913"/>
                  <a:pt x="3389" y="914"/>
                </a:cubicBezTo>
                <a:cubicBezTo>
                  <a:pt x="3388" y="912"/>
                  <a:pt x="3389" y="904"/>
                  <a:pt x="3385" y="903"/>
                </a:cubicBezTo>
                <a:cubicBezTo>
                  <a:pt x="3381" y="906"/>
                  <a:pt x="3374" y="924"/>
                  <a:pt x="3382" y="921"/>
                </a:cubicBezTo>
                <a:cubicBezTo>
                  <a:pt x="3380" y="920"/>
                  <a:pt x="3382" y="916"/>
                  <a:pt x="3384" y="916"/>
                </a:cubicBezTo>
                <a:cubicBezTo>
                  <a:pt x="3381" y="922"/>
                  <a:pt x="3384" y="926"/>
                  <a:pt x="3381" y="930"/>
                </a:cubicBezTo>
                <a:cubicBezTo>
                  <a:pt x="3383" y="932"/>
                  <a:pt x="3386" y="932"/>
                  <a:pt x="3385" y="937"/>
                </a:cubicBezTo>
                <a:cubicBezTo>
                  <a:pt x="3390" y="936"/>
                  <a:pt x="3393" y="942"/>
                  <a:pt x="3397" y="938"/>
                </a:cubicBezTo>
                <a:cubicBezTo>
                  <a:pt x="3393" y="939"/>
                  <a:pt x="3396" y="931"/>
                  <a:pt x="3394" y="930"/>
                </a:cubicBezTo>
                <a:cubicBezTo>
                  <a:pt x="3394" y="931"/>
                  <a:pt x="3393" y="932"/>
                  <a:pt x="3393" y="930"/>
                </a:cubicBezTo>
                <a:cubicBezTo>
                  <a:pt x="3393" y="928"/>
                  <a:pt x="3399" y="929"/>
                  <a:pt x="3399" y="931"/>
                </a:cubicBezTo>
                <a:cubicBezTo>
                  <a:pt x="3400" y="933"/>
                  <a:pt x="3396" y="936"/>
                  <a:pt x="3399" y="937"/>
                </a:cubicBezTo>
                <a:cubicBezTo>
                  <a:pt x="3400" y="934"/>
                  <a:pt x="3402" y="933"/>
                  <a:pt x="3404" y="933"/>
                </a:cubicBezTo>
                <a:cubicBezTo>
                  <a:pt x="3403" y="936"/>
                  <a:pt x="3401" y="939"/>
                  <a:pt x="3399" y="942"/>
                </a:cubicBezTo>
                <a:cubicBezTo>
                  <a:pt x="3397" y="941"/>
                  <a:pt x="3396" y="941"/>
                  <a:pt x="3395" y="942"/>
                </a:cubicBezTo>
                <a:lnTo>
                  <a:pt x="3395" y="945"/>
                </a:lnTo>
                <a:cubicBezTo>
                  <a:pt x="3396" y="945"/>
                  <a:pt x="3397" y="946"/>
                  <a:pt x="3398" y="946"/>
                </a:cubicBezTo>
                <a:cubicBezTo>
                  <a:pt x="3398" y="947"/>
                  <a:pt x="3399" y="947"/>
                  <a:pt x="3400" y="948"/>
                </a:cubicBezTo>
                <a:cubicBezTo>
                  <a:pt x="3403" y="946"/>
                  <a:pt x="3403" y="941"/>
                  <a:pt x="3408" y="941"/>
                </a:cubicBezTo>
                <a:cubicBezTo>
                  <a:pt x="3408" y="943"/>
                  <a:pt x="3408" y="945"/>
                  <a:pt x="3410" y="944"/>
                </a:cubicBezTo>
                <a:cubicBezTo>
                  <a:pt x="3411" y="944"/>
                  <a:pt x="3412" y="944"/>
                  <a:pt x="3412" y="943"/>
                </a:cubicBezTo>
                <a:lnTo>
                  <a:pt x="3412" y="946"/>
                </a:lnTo>
                <a:cubicBezTo>
                  <a:pt x="3414" y="946"/>
                  <a:pt x="3417" y="947"/>
                  <a:pt x="3418" y="949"/>
                </a:cubicBezTo>
                <a:cubicBezTo>
                  <a:pt x="3419" y="951"/>
                  <a:pt x="3420" y="954"/>
                  <a:pt x="3422" y="956"/>
                </a:cubicBezTo>
                <a:cubicBezTo>
                  <a:pt x="3421" y="959"/>
                  <a:pt x="3420" y="966"/>
                  <a:pt x="3418" y="960"/>
                </a:cubicBezTo>
                <a:cubicBezTo>
                  <a:pt x="3419" y="957"/>
                  <a:pt x="3416" y="954"/>
                  <a:pt x="3416" y="951"/>
                </a:cubicBezTo>
                <a:cubicBezTo>
                  <a:pt x="3414" y="954"/>
                  <a:pt x="3414" y="960"/>
                  <a:pt x="3417" y="961"/>
                </a:cubicBezTo>
                <a:cubicBezTo>
                  <a:pt x="3417" y="961"/>
                  <a:pt x="3418" y="961"/>
                  <a:pt x="3418" y="960"/>
                </a:cubicBezTo>
                <a:cubicBezTo>
                  <a:pt x="3418" y="962"/>
                  <a:pt x="3417" y="967"/>
                  <a:pt x="3419" y="967"/>
                </a:cubicBezTo>
                <a:cubicBezTo>
                  <a:pt x="3422" y="965"/>
                  <a:pt x="3425" y="963"/>
                  <a:pt x="3427" y="960"/>
                </a:cubicBezTo>
                <a:cubicBezTo>
                  <a:pt x="3427" y="962"/>
                  <a:pt x="3427" y="963"/>
                  <a:pt x="3427" y="964"/>
                </a:cubicBezTo>
                <a:cubicBezTo>
                  <a:pt x="3425" y="964"/>
                  <a:pt x="3423" y="964"/>
                  <a:pt x="3425" y="965"/>
                </a:cubicBezTo>
                <a:cubicBezTo>
                  <a:pt x="3426" y="965"/>
                  <a:pt x="3426" y="967"/>
                  <a:pt x="3426" y="969"/>
                </a:cubicBezTo>
                <a:cubicBezTo>
                  <a:pt x="3427" y="969"/>
                  <a:pt x="3428" y="969"/>
                  <a:pt x="3429" y="968"/>
                </a:cubicBezTo>
                <a:cubicBezTo>
                  <a:pt x="3429" y="970"/>
                  <a:pt x="3428" y="971"/>
                  <a:pt x="3427" y="972"/>
                </a:cubicBezTo>
                <a:cubicBezTo>
                  <a:pt x="3425" y="971"/>
                  <a:pt x="3423" y="971"/>
                  <a:pt x="3421" y="970"/>
                </a:cubicBezTo>
                <a:cubicBezTo>
                  <a:pt x="3421" y="969"/>
                  <a:pt x="3421" y="967"/>
                  <a:pt x="3420" y="967"/>
                </a:cubicBezTo>
                <a:cubicBezTo>
                  <a:pt x="3419" y="968"/>
                  <a:pt x="3419" y="969"/>
                  <a:pt x="3419" y="970"/>
                </a:cubicBezTo>
                <a:cubicBezTo>
                  <a:pt x="3415" y="969"/>
                  <a:pt x="3410" y="970"/>
                  <a:pt x="3411" y="975"/>
                </a:cubicBezTo>
                <a:cubicBezTo>
                  <a:pt x="3412" y="974"/>
                  <a:pt x="3413" y="973"/>
                  <a:pt x="3415" y="973"/>
                </a:cubicBezTo>
                <a:cubicBezTo>
                  <a:pt x="3417" y="976"/>
                  <a:pt x="3418" y="980"/>
                  <a:pt x="3419" y="983"/>
                </a:cubicBezTo>
                <a:cubicBezTo>
                  <a:pt x="3418" y="984"/>
                  <a:pt x="3417" y="984"/>
                  <a:pt x="3416" y="984"/>
                </a:cubicBezTo>
                <a:cubicBezTo>
                  <a:pt x="3417" y="981"/>
                  <a:pt x="3415" y="980"/>
                  <a:pt x="3413" y="979"/>
                </a:cubicBezTo>
                <a:lnTo>
                  <a:pt x="3413" y="988"/>
                </a:lnTo>
                <a:cubicBezTo>
                  <a:pt x="3413" y="988"/>
                  <a:pt x="3414" y="988"/>
                  <a:pt x="3414" y="988"/>
                </a:cubicBezTo>
                <a:cubicBezTo>
                  <a:pt x="3413" y="989"/>
                  <a:pt x="3413" y="992"/>
                  <a:pt x="3413" y="995"/>
                </a:cubicBezTo>
                <a:cubicBezTo>
                  <a:pt x="3414" y="995"/>
                  <a:pt x="3415" y="995"/>
                  <a:pt x="3415" y="995"/>
                </a:cubicBezTo>
                <a:lnTo>
                  <a:pt x="3415" y="995"/>
                </a:lnTo>
                <a:cubicBezTo>
                  <a:pt x="3416" y="995"/>
                  <a:pt x="3416" y="996"/>
                  <a:pt x="3416" y="996"/>
                </a:cubicBezTo>
                <a:lnTo>
                  <a:pt x="3418" y="996"/>
                </a:lnTo>
                <a:lnTo>
                  <a:pt x="3418" y="997"/>
                </a:lnTo>
                <a:cubicBezTo>
                  <a:pt x="3418" y="997"/>
                  <a:pt x="3418" y="998"/>
                  <a:pt x="3418" y="998"/>
                </a:cubicBezTo>
                <a:cubicBezTo>
                  <a:pt x="3413" y="1000"/>
                  <a:pt x="3409" y="992"/>
                  <a:pt x="3406" y="998"/>
                </a:cubicBezTo>
                <a:cubicBezTo>
                  <a:pt x="3410" y="998"/>
                  <a:pt x="3412" y="1000"/>
                  <a:pt x="3416" y="999"/>
                </a:cubicBezTo>
                <a:cubicBezTo>
                  <a:pt x="3414" y="1003"/>
                  <a:pt x="3416" y="1003"/>
                  <a:pt x="3418" y="1005"/>
                </a:cubicBezTo>
                <a:cubicBezTo>
                  <a:pt x="3417" y="1006"/>
                  <a:pt x="3416" y="1006"/>
                  <a:pt x="3416" y="1007"/>
                </a:cubicBezTo>
                <a:cubicBezTo>
                  <a:pt x="3413" y="1007"/>
                  <a:pt x="3415" y="1002"/>
                  <a:pt x="3411" y="1003"/>
                </a:cubicBezTo>
                <a:cubicBezTo>
                  <a:pt x="3412" y="1005"/>
                  <a:pt x="3413" y="1007"/>
                  <a:pt x="3414" y="1009"/>
                </a:cubicBezTo>
                <a:cubicBezTo>
                  <a:pt x="3413" y="1012"/>
                  <a:pt x="3411" y="1013"/>
                  <a:pt x="3409" y="1015"/>
                </a:cubicBezTo>
                <a:cubicBezTo>
                  <a:pt x="3408" y="1015"/>
                  <a:pt x="3407" y="1015"/>
                  <a:pt x="3407" y="1015"/>
                </a:cubicBezTo>
                <a:cubicBezTo>
                  <a:pt x="3406" y="1011"/>
                  <a:pt x="3406" y="1008"/>
                  <a:pt x="3408" y="1005"/>
                </a:cubicBezTo>
                <a:cubicBezTo>
                  <a:pt x="3401" y="1009"/>
                  <a:pt x="3401" y="996"/>
                  <a:pt x="3398" y="1003"/>
                </a:cubicBezTo>
                <a:cubicBezTo>
                  <a:pt x="3403" y="1003"/>
                  <a:pt x="3397" y="1005"/>
                  <a:pt x="3398" y="1008"/>
                </a:cubicBezTo>
                <a:cubicBezTo>
                  <a:pt x="3402" y="1012"/>
                  <a:pt x="3401" y="1021"/>
                  <a:pt x="3406" y="1026"/>
                </a:cubicBezTo>
                <a:cubicBezTo>
                  <a:pt x="3405" y="1026"/>
                  <a:pt x="3405" y="1027"/>
                  <a:pt x="3404" y="1027"/>
                </a:cubicBezTo>
                <a:cubicBezTo>
                  <a:pt x="3397" y="1022"/>
                  <a:pt x="3396" y="1026"/>
                  <a:pt x="3392" y="1029"/>
                </a:cubicBezTo>
                <a:cubicBezTo>
                  <a:pt x="3387" y="1028"/>
                  <a:pt x="3389" y="1020"/>
                  <a:pt x="3384" y="1019"/>
                </a:cubicBezTo>
                <a:cubicBezTo>
                  <a:pt x="3384" y="1024"/>
                  <a:pt x="3388" y="1025"/>
                  <a:pt x="3386" y="1029"/>
                </a:cubicBezTo>
                <a:cubicBezTo>
                  <a:pt x="3382" y="1025"/>
                  <a:pt x="3380" y="1028"/>
                  <a:pt x="3379" y="1031"/>
                </a:cubicBezTo>
                <a:cubicBezTo>
                  <a:pt x="3375" y="1031"/>
                  <a:pt x="3381" y="1023"/>
                  <a:pt x="3376" y="1022"/>
                </a:cubicBezTo>
                <a:cubicBezTo>
                  <a:pt x="3375" y="1025"/>
                  <a:pt x="3373" y="1020"/>
                  <a:pt x="3371" y="1021"/>
                </a:cubicBezTo>
                <a:cubicBezTo>
                  <a:pt x="3368" y="1026"/>
                  <a:pt x="3373" y="1033"/>
                  <a:pt x="3371" y="1037"/>
                </a:cubicBezTo>
                <a:cubicBezTo>
                  <a:pt x="3370" y="1037"/>
                  <a:pt x="3369" y="1036"/>
                  <a:pt x="3368" y="1035"/>
                </a:cubicBezTo>
                <a:cubicBezTo>
                  <a:pt x="3368" y="1028"/>
                  <a:pt x="3364" y="1023"/>
                  <a:pt x="3366" y="1015"/>
                </a:cubicBezTo>
                <a:cubicBezTo>
                  <a:pt x="3362" y="1015"/>
                  <a:pt x="3364" y="1009"/>
                  <a:pt x="3362" y="1007"/>
                </a:cubicBezTo>
                <a:cubicBezTo>
                  <a:pt x="3359" y="1007"/>
                  <a:pt x="3360" y="1011"/>
                  <a:pt x="3356" y="1010"/>
                </a:cubicBezTo>
                <a:cubicBezTo>
                  <a:pt x="3355" y="1007"/>
                  <a:pt x="3357" y="1005"/>
                  <a:pt x="3354" y="1003"/>
                </a:cubicBezTo>
                <a:cubicBezTo>
                  <a:pt x="3352" y="1004"/>
                  <a:pt x="3349" y="1004"/>
                  <a:pt x="3348" y="1005"/>
                </a:cubicBezTo>
                <a:cubicBezTo>
                  <a:pt x="3349" y="1007"/>
                  <a:pt x="3354" y="1005"/>
                  <a:pt x="3354" y="1009"/>
                </a:cubicBezTo>
                <a:cubicBezTo>
                  <a:pt x="3351" y="1013"/>
                  <a:pt x="3358" y="1015"/>
                  <a:pt x="3357" y="1021"/>
                </a:cubicBezTo>
                <a:cubicBezTo>
                  <a:pt x="3355" y="1021"/>
                  <a:pt x="3354" y="1020"/>
                  <a:pt x="3352" y="1019"/>
                </a:cubicBezTo>
                <a:cubicBezTo>
                  <a:pt x="3351" y="1021"/>
                  <a:pt x="3351" y="1023"/>
                  <a:pt x="3352" y="1025"/>
                </a:cubicBezTo>
                <a:cubicBezTo>
                  <a:pt x="3348" y="1022"/>
                  <a:pt x="3348" y="1027"/>
                  <a:pt x="3347" y="1028"/>
                </a:cubicBezTo>
                <a:cubicBezTo>
                  <a:pt x="3346" y="1027"/>
                  <a:pt x="3345" y="1026"/>
                  <a:pt x="3343" y="1025"/>
                </a:cubicBezTo>
                <a:cubicBezTo>
                  <a:pt x="3345" y="1030"/>
                  <a:pt x="3347" y="1034"/>
                  <a:pt x="3344" y="1038"/>
                </a:cubicBezTo>
                <a:cubicBezTo>
                  <a:pt x="3344" y="1033"/>
                  <a:pt x="3342" y="1034"/>
                  <a:pt x="3343" y="1029"/>
                </a:cubicBezTo>
                <a:cubicBezTo>
                  <a:pt x="3340" y="1026"/>
                  <a:pt x="3339" y="1030"/>
                  <a:pt x="3336" y="1030"/>
                </a:cubicBezTo>
                <a:cubicBezTo>
                  <a:pt x="3338" y="1027"/>
                  <a:pt x="3339" y="1023"/>
                  <a:pt x="3335" y="1022"/>
                </a:cubicBezTo>
                <a:cubicBezTo>
                  <a:pt x="3329" y="1024"/>
                  <a:pt x="3334" y="1033"/>
                  <a:pt x="3330" y="1036"/>
                </a:cubicBezTo>
                <a:cubicBezTo>
                  <a:pt x="3327" y="1031"/>
                  <a:pt x="3334" y="1020"/>
                  <a:pt x="3327" y="1017"/>
                </a:cubicBezTo>
                <a:cubicBezTo>
                  <a:pt x="3327" y="1025"/>
                  <a:pt x="3322" y="1033"/>
                  <a:pt x="3315" y="1035"/>
                </a:cubicBezTo>
                <a:cubicBezTo>
                  <a:pt x="3312" y="1032"/>
                  <a:pt x="3314" y="1022"/>
                  <a:pt x="3308" y="1021"/>
                </a:cubicBezTo>
                <a:cubicBezTo>
                  <a:pt x="3307" y="1023"/>
                  <a:pt x="3307" y="1023"/>
                  <a:pt x="3306" y="1024"/>
                </a:cubicBezTo>
                <a:cubicBezTo>
                  <a:pt x="3305" y="1027"/>
                  <a:pt x="3309" y="1029"/>
                  <a:pt x="3306" y="1030"/>
                </a:cubicBezTo>
                <a:cubicBezTo>
                  <a:pt x="3303" y="1029"/>
                  <a:pt x="3303" y="1025"/>
                  <a:pt x="3301" y="1025"/>
                </a:cubicBezTo>
                <a:cubicBezTo>
                  <a:pt x="3303" y="1022"/>
                  <a:pt x="3301" y="1020"/>
                  <a:pt x="3301" y="1018"/>
                </a:cubicBezTo>
                <a:cubicBezTo>
                  <a:pt x="3299" y="1018"/>
                  <a:pt x="3298" y="1018"/>
                  <a:pt x="3297" y="1018"/>
                </a:cubicBezTo>
                <a:cubicBezTo>
                  <a:pt x="3293" y="1024"/>
                  <a:pt x="3302" y="1036"/>
                  <a:pt x="3293" y="1039"/>
                </a:cubicBezTo>
                <a:cubicBezTo>
                  <a:pt x="3294" y="1036"/>
                  <a:pt x="3296" y="1023"/>
                  <a:pt x="3290" y="1019"/>
                </a:cubicBezTo>
                <a:cubicBezTo>
                  <a:pt x="3288" y="1020"/>
                  <a:pt x="3292" y="1022"/>
                  <a:pt x="3290" y="1023"/>
                </a:cubicBezTo>
                <a:cubicBezTo>
                  <a:pt x="3282" y="1019"/>
                  <a:pt x="3287" y="1034"/>
                  <a:pt x="3282" y="1036"/>
                </a:cubicBezTo>
                <a:cubicBezTo>
                  <a:pt x="3279" y="1031"/>
                  <a:pt x="3274" y="1029"/>
                  <a:pt x="3269" y="1031"/>
                </a:cubicBezTo>
                <a:cubicBezTo>
                  <a:pt x="3269" y="1036"/>
                  <a:pt x="3268" y="1038"/>
                  <a:pt x="3266" y="1039"/>
                </a:cubicBezTo>
                <a:cubicBezTo>
                  <a:pt x="3262" y="1036"/>
                  <a:pt x="3265" y="1030"/>
                  <a:pt x="3260" y="1028"/>
                </a:cubicBezTo>
                <a:cubicBezTo>
                  <a:pt x="3260" y="1031"/>
                  <a:pt x="3262" y="1032"/>
                  <a:pt x="3262" y="1035"/>
                </a:cubicBezTo>
                <a:cubicBezTo>
                  <a:pt x="3260" y="1035"/>
                  <a:pt x="3259" y="1036"/>
                  <a:pt x="3258" y="1036"/>
                </a:cubicBezTo>
                <a:cubicBezTo>
                  <a:pt x="3258" y="1038"/>
                  <a:pt x="3258" y="1040"/>
                  <a:pt x="3257" y="1041"/>
                </a:cubicBezTo>
                <a:cubicBezTo>
                  <a:pt x="3261" y="1041"/>
                  <a:pt x="3258" y="1049"/>
                  <a:pt x="3263" y="1049"/>
                </a:cubicBezTo>
                <a:cubicBezTo>
                  <a:pt x="3260" y="1048"/>
                  <a:pt x="3260" y="1051"/>
                  <a:pt x="3258" y="1051"/>
                </a:cubicBezTo>
                <a:cubicBezTo>
                  <a:pt x="3256" y="1044"/>
                  <a:pt x="3252" y="1035"/>
                  <a:pt x="3259" y="1031"/>
                </a:cubicBezTo>
                <a:cubicBezTo>
                  <a:pt x="3253" y="1031"/>
                  <a:pt x="3256" y="1025"/>
                  <a:pt x="3258" y="1022"/>
                </a:cubicBezTo>
                <a:cubicBezTo>
                  <a:pt x="3258" y="1019"/>
                  <a:pt x="3254" y="1020"/>
                  <a:pt x="3251" y="1020"/>
                </a:cubicBezTo>
                <a:cubicBezTo>
                  <a:pt x="3252" y="1025"/>
                  <a:pt x="3258" y="1030"/>
                  <a:pt x="3250" y="1031"/>
                </a:cubicBezTo>
                <a:cubicBezTo>
                  <a:pt x="3253" y="1039"/>
                  <a:pt x="3250" y="1049"/>
                  <a:pt x="3256" y="1055"/>
                </a:cubicBezTo>
                <a:cubicBezTo>
                  <a:pt x="3257" y="1053"/>
                  <a:pt x="3258" y="1052"/>
                  <a:pt x="3260" y="1052"/>
                </a:cubicBezTo>
                <a:cubicBezTo>
                  <a:pt x="3261" y="1053"/>
                  <a:pt x="3265" y="1052"/>
                  <a:pt x="3265" y="1055"/>
                </a:cubicBezTo>
                <a:cubicBezTo>
                  <a:pt x="3263" y="1056"/>
                  <a:pt x="3267" y="1059"/>
                  <a:pt x="3263" y="1060"/>
                </a:cubicBezTo>
                <a:cubicBezTo>
                  <a:pt x="3263" y="1059"/>
                  <a:pt x="3264" y="1056"/>
                  <a:pt x="3262" y="1056"/>
                </a:cubicBezTo>
                <a:cubicBezTo>
                  <a:pt x="3261" y="1059"/>
                  <a:pt x="3261" y="1061"/>
                  <a:pt x="3259" y="1064"/>
                </a:cubicBezTo>
                <a:cubicBezTo>
                  <a:pt x="3255" y="1065"/>
                  <a:pt x="3258" y="1058"/>
                  <a:pt x="3255" y="1057"/>
                </a:cubicBezTo>
                <a:cubicBezTo>
                  <a:pt x="3256" y="1060"/>
                  <a:pt x="3253" y="1059"/>
                  <a:pt x="3251" y="1059"/>
                </a:cubicBezTo>
                <a:cubicBezTo>
                  <a:pt x="3252" y="1063"/>
                  <a:pt x="3252" y="1067"/>
                  <a:pt x="3253" y="1070"/>
                </a:cubicBezTo>
                <a:cubicBezTo>
                  <a:pt x="3251" y="1070"/>
                  <a:pt x="3250" y="1070"/>
                  <a:pt x="3249" y="1070"/>
                </a:cubicBezTo>
                <a:lnTo>
                  <a:pt x="3249" y="1074"/>
                </a:lnTo>
                <a:cubicBezTo>
                  <a:pt x="3249" y="1074"/>
                  <a:pt x="3250" y="1074"/>
                  <a:pt x="3250" y="1075"/>
                </a:cubicBezTo>
                <a:cubicBezTo>
                  <a:pt x="3252" y="1075"/>
                  <a:pt x="3252" y="1073"/>
                  <a:pt x="3253" y="1072"/>
                </a:cubicBezTo>
                <a:cubicBezTo>
                  <a:pt x="3255" y="1077"/>
                  <a:pt x="3253" y="1082"/>
                  <a:pt x="3250" y="1085"/>
                </a:cubicBezTo>
                <a:cubicBezTo>
                  <a:pt x="3252" y="1089"/>
                  <a:pt x="3254" y="1085"/>
                  <a:pt x="3256" y="1089"/>
                </a:cubicBezTo>
                <a:cubicBezTo>
                  <a:pt x="3250" y="1087"/>
                  <a:pt x="3251" y="1092"/>
                  <a:pt x="3249" y="1095"/>
                </a:cubicBezTo>
                <a:cubicBezTo>
                  <a:pt x="3246" y="1096"/>
                  <a:pt x="3249" y="1090"/>
                  <a:pt x="3245" y="1091"/>
                </a:cubicBezTo>
                <a:cubicBezTo>
                  <a:pt x="3241" y="1091"/>
                  <a:pt x="3248" y="1102"/>
                  <a:pt x="3240" y="1101"/>
                </a:cubicBezTo>
                <a:cubicBezTo>
                  <a:pt x="3240" y="1097"/>
                  <a:pt x="3240" y="1092"/>
                  <a:pt x="3237" y="1091"/>
                </a:cubicBezTo>
                <a:cubicBezTo>
                  <a:pt x="3235" y="1093"/>
                  <a:pt x="3238" y="1099"/>
                  <a:pt x="3237" y="1103"/>
                </a:cubicBezTo>
                <a:cubicBezTo>
                  <a:pt x="3243" y="1100"/>
                  <a:pt x="3246" y="1107"/>
                  <a:pt x="3248" y="1101"/>
                </a:cubicBezTo>
                <a:cubicBezTo>
                  <a:pt x="3251" y="1105"/>
                  <a:pt x="3250" y="1107"/>
                  <a:pt x="3247" y="1107"/>
                </a:cubicBezTo>
                <a:cubicBezTo>
                  <a:pt x="3250" y="1116"/>
                  <a:pt x="3249" y="1118"/>
                  <a:pt x="3251" y="1126"/>
                </a:cubicBezTo>
                <a:cubicBezTo>
                  <a:pt x="3255" y="1127"/>
                  <a:pt x="3255" y="1123"/>
                  <a:pt x="3257" y="1122"/>
                </a:cubicBezTo>
                <a:cubicBezTo>
                  <a:pt x="3259" y="1126"/>
                  <a:pt x="3260" y="1125"/>
                  <a:pt x="3259" y="1130"/>
                </a:cubicBezTo>
                <a:cubicBezTo>
                  <a:pt x="3253" y="1126"/>
                  <a:pt x="3255" y="1137"/>
                  <a:pt x="3251" y="1138"/>
                </a:cubicBezTo>
                <a:cubicBezTo>
                  <a:pt x="3253" y="1135"/>
                  <a:pt x="3248" y="1135"/>
                  <a:pt x="3247" y="1134"/>
                </a:cubicBezTo>
                <a:cubicBezTo>
                  <a:pt x="3244" y="1139"/>
                  <a:pt x="3253" y="1141"/>
                  <a:pt x="3248" y="1145"/>
                </a:cubicBezTo>
                <a:cubicBezTo>
                  <a:pt x="3249" y="1145"/>
                  <a:pt x="3249" y="1146"/>
                  <a:pt x="3249" y="1147"/>
                </a:cubicBezTo>
                <a:cubicBezTo>
                  <a:pt x="3250" y="1147"/>
                  <a:pt x="3251" y="1147"/>
                  <a:pt x="3252" y="1147"/>
                </a:cubicBezTo>
                <a:cubicBezTo>
                  <a:pt x="3253" y="1144"/>
                  <a:pt x="3250" y="1141"/>
                  <a:pt x="3252" y="1141"/>
                </a:cubicBezTo>
                <a:cubicBezTo>
                  <a:pt x="3254" y="1141"/>
                  <a:pt x="3256" y="1141"/>
                  <a:pt x="3256" y="1143"/>
                </a:cubicBezTo>
                <a:cubicBezTo>
                  <a:pt x="3256" y="1147"/>
                  <a:pt x="3252" y="1148"/>
                  <a:pt x="3251" y="1151"/>
                </a:cubicBezTo>
                <a:cubicBezTo>
                  <a:pt x="3255" y="1154"/>
                  <a:pt x="3255" y="1159"/>
                  <a:pt x="3259" y="1161"/>
                </a:cubicBezTo>
                <a:cubicBezTo>
                  <a:pt x="3256" y="1162"/>
                  <a:pt x="3256" y="1160"/>
                  <a:pt x="3253" y="1161"/>
                </a:cubicBezTo>
                <a:cubicBezTo>
                  <a:pt x="3253" y="1158"/>
                  <a:pt x="3252" y="1156"/>
                  <a:pt x="3250" y="1156"/>
                </a:cubicBezTo>
                <a:cubicBezTo>
                  <a:pt x="3248" y="1160"/>
                  <a:pt x="3254" y="1169"/>
                  <a:pt x="3251" y="1170"/>
                </a:cubicBezTo>
                <a:cubicBezTo>
                  <a:pt x="3249" y="1169"/>
                  <a:pt x="3250" y="1166"/>
                  <a:pt x="3248" y="1165"/>
                </a:cubicBezTo>
                <a:cubicBezTo>
                  <a:pt x="3245" y="1164"/>
                  <a:pt x="3243" y="1169"/>
                  <a:pt x="3243" y="1166"/>
                </a:cubicBezTo>
                <a:cubicBezTo>
                  <a:pt x="3246" y="1164"/>
                  <a:pt x="3247" y="1159"/>
                  <a:pt x="3243" y="1158"/>
                </a:cubicBezTo>
                <a:cubicBezTo>
                  <a:pt x="3245" y="1152"/>
                  <a:pt x="3243" y="1148"/>
                  <a:pt x="3247" y="1143"/>
                </a:cubicBezTo>
                <a:cubicBezTo>
                  <a:pt x="3243" y="1144"/>
                  <a:pt x="3244" y="1139"/>
                  <a:pt x="3243" y="1136"/>
                </a:cubicBezTo>
                <a:cubicBezTo>
                  <a:pt x="3240" y="1136"/>
                  <a:pt x="3237" y="1135"/>
                  <a:pt x="3235" y="1132"/>
                </a:cubicBezTo>
                <a:cubicBezTo>
                  <a:pt x="3234" y="1137"/>
                  <a:pt x="3236" y="1142"/>
                  <a:pt x="3240" y="1145"/>
                </a:cubicBezTo>
                <a:cubicBezTo>
                  <a:pt x="3240" y="1143"/>
                  <a:pt x="3240" y="1141"/>
                  <a:pt x="3242" y="1141"/>
                </a:cubicBezTo>
                <a:cubicBezTo>
                  <a:pt x="3241" y="1146"/>
                  <a:pt x="3242" y="1146"/>
                  <a:pt x="3243" y="1150"/>
                </a:cubicBezTo>
                <a:cubicBezTo>
                  <a:pt x="3236" y="1151"/>
                  <a:pt x="3246" y="1165"/>
                  <a:pt x="3240" y="1168"/>
                </a:cubicBezTo>
                <a:cubicBezTo>
                  <a:pt x="3235" y="1165"/>
                  <a:pt x="3229" y="1170"/>
                  <a:pt x="3226" y="1165"/>
                </a:cubicBezTo>
                <a:lnTo>
                  <a:pt x="3225" y="1155"/>
                </a:lnTo>
                <a:cubicBezTo>
                  <a:pt x="3217" y="1158"/>
                  <a:pt x="3226" y="1166"/>
                  <a:pt x="3221" y="1170"/>
                </a:cubicBezTo>
                <a:cubicBezTo>
                  <a:pt x="3223" y="1172"/>
                  <a:pt x="3227" y="1170"/>
                  <a:pt x="3230" y="1169"/>
                </a:cubicBezTo>
                <a:cubicBezTo>
                  <a:pt x="3229" y="1172"/>
                  <a:pt x="3231" y="1172"/>
                  <a:pt x="3231" y="1174"/>
                </a:cubicBezTo>
                <a:cubicBezTo>
                  <a:pt x="3235" y="1173"/>
                  <a:pt x="3237" y="1171"/>
                  <a:pt x="3241" y="1170"/>
                </a:cubicBezTo>
                <a:cubicBezTo>
                  <a:pt x="3245" y="1172"/>
                  <a:pt x="3250" y="1172"/>
                  <a:pt x="3255" y="1174"/>
                </a:cubicBezTo>
                <a:cubicBezTo>
                  <a:pt x="3249" y="1175"/>
                  <a:pt x="3252" y="1180"/>
                  <a:pt x="3253" y="1185"/>
                </a:cubicBezTo>
                <a:cubicBezTo>
                  <a:pt x="3251" y="1185"/>
                  <a:pt x="3247" y="1184"/>
                  <a:pt x="3249" y="1187"/>
                </a:cubicBezTo>
                <a:cubicBezTo>
                  <a:pt x="3256" y="1187"/>
                  <a:pt x="3253" y="1201"/>
                  <a:pt x="3259" y="1203"/>
                </a:cubicBezTo>
                <a:cubicBezTo>
                  <a:pt x="3256" y="1192"/>
                  <a:pt x="3257" y="1184"/>
                  <a:pt x="3255" y="1174"/>
                </a:cubicBezTo>
                <a:cubicBezTo>
                  <a:pt x="3258" y="1175"/>
                  <a:pt x="3260" y="1179"/>
                  <a:pt x="3261" y="1182"/>
                </a:cubicBezTo>
                <a:cubicBezTo>
                  <a:pt x="3263" y="1178"/>
                  <a:pt x="3265" y="1173"/>
                  <a:pt x="3265" y="1168"/>
                </a:cubicBezTo>
                <a:cubicBezTo>
                  <a:pt x="3269" y="1170"/>
                  <a:pt x="3268" y="1177"/>
                  <a:pt x="3273" y="1178"/>
                </a:cubicBezTo>
                <a:cubicBezTo>
                  <a:pt x="3276" y="1179"/>
                  <a:pt x="3273" y="1173"/>
                  <a:pt x="3275" y="1173"/>
                </a:cubicBezTo>
                <a:cubicBezTo>
                  <a:pt x="3276" y="1175"/>
                  <a:pt x="3277" y="1178"/>
                  <a:pt x="3280" y="1178"/>
                </a:cubicBezTo>
                <a:cubicBezTo>
                  <a:pt x="3282" y="1177"/>
                  <a:pt x="3283" y="1175"/>
                  <a:pt x="3286" y="1175"/>
                </a:cubicBezTo>
                <a:cubicBezTo>
                  <a:pt x="3289" y="1179"/>
                  <a:pt x="3285" y="1183"/>
                  <a:pt x="3285" y="1187"/>
                </a:cubicBezTo>
                <a:cubicBezTo>
                  <a:pt x="3289" y="1188"/>
                  <a:pt x="3286" y="1182"/>
                  <a:pt x="3290" y="1183"/>
                </a:cubicBezTo>
                <a:cubicBezTo>
                  <a:pt x="3287" y="1188"/>
                  <a:pt x="3288" y="1186"/>
                  <a:pt x="3290" y="1191"/>
                </a:cubicBezTo>
                <a:cubicBezTo>
                  <a:pt x="3281" y="1193"/>
                  <a:pt x="3285" y="1180"/>
                  <a:pt x="3278" y="1179"/>
                </a:cubicBezTo>
                <a:cubicBezTo>
                  <a:pt x="3277" y="1180"/>
                  <a:pt x="3277" y="1182"/>
                  <a:pt x="3275" y="1183"/>
                </a:cubicBezTo>
                <a:cubicBezTo>
                  <a:pt x="3275" y="1178"/>
                  <a:pt x="3268" y="1181"/>
                  <a:pt x="3267" y="1176"/>
                </a:cubicBezTo>
                <a:cubicBezTo>
                  <a:pt x="3267" y="1177"/>
                  <a:pt x="3267" y="1177"/>
                  <a:pt x="3267" y="1177"/>
                </a:cubicBezTo>
                <a:cubicBezTo>
                  <a:pt x="3266" y="1181"/>
                  <a:pt x="3263" y="1184"/>
                  <a:pt x="3259" y="1183"/>
                </a:cubicBezTo>
                <a:cubicBezTo>
                  <a:pt x="3261" y="1189"/>
                  <a:pt x="3257" y="1193"/>
                  <a:pt x="3264" y="1193"/>
                </a:cubicBezTo>
                <a:cubicBezTo>
                  <a:pt x="3263" y="1190"/>
                  <a:pt x="3261" y="1188"/>
                  <a:pt x="3265" y="1187"/>
                </a:cubicBezTo>
                <a:cubicBezTo>
                  <a:pt x="3269" y="1189"/>
                  <a:pt x="3268" y="1195"/>
                  <a:pt x="3268" y="1199"/>
                </a:cubicBezTo>
                <a:cubicBezTo>
                  <a:pt x="3271" y="1200"/>
                  <a:pt x="3273" y="1200"/>
                  <a:pt x="3276" y="1200"/>
                </a:cubicBezTo>
                <a:cubicBezTo>
                  <a:pt x="3270" y="1198"/>
                  <a:pt x="3273" y="1184"/>
                  <a:pt x="3281" y="1182"/>
                </a:cubicBezTo>
                <a:cubicBezTo>
                  <a:pt x="3280" y="1185"/>
                  <a:pt x="3278" y="1186"/>
                  <a:pt x="3278" y="1189"/>
                </a:cubicBezTo>
                <a:cubicBezTo>
                  <a:pt x="3280" y="1191"/>
                  <a:pt x="3282" y="1191"/>
                  <a:pt x="3284" y="1189"/>
                </a:cubicBezTo>
                <a:cubicBezTo>
                  <a:pt x="3284" y="1191"/>
                  <a:pt x="3285" y="1191"/>
                  <a:pt x="3285" y="1193"/>
                </a:cubicBezTo>
                <a:cubicBezTo>
                  <a:pt x="3283" y="1194"/>
                  <a:pt x="3282" y="1191"/>
                  <a:pt x="3281" y="1192"/>
                </a:cubicBezTo>
                <a:cubicBezTo>
                  <a:pt x="3280" y="1193"/>
                  <a:pt x="3279" y="1199"/>
                  <a:pt x="3281" y="1200"/>
                </a:cubicBezTo>
                <a:cubicBezTo>
                  <a:pt x="3283" y="1199"/>
                  <a:pt x="3286" y="1197"/>
                  <a:pt x="3288" y="1196"/>
                </a:cubicBezTo>
                <a:cubicBezTo>
                  <a:pt x="3289" y="1199"/>
                  <a:pt x="3291" y="1200"/>
                  <a:pt x="3291" y="1204"/>
                </a:cubicBezTo>
                <a:cubicBezTo>
                  <a:pt x="3288" y="1207"/>
                  <a:pt x="3290" y="1214"/>
                  <a:pt x="3292" y="1217"/>
                </a:cubicBezTo>
                <a:cubicBezTo>
                  <a:pt x="3295" y="1218"/>
                  <a:pt x="3298" y="1217"/>
                  <a:pt x="3301" y="1217"/>
                </a:cubicBezTo>
                <a:cubicBezTo>
                  <a:pt x="3300" y="1212"/>
                  <a:pt x="3299" y="1208"/>
                  <a:pt x="3298" y="1204"/>
                </a:cubicBezTo>
                <a:cubicBezTo>
                  <a:pt x="3300" y="1204"/>
                  <a:pt x="3301" y="1204"/>
                  <a:pt x="3302" y="1204"/>
                </a:cubicBezTo>
                <a:cubicBezTo>
                  <a:pt x="3302" y="1208"/>
                  <a:pt x="3305" y="1209"/>
                  <a:pt x="3305" y="1212"/>
                </a:cubicBezTo>
                <a:cubicBezTo>
                  <a:pt x="3298" y="1217"/>
                  <a:pt x="3303" y="1225"/>
                  <a:pt x="3299" y="1230"/>
                </a:cubicBezTo>
                <a:cubicBezTo>
                  <a:pt x="3295" y="1229"/>
                  <a:pt x="3300" y="1224"/>
                  <a:pt x="3297" y="1222"/>
                </a:cubicBezTo>
                <a:cubicBezTo>
                  <a:pt x="3295" y="1224"/>
                  <a:pt x="3297" y="1228"/>
                  <a:pt x="3293" y="1228"/>
                </a:cubicBezTo>
                <a:cubicBezTo>
                  <a:pt x="3292" y="1225"/>
                  <a:pt x="3294" y="1225"/>
                  <a:pt x="3294" y="1222"/>
                </a:cubicBezTo>
                <a:cubicBezTo>
                  <a:pt x="3293" y="1222"/>
                  <a:pt x="3290" y="1222"/>
                  <a:pt x="3288" y="1222"/>
                </a:cubicBezTo>
                <a:cubicBezTo>
                  <a:pt x="3289" y="1228"/>
                  <a:pt x="3293" y="1234"/>
                  <a:pt x="3287" y="1237"/>
                </a:cubicBezTo>
                <a:cubicBezTo>
                  <a:pt x="3286" y="1231"/>
                  <a:pt x="3284" y="1225"/>
                  <a:pt x="3282" y="1220"/>
                </a:cubicBezTo>
                <a:cubicBezTo>
                  <a:pt x="3279" y="1222"/>
                  <a:pt x="3283" y="1230"/>
                  <a:pt x="3277" y="1232"/>
                </a:cubicBezTo>
                <a:cubicBezTo>
                  <a:pt x="3277" y="1226"/>
                  <a:pt x="3269" y="1229"/>
                  <a:pt x="3267" y="1231"/>
                </a:cubicBezTo>
                <a:cubicBezTo>
                  <a:pt x="3263" y="1224"/>
                  <a:pt x="3272" y="1213"/>
                  <a:pt x="3261" y="1212"/>
                </a:cubicBezTo>
                <a:cubicBezTo>
                  <a:pt x="3261" y="1216"/>
                  <a:pt x="3261" y="1221"/>
                  <a:pt x="3254" y="1218"/>
                </a:cubicBezTo>
                <a:cubicBezTo>
                  <a:pt x="3255" y="1225"/>
                  <a:pt x="3256" y="1232"/>
                  <a:pt x="3258" y="1239"/>
                </a:cubicBezTo>
                <a:cubicBezTo>
                  <a:pt x="3257" y="1239"/>
                  <a:pt x="3257" y="1240"/>
                  <a:pt x="3256" y="1240"/>
                </a:cubicBezTo>
                <a:cubicBezTo>
                  <a:pt x="3253" y="1240"/>
                  <a:pt x="3255" y="1236"/>
                  <a:pt x="3251" y="1237"/>
                </a:cubicBezTo>
                <a:cubicBezTo>
                  <a:pt x="3250" y="1243"/>
                  <a:pt x="3254" y="1242"/>
                  <a:pt x="3250" y="1248"/>
                </a:cubicBezTo>
                <a:cubicBezTo>
                  <a:pt x="3255" y="1249"/>
                  <a:pt x="3253" y="1243"/>
                  <a:pt x="3256" y="1241"/>
                </a:cubicBezTo>
                <a:cubicBezTo>
                  <a:pt x="3262" y="1250"/>
                  <a:pt x="3263" y="1261"/>
                  <a:pt x="3259" y="1271"/>
                </a:cubicBezTo>
                <a:cubicBezTo>
                  <a:pt x="3256" y="1269"/>
                  <a:pt x="3259" y="1265"/>
                  <a:pt x="3258" y="1264"/>
                </a:cubicBezTo>
                <a:cubicBezTo>
                  <a:pt x="3250" y="1271"/>
                  <a:pt x="3262" y="1285"/>
                  <a:pt x="3256" y="1293"/>
                </a:cubicBezTo>
                <a:cubicBezTo>
                  <a:pt x="3258" y="1296"/>
                  <a:pt x="3262" y="1302"/>
                  <a:pt x="3258" y="1305"/>
                </a:cubicBezTo>
                <a:cubicBezTo>
                  <a:pt x="3256" y="1298"/>
                  <a:pt x="3253" y="1292"/>
                  <a:pt x="3249" y="1286"/>
                </a:cubicBezTo>
                <a:cubicBezTo>
                  <a:pt x="3249" y="1288"/>
                  <a:pt x="3246" y="1287"/>
                  <a:pt x="3247" y="1290"/>
                </a:cubicBezTo>
                <a:cubicBezTo>
                  <a:pt x="3247" y="1293"/>
                  <a:pt x="3250" y="1291"/>
                  <a:pt x="3250" y="1293"/>
                </a:cubicBezTo>
                <a:cubicBezTo>
                  <a:pt x="3248" y="1293"/>
                  <a:pt x="3251" y="1298"/>
                  <a:pt x="3247" y="1297"/>
                </a:cubicBezTo>
                <a:cubicBezTo>
                  <a:pt x="3250" y="1299"/>
                  <a:pt x="3251" y="1303"/>
                  <a:pt x="3251" y="1306"/>
                </a:cubicBezTo>
                <a:cubicBezTo>
                  <a:pt x="3248" y="1307"/>
                  <a:pt x="3245" y="1304"/>
                  <a:pt x="3245" y="1308"/>
                </a:cubicBezTo>
                <a:cubicBezTo>
                  <a:pt x="3246" y="1309"/>
                  <a:pt x="3250" y="1309"/>
                  <a:pt x="3252" y="1311"/>
                </a:cubicBezTo>
                <a:cubicBezTo>
                  <a:pt x="3253" y="1315"/>
                  <a:pt x="3250" y="1316"/>
                  <a:pt x="3251" y="1320"/>
                </a:cubicBezTo>
                <a:cubicBezTo>
                  <a:pt x="3248" y="1320"/>
                  <a:pt x="3247" y="1322"/>
                  <a:pt x="3246" y="1324"/>
                </a:cubicBezTo>
                <a:cubicBezTo>
                  <a:pt x="3249" y="1324"/>
                  <a:pt x="3249" y="1322"/>
                  <a:pt x="3252" y="1323"/>
                </a:cubicBezTo>
                <a:cubicBezTo>
                  <a:pt x="3253" y="1323"/>
                  <a:pt x="3252" y="1325"/>
                  <a:pt x="3253" y="1325"/>
                </a:cubicBezTo>
                <a:cubicBezTo>
                  <a:pt x="3253" y="1318"/>
                  <a:pt x="3259" y="1318"/>
                  <a:pt x="3254" y="1314"/>
                </a:cubicBezTo>
                <a:cubicBezTo>
                  <a:pt x="3255" y="1313"/>
                  <a:pt x="3254" y="1309"/>
                  <a:pt x="3256" y="1309"/>
                </a:cubicBezTo>
                <a:cubicBezTo>
                  <a:pt x="3259" y="1311"/>
                  <a:pt x="3258" y="1315"/>
                  <a:pt x="3261" y="1316"/>
                </a:cubicBezTo>
                <a:cubicBezTo>
                  <a:pt x="3262" y="1313"/>
                  <a:pt x="3263" y="1315"/>
                  <a:pt x="3266" y="1314"/>
                </a:cubicBezTo>
                <a:cubicBezTo>
                  <a:pt x="3265" y="1323"/>
                  <a:pt x="3273" y="1326"/>
                  <a:pt x="3269" y="1334"/>
                </a:cubicBezTo>
                <a:cubicBezTo>
                  <a:pt x="3267" y="1333"/>
                  <a:pt x="3266" y="1333"/>
                  <a:pt x="3266" y="1330"/>
                </a:cubicBezTo>
                <a:cubicBezTo>
                  <a:pt x="3265" y="1327"/>
                  <a:pt x="3267" y="1328"/>
                  <a:pt x="3267" y="1324"/>
                </a:cubicBezTo>
                <a:cubicBezTo>
                  <a:pt x="3265" y="1324"/>
                  <a:pt x="3265" y="1321"/>
                  <a:pt x="3263" y="1320"/>
                </a:cubicBezTo>
                <a:cubicBezTo>
                  <a:pt x="3262" y="1324"/>
                  <a:pt x="3264" y="1324"/>
                  <a:pt x="3265" y="1328"/>
                </a:cubicBezTo>
                <a:cubicBezTo>
                  <a:pt x="3260" y="1327"/>
                  <a:pt x="3263" y="1334"/>
                  <a:pt x="3261" y="1336"/>
                </a:cubicBezTo>
                <a:cubicBezTo>
                  <a:pt x="3259" y="1330"/>
                  <a:pt x="3258" y="1332"/>
                  <a:pt x="3254" y="1334"/>
                </a:cubicBezTo>
                <a:cubicBezTo>
                  <a:pt x="3252" y="1332"/>
                  <a:pt x="3252" y="1329"/>
                  <a:pt x="3252" y="1327"/>
                </a:cubicBezTo>
                <a:cubicBezTo>
                  <a:pt x="3250" y="1328"/>
                  <a:pt x="3248" y="1324"/>
                  <a:pt x="3248" y="1327"/>
                </a:cubicBezTo>
                <a:cubicBezTo>
                  <a:pt x="3251" y="1329"/>
                  <a:pt x="3247" y="1331"/>
                  <a:pt x="3248" y="1332"/>
                </a:cubicBezTo>
                <a:cubicBezTo>
                  <a:pt x="3246" y="1331"/>
                  <a:pt x="3244" y="1331"/>
                  <a:pt x="3243" y="1332"/>
                </a:cubicBezTo>
                <a:cubicBezTo>
                  <a:pt x="3244" y="1338"/>
                  <a:pt x="3247" y="1342"/>
                  <a:pt x="3249" y="1347"/>
                </a:cubicBezTo>
                <a:cubicBezTo>
                  <a:pt x="3249" y="1346"/>
                  <a:pt x="3249" y="1344"/>
                  <a:pt x="3251" y="1344"/>
                </a:cubicBezTo>
                <a:cubicBezTo>
                  <a:pt x="3251" y="1344"/>
                  <a:pt x="3251" y="1345"/>
                  <a:pt x="3251" y="1345"/>
                </a:cubicBezTo>
                <a:cubicBezTo>
                  <a:pt x="3251" y="1350"/>
                  <a:pt x="3254" y="1354"/>
                  <a:pt x="3258" y="1355"/>
                </a:cubicBezTo>
                <a:cubicBezTo>
                  <a:pt x="3256" y="1352"/>
                  <a:pt x="3255" y="1348"/>
                  <a:pt x="3252" y="1346"/>
                </a:cubicBezTo>
                <a:cubicBezTo>
                  <a:pt x="3254" y="1344"/>
                  <a:pt x="3257" y="1342"/>
                  <a:pt x="3258" y="1338"/>
                </a:cubicBezTo>
                <a:cubicBezTo>
                  <a:pt x="3263" y="1337"/>
                  <a:pt x="3260" y="1347"/>
                  <a:pt x="3264" y="1347"/>
                </a:cubicBezTo>
                <a:cubicBezTo>
                  <a:pt x="3268" y="1345"/>
                  <a:pt x="3263" y="1341"/>
                  <a:pt x="3266" y="1338"/>
                </a:cubicBezTo>
                <a:cubicBezTo>
                  <a:pt x="3268" y="1339"/>
                  <a:pt x="3268" y="1342"/>
                  <a:pt x="3268" y="1344"/>
                </a:cubicBezTo>
                <a:cubicBezTo>
                  <a:pt x="3264" y="1348"/>
                  <a:pt x="3266" y="1353"/>
                  <a:pt x="3269" y="1358"/>
                </a:cubicBezTo>
                <a:cubicBezTo>
                  <a:pt x="3267" y="1358"/>
                  <a:pt x="3267" y="1357"/>
                  <a:pt x="3266" y="1357"/>
                </a:cubicBezTo>
                <a:cubicBezTo>
                  <a:pt x="3265" y="1360"/>
                  <a:pt x="3268" y="1359"/>
                  <a:pt x="3268" y="1361"/>
                </a:cubicBezTo>
                <a:cubicBezTo>
                  <a:pt x="3262" y="1362"/>
                  <a:pt x="3263" y="1376"/>
                  <a:pt x="3265" y="1377"/>
                </a:cubicBezTo>
                <a:cubicBezTo>
                  <a:pt x="3266" y="1375"/>
                  <a:pt x="3267" y="1372"/>
                  <a:pt x="3268" y="1370"/>
                </a:cubicBezTo>
                <a:cubicBezTo>
                  <a:pt x="3264" y="1370"/>
                  <a:pt x="3268" y="1363"/>
                  <a:pt x="3270" y="1362"/>
                </a:cubicBezTo>
                <a:cubicBezTo>
                  <a:pt x="3272" y="1366"/>
                  <a:pt x="3272" y="1371"/>
                  <a:pt x="3269" y="1375"/>
                </a:cubicBezTo>
                <a:cubicBezTo>
                  <a:pt x="3270" y="1375"/>
                  <a:pt x="3271" y="1376"/>
                  <a:pt x="3271" y="1377"/>
                </a:cubicBezTo>
                <a:cubicBezTo>
                  <a:pt x="3274" y="1377"/>
                  <a:pt x="3276" y="1372"/>
                  <a:pt x="3278" y="1376"/>
                </a:cubicBezTo>
                <a:cubicBezTo>
                  <a:pt x="3277" y="1379"/>
                  <a:pt x="3278" y="1383"/>
                  <a:pt x="3276" y="1384"/>
                </a:cubicBezTo>
                <a:cubicBezTo>
                  <a:pt x="3281" y="1387"/>
                  <a:pt x="3281" y="1394"/>
                  <a:pt x="3274" y="1394"/>
                </a:cubicBezTo>
                <a:cubicBezTo>
                  <a:pt x="3273" y="1391"/>
                  <a:pt x="3272" y="1388"/>
                  <a:pt x="3270" y="1387"/>
                </a:cubicBezTo>
                <a:cubicBezTo>
                  <a:pt x="3267" y="1382"/>
                  <a:pt x="3263" y="1381"/>
                  <a:pt x="3259" y="1376"/>
                </a:cubicBezTo>
                <a:cubicBezTo>
                  <a:pt x="3257" y="1387"/>
                  <a:pt x="3260" y="1413"/>
                  <a:pt x="3275" y="1407"/>
                </a:cubicBezTo>
                <a:cubicBezTo>
                  <a:pt x="3276" y="1410"/>
                  <a:pt x="3274" y="1410"/>
                  <a:pt x="3274" y="1413"/>
                </a:cubicBezTo>
                <a:cubicBezTo>
                  <a:pt x="3276" y="1413"/>
                  <a:pt x="3278" y="1412"/>
                  <a:pt x="3278" y="1414"/>
                </a:cubicBezTo>
                <a:cubicBezTo>
                  <a:pt x="3274" y="1414"/>
                  <a:pt x="3279" y="1420"/>
                  <a:pt x="3277" y="1421"/>
                </a:cubicBezTo>
                <a:cubicBezTo>
                  <a:pt x="3273" y="1418"/>
                  <a:pt x="3272" y="1413"/>
                  <a:pt x="3267" y="1411"/>
                </a:cubicBezTo>
                <a:cubicBezTo>
                  <a:pt x="3266" y="1420"/>
                  <a:pt x="3271" y="1424"/>
                  <a:pt x="3268" y="1427"/>
                </a:cubicBezTo>
                <a:cubicBezTo>
                  <a:pt x="3268" y="1425"/>
                  <a:pt x="3266" y="1423"/>
                  <a:pt x="3268" y="1421"/>
                </a:cubicBezTo>
                <a:cubicBezTo>
                  <a:pt x="3264" y="1418"/>
                  <a:pt x="3261" y="1415"/>
                  <a:pt x="3259" y="1410"/>
                </a:cubicBezTo>
                <a:cubicBezTo>
                  <a:pt x="3256" y="1413"/>
                  <a:pt x="3251" y="1416"/>
                  <a:pt x="3246" y="1417"/>
                </a:cubicBezTo>
                <a:cubicBezTo>
                  <a:pt x="3247" y="1421"/>
                  <a:pt x="3247" y="1424"/>
                  <a:pt x="3251" y="1424"/>
                </a:cubicBezTo>
                <a:cubicBezTo>
                  <a:pt x="3251" y="1418"/>
                  <a:pt x="3257" y="1424"/>
                  <a:pt x="3259" y="1422"/>
                </a:cubicBezTo>
                <a:cubicBezTo>
                  <a:pt x="3255" y="1422"/>
                  <a:pt x="3254" y="1419"/>
                  <a:pt x="3253" y="1415"/>
                </a:cubicBezTo>
                <a:cubicBezTo>
                  <a:pt x="3254" y="1415"/>
                  <a:pt x="3255" y="1414"/>
                  <a:pt x="3255" y="1414"/>
                </a:cubicBezTo>
                <a:cubicBezTo>
                  <a:pt x="3258" y="1417"/>
                  <a:pt x="3258" y="1421"/>
                  <a:pt x="3264" y="1418"/>
                </a:cubicBezTo>
                <a:cubicBezTo>
                  <a:pt x="3265" y="1424"/>
                  <a:pt x="3265" y="1425"/>
                  <a:pt x="3262" y="1428"/>
                </a:cubicBezTo>
                <a:cubicBezTo>
                  <a:pt x="3263" y="1430"/>
                  <a:pt x="3266" y="1429"/>
                  <a:pt x="3266" y="1432"/>
                </a:cubicBezTo>
                <a:cubicBezTo>
                  <a:pt x="3267" y="1436"/>
                  <a:pt x="3263" y="1434"/>
                  <a:pt x="3263" y="1437"/>
                </a:cubicBezTo>
                <a:cubicBezTo>
                  <a:pt x="3264" y="1437"/>
                  <a:pt x="3264" y="1438"/>
                  <a:pt x="3264" y="1439"/>
                </a:cubicBezTo>
                <a:cubicBezTo>
                  <a:pt x="3268" y="1441"/>
                  <a:pt x="3265" y="1435"/>
                  <a:pt x="3267" y="1435"/>
                </a:cubicBezTo>
                <a:cubicBezTo>
                  <a:pt x="3271" y="1436"/>
                  <a:pt x="3273" y="1433"/>
                  <a:pt x="3275" y="1435"/>
                </a:cubicBezTo>
                <a:cubicBezTo>
                  <a:pt x="3275" y="1435"/>
                  <a:pt x="3275" y="1435"/>
                  <a:pt x="3275" y="1435"/>
                </a:cubicBezTo>
                <a:cubicBezTo>
                  <a:pt x="3274" y="1438"/>
                  <a:pt x="3274" y="1441"/>
                  <a:pt x="3277" y="1443"/>
                </a:cubicBezTo>
                <a:cubicBezTo>
                  <a:pt x="3280" y="1439"/>
                  <a:pt x="3275" y="1432"/>
                  <a:pt x="3279" y="1429"/>
                </a:cubicBezTo>
                <a:cubicBezTo>
                  <a:pt x="3279" y="1433"/>
                  <a:pt x="3281" y="1435"/>
                  <a:pt x="3283" y="1438"/>
                </a:cubicBezTo>
                <a:cubicBezTo>
                  <a:pt x="3284" y="1434"/>
                  <a:pt x="3280" y="1430"/>
                  <a:pt x="3282" y="1429"/>
                </a:cubicBezTo>
                <a:cubicBezTo>
                  <a:pt x="3284" y="1430"/>
                  <a:pt x="3285" y="1432"/>
                  <a:pt x="3284" y="1434"/>
                </a:cubicBezTo>
                <a:cubicBezTo>
                  <a:pt x="3295" y="1437"/>
                  <a:pt x="3289" y="1425"/>
                  <a:pt x="3290" y="1420"/>
                </a:cubicBezTo>
                <a:cubicBezTo>
                  <a:pt x="3294" y="1425"/>
                  <a:pt x="3293" y="1431"/>
                  <a:pt x="3296" y="1433"/>
                </a:cubicBezTo>
                <a:cubicBezTo>
                  <a:pt x="3298" y="1431"/>
                  <a:pt x="3295" y="1427"/>
                  <a:pt x="3299" y="1424"/>
                </a:cubicBezTo>
                <a:cubicBezTo>
                  <a:pt x="3304" y="1429"/>
                  <a:pt x="3303" y="1419"/>
                  <a:pt x="3307" y="1419"/>
                </a:cubicBezTo>
                <a:cubicBezTo>
                  <a:pt x="3309" y="1420"/>
                  <a:pt x="3308" y="1425"/>
                  <a:pt x="3311" y="1425"/>
                </a:cubicBezTo>
                <a:cubicBezTo>
                  <a:pt x="3312" y="1424"/>
                  <a:pt x="3312" y="1424"/>
                  <a:pt x="3313" y="1424"/>
                </a:cubicBezTo>
                <a:cubicBezTo>
                  <a:pt x="3315" y="1415"/>
                  <a:pt x="3308" y="1410"/>
                  <a:pt x="3307" y="1405"/>
                </a:cubicBezTo>
                <a:cubicBezTo>
                  <a:pt x="3306" y="1403"/>
                  <a:pt x="3308" y="1400"/>
                  <a:pt x="3307" y="1398"/>
                </a:cubicBezTo>
                <a:cubicBezTo>
                  <a:pt x="3307" y="1396"/>
                  <a:pt x="3303" y="1394"/>
                  <a:pt x="3303" y="1393"/>
                </a:cubicBezTo>
                <a:cubicBezTo>
                  <a:pt x="3303" y="1391"/>
                  <a:pt x="3312" y="1388"/>
                  <a:pt x="3304" y="1387"/>
                </a:cubicBezTo>
                <a:cubicBezTo>
                  <a:pt x="3303" y="1390"/>
                  <a:pt x="3302" y="1394"/>
                  <a:pt x="3301" y="1397"/>
                </a:cubicBezTo>
                <a:cubicBezTo>
                  <a:pt x="3301" y="1397"/>
                  <a:pt x="3301" y="1397"/>
                  <a:pt x="3301" y="1397"/>
                </a:cubicBezTo>
                <a:cubicBezTo>
                  <a:pt x="3300" y="1393"/>
                  <a:pt x="3296" y="1392"/>
                  <a:pt x="3293" y="1393"/>
                </a:cubicBezTo>
                <a:cubicBezTo>
                  <a:pt x="3293" y="1392"/>
                  <a:pt x="3292" y="1392"/>
                  <a:pt x="3292" y="1391"/>
                </a:cubicBezTo>
                <a:cubicBezTo>
                  <a:pt x="3299" y="1391"/>
                  <a:pt x="3294" y="1380"/>
                  <a:pt x="3302" y="1381"/>
                </a:cubicBezTo>
                <a:cubicBezTo>
                  <a:pt x="3302" y="1379"/>
                  <a:pt x="3302" y="1377"/>
                  <a:pt x="3301" y="1375"/>
                </a:cubicBezTo>
                <a:cubicBezTo>
                  <a:pt x="3302" y="1374"/>
                  <a:pt x="3304" y="1374"/>
                  <a:pt x="3306" y="1374"/>
                </a:cubicBezTo>
                <a:cubicBezTo>
                  <a:pt x="3308" y="1376"/>
                  <a:pt x="3305" y="1377"/>
                  <a:pt x="3307" y="1379"/>
                </a:cubicBezTo>
                <a:cubicBezTo>
                  <a:pt x="3316" y="1376"/>
                  <a:pt x="3307" y="1364"/>
                  <a:pt x="3310" y="1360"/>
                </a:cubicBezTo>
                <a:cubicBezTo>
                  <a:pt x="3315" y="1368"/>
                  <a:pt x="3315" y="1378"/>
                  <a:pt x="3311" y="1386"/>
                </a:cubicBezTo>
                <a:cubicBezTo>
                  <a:pt x="3314" y="1387"/>
                  <a:pt x="3316" y="1383"/>
                  <a:pt x="3316" y="1386"/>
                </a:cubicBezTo>
                <a:cubicBezTo>
                  <a:pt x="3315" y="1389"/>
                  <a:pt x="3316" y="1391"/>
                  <a:pt x="3318" y="1392"/>
                </a:cubicBezTo>
                <a:cubicBezTo>
                  <a:pt x="3319" y="1391"/>
                  <a:pt x="3319" y="1388"/>
                  <a:pt x="3322" y="1389"/>
                </a:cubicBezTo>
                <a:cubicBezTo>
                  <a:pt x="3322" y="1390"/>
                  <a:pt x="3323" y="1390"/>
                  <a:pt x="3323" y="1391"/>
                </a:cubicBezTo>
                <a:cubicBezTo>
                  <a:pt x="3321" y="1391"/>
                  <a:pt x="3322" y="1395"/>
                  <a:pt x="3321" y="1395"/>
                </a:cubicBezTo>
                <a:cubicBezTo>
                  <a:pt x="3319" y="1391"/>
                  <a:pt x="3317" y="1396"/>
                  <a:pt x="3315" y="1396"/>
                </a:cubicBezTo>
                <a:cubicBezTo>
                  <a:pt x="3315" y="1399"/>
                  <a:pt x="3317" y="1399"/>
                  <a:pt x="3317" y="1403"/>
                </a:cubicBezTo>
                <a:cubicBezTo>
                  <a:pt x="3315" y="1402"/>
                  <a:pt x="3311" y="1404"/>
                  <a:pt x="3312" y="1402"/>
                </a:cubicBezTo>
                <a:cubicBezTo>
                  <a:pt x="3312" y="1399"/>
                  <a:pt x="3315" y="1399"/>
                  <a:pt x="3315" y="1397"/>
                </a:cubicBezTo>
                <a:cubicBezTo>
                  <a:pt x="3312" y="1396"/>
                  <a:pt x="3313" y="1391"/>
                  <a:pt x="3309" y="1392"/>
                </a:cubicBezTo>
                <a:cubicBezTo>
                  <a:pt x="3309" y="1398"/>
                  <a:pt x="3311" y="1400"/>
                  <a:pt x="3311" y="1405"/>
                </a:cubicBezTo>
                <a:cubicBezTo>
                  <a:pt x="3317" y="1407"/>
                  <a:pt x="3330" y="1407"/>
                  <a:pt x="3326" y="1400"/>
                </a:cubicBezTo>
                <a:cubicBezTo>
                  <a:pt x="3336" y="1403"/>
                  <a:pt x="3323" y="1413"/>
                  <a:pt x="3324" y="1422"/>
                </a:cubicBezTo>
                <a:cubicBezTo>
                  <a:pt x="3327" y="1423"/>
                  <a:pt x="3330" y="1424"/>
                  <a:pt x="3332" y="1427"/>
                </a:cubicBezTo>
                <a:cubicBezTo>
                  <a:pt x="3331" y="1427"/>
                  <a:pt x="3331" y="1428"/>
                  <a:pt x="3331" y="1429"/>
                </a:cubicBezTo>
                <a:cubicBezTo>
                  <a:pt x="3329" y="1427"/>
                  <a:pt x="3326" y="1429"/>
                  <a:pt x="3326" y="1432"/>
                </a:cubicBezTo>
                <a:cubicBezTo>
                  <a:pt x="3330" y="1438"/>
                  <a:pt x="3323" y="1439"/>
                  <a:pt x="3325" y="1448"/>
                </a:cubicBezTo>
                <a:lnTo>
                  <a:pt x="3330" y="1448"/>
                </a:lnTo>
                <a:cubicBezTo>
                  <a:pt x="3330" y="1445"/>
                  <a:pt x="3329" y="1444"/>
                  <a:pt x="3331" y="1442"/>
                </a:cubicBezTo>
                <a:cubicBezTo>
                  <a:pt x="3334" y="1443"/>
                  <a:pt x="3334" y="1446"/>
                  <a:pt x="3335" y="1448"/>
                </a:cubicBezTo>
                <a:cubicBezTo>
                  <a:pt x="3340" y="1449"/>
                  <a:pt x="3336" y="1443"/>
                  <a:pt x="3340" y="1443"/>
                </a:cubicBezTo>
                <a:cubicBezTo>
                  <a:pt x="3341" y="1444"/>
                  <a:pt x="3341" y="1444"/>
                  <a:pt x="3341" y="1444"/>
                </a:cubicBezTo>
                <a:cubicBezTo>
                  <a:pt x="3343" y="1447"/>
                  <a:pt x="3342" y="1450"/>
                  <a:pt x="3340" y="1452"/>
                </a:cubicBezTo>
                <a:cubicBezTo>
                  <a:pt x="3338" y="1453"/>
                  <a:pt x="3334" y="1449"/>
                  <a:pt x="3332" y="1452"/>
                </a:cubicBezTo>
                <a:cubicBezTo>
                  <a:pt x="3337" y="1452"/>
                  <a:pt x="3336" y="1455"/>
                  <a:pt x="3337" y="1457"/>
                </a:cubicBezTo>
                <a:cubicBezTo>
                  <a:pt x="3341" y="1457"/>
                  <a:pt x="3341" y="1458"/>
                  <a:pt x="3344" y="1458"/>
                </a:cubicBezTo>
                <a:cubicBezTo>
                  <a:pt x="3345" y="1456"/>
                  <a:pt x="3343" y="1450"/>
                  <a:pt x="3347" y="1453"/>
                </a:cubicBezTo>
                <a:cubicBezTo>
                  <a:pt x="3348" y="1449"/>
                  <a:pt x="3344" y="1452"/>
                  <a:pt x="3345" y="1447"/>
                </a:cubicBezTo>
                <a:cubicBezTo>
                  <a:pt x="3351" y="1449"/>
                  <a:pt x="3348" y="1443"/>
                  <a:pt x="3350" y="1442"/>
                </a:cubicBezTo>
                <a:cubicBezTo>
                  <a:pt x="3352" y="1442"/>
                  <a:pt x="3353" y="1442"/>
                  <a:pt x="3354" y="1444"/>
                </a:cubicBezTo>
                <a:cubicBezTo>
                  <a:pt x="3354" y="1449"/>
                  <a:pt x="3358" y="1448"/>
                  <a:pt x="3356" y="1452"/>
                </a:cubicBezTo>
                <a:cubicBezTo>
                  <a:pt x="3360" y="1454"/>
                  <a:pt x="3356" y="1448"/>
                  <a:pt x="3358" y="1448"/>
                </a:cubicBezTo>
                <a:cubicBezTo>
                  <a:pt x="3361" y="1450"/>
                  <a:pt x="3357" y="1451"/>
                  <a:pt x="3361" y="1452"/>
                </a:cubicBezTo>
                <a:cubicBezTo>
                  <a:pt x="3364" y="1447"/>
                  <a:pt x="3358" y="1446"/>
                  <a:pt x="3360" y="1441"/>
                </a:cubicBezTo>
                <a:cubicBezTo>
                  <a:pt x="3358" y="1438"/>
                  <a:pt x="3356" y="1442"/>
                  <a:pt x="3354" y="1438"/>
                </a:cubicBezTo>
                <a:cubicBezTo>
                  <a:pt x="3358" y="1434"/>
                  <a:pt x="3357" y="1425"/>
                  <a:pt x="3361" y="1421"/>
                </a:cubicBezTo>
                <a:cubicBezTo>
                  <a:pt x="3361" y="1423"/>
                  <a:pt x="3364" y="1421"/>
                  <a:pt x="3364" y="1425"/>
                </a:cubicBezTo>
                <a:cubicBezTo>
                  <a:pt x="3363" y="1429"/>
                  <a:pt x="3360" y="1430"/>
                  <a:pt x="3359" y="1434"/>
                </a:cubicBezTo>
                <a:cubicBezTo>
                  <a:pt x="3360" y="1436"/>
                  <a:pt x="3361" y="1438"/>
                  <a:pt x="3364" y="1437"/>
                </a:cubicBezTo>
                <a:cubicBezTo>
                  <a:pt x="3365" y="1430"/>
                  <a:pt x="3366" y="1424"/>
                  <a:pt x="3369" y="1418"/>
                </a:cubicBezTo>
                <a:cubicBezTo>
                  <a:pt x="3370" y="1419"/>
                  <a:pt x="3372" y="1419"/>
                  <a:pt x="3373" y="1420"/>
                </a:cubicBezTo>
                <a:cubicBezTo>
                  <a:pt x="3372" y="1422"/>
                  <a:pt x="3372" y="1423"/>
                  <a:pt x="3371" y="1425"/>
                </a:cubicBezTo>
                <a:cubicBezTo>
                  <a:pt x="3371" y="1426"/>
                  <a:pt x="3368" y="1425"/>
                  <a:pt x="3368" y="1427"/>
                </a:cubicBezTo>
                <a:lnTo>
                  <a:pt x="3368" y="1428"/>
                </a:lnTo>
                <a:cubicBezTo>
                  <a:pt x="3367" y="1427"/>
                  <a:pt x="3365" y="1428"/>
                  <a:pt x="3367" y="1430"/>
                </a:cubicBezTo>
                <a:cubicBezTo>
                  <a:pt x="3367" y="1430"/>
                  <a:pt x="3368" y="1429"/>
                  <a:pt x="3368" y="1429"/>
                </a:cubicBezTo>
                <a:cubicBezTo>
                  <a:pt x="3368" y="1431"/>
                  <a:pt x="3369" y="1431"/>
                  <a:pt x="3369" y="1433"/>
                </a:cubicBezTo>
                <a:cubicBezTo>
                  <a:pt x="3368" y="1433"/>
                  <a:pt x="3366" y="1433"/>
                  <a:pt x="3365" y="1433"/>
                </a:cubicBezTo>
                <a:cubicBezTo>
                  <a:pt x="3368" y="1437"/>
                  <a:pt x="3363" y="1438"/>
                  <a:pt x="3364" y="1444"/>
                </a:cubicBezTo>
                <a:cubicBezTo>
                  <a:pt x="3366" y="1444"/>
                  <a:pt x="3366" y="1446"/>
                  <a:pt x="3366" y="1447"/>
                </a:cubicBezTo>
                <a:cubicBezTo>
                  <a:pt x="3370" y="1445"/>
                  <a:pt x="3370" y="1450"/>
                  <a:pt x="3373" y="1449"/>
                </a:cubicBezTo>
                <a:cubicBezTo>
                  <a:pt x="3373" y="1450"/>
                  <a:pt x="3374" y="1451"/>
                  <a:pt x="3374" y="1451"/>
                </a:cubicBezTo>
                <a:cubicBezTo>
                  <a:pt x="3374" y="1452"/>
                  <a:pt x="3374" y="1452"/>
                  <a:pt x="3373" y="1452"/>
                </a:cubicBezTo>
                <a:cubicBezTo>
                  <a:pt x="3371" y="1451"/>
                  <a:pt x="3369" y="1450"/>
                  <a:pt x="3366" y="1448"/>
                </a:cubicBezTo>
                <a:cubicBezTo>
                  <a:pt x="3361" y="1455"/>
                  <a:pt x="3370" y="1473"/>
                  <a:pt x="3357" y="1475"/>
                </a:cubicBezTo>
                <a:cubicBezTo>
                  <a:pt x="3357" y="1469"/>
                  <a:pt x="3354" y="1475"/>
                  <a:pt x="3353" y="1476"/>
                </a:cubicBezTo>
                <a:cubicBezTo>
                  <a:pt x="3351" y="1472"/>
                  <a:pt x="3354" y="1467"/>
                  <a:pt x="3350" y="1463"/>
                </a:cubicBezTo>
                <a:cubicBezTo>
                  <a:pt x="3345" y="1465"/>
                  <a:pt x="3355" y="1480"/>
                  <a:pt x="3346" y="1477"/>
                </a:cubicBezTo>
                <a:cubicBezTo>
                  <a:pt x="3343" y="1483"/>
                  <a:pt x="3348" y="1493"/>
                  <a:pt x="3351" y="1487"/>
                </a:cubicBezTo>
                <a:cubicBezTo>
                  <a:pt x="3351" y="1488"/>
                  <a:pt x="3352" y="1488"/>
                  <a:pt x="3352" y="1489"/>
                </a:cubicBezTo>
                <a:cubicBezTo>
                  <a:pt x="3351" y="1491"/>
                  <a:pt x="3347" y="1492"/>
                  <a:pt x="3349" y="1497"/>
                </a:cubicBezTo>
                <a:cubicBezTo>
                  <a:pt x="3355" y="1495"/>
                  <a:pt x="3350" y="1505"/>
                  <a:pt x="3357" y="1504"/>
                </a:cubicBezTo>
                <a:cubicBezTo>
                  <a:pt x="3357" y="1503"/>
                  <a:pt x="3358" y="1503"/>
                  <a:pt x="3359" y="1503"/>
                </a:cubicBezTo>
                <a:cubicBezTo>
                  <a:pt x="3360" y="1500"/>
                  <a:pt x="3356" y="1496"/>
                  <a:pt x="3359" y="1494"/>
                </a:cubicBezTo>
                <a:cubicBezTo>
                  <a:pt x="3361" y="1497"/>
                  <a:pt x="3364" y="1496"/>
                  <a:pt x="3367" y="1494"/>
                </a:cubicBezTo>
                <a:cubicBezTo>
                  <a:pt x="3367" y="1496"/>
                  <a:pt x="3367" y="1498"/>
                  <a:pt x="3367" y="1500"/>
                </a:cubicBezTo>
                <a:cubicBezTo>
                  <a:pt x="3366" y="1501"/>
                  <a:pt x="3365" y="1502"/>
                  <a:pt x="3364" y="1504"/>
                </a:cubicBezTo>
                <a:cubicBezTo>
                  <a:pt x="3365" y="1504"/>
                  <a:pt x="3366" y="1503"/>
                  <a:pt x="3367" y="1503"/>
                </a:cubicBezTo>
                <a:cubicBezTo>
                  <a:pt x="3367" y="1511"/>
                  <a:pt x="3368" y="1518"/>
                  <a:pt x="3361" y="1521"/>
                </a:cubicBezTo>
                <a:cubicBezTo>
                  <a:pt x="3363" y="1521"/>
                  <a:pt x="3364" y="1522"/>
                  <a:pt x="3364" y="1524"/>
                </a:cubicBezTo>
                <a:cubicBezTo>
                  <a:pt x="3362" y="1524"/>
                  <a:pt x="3360" y="1523"/>
                  <a:pt x="3359" y="1522"/>
                </a:cubicBezTo>
                <a:cubicBezTo>
                  <a:pt x="3357" y="1525"/>
                  <a:pt x="3353" y="1524"/>
                  <a:pt x="3352" y="1523"/>
                </a:cubicBezTo>
                <a:cubicBezTo>
                  <a:pt x="3354" y="1523"/>
                  <a:pt x="3351" y="1521"/>
                  <a:pt x="3352" y="1519"/>
                </a:cubicBezTo>
                <a:lnTo>
                  <a:pt x="3353" y="1519"/>
                </a:lnTo>
                <a:lnTo>
                  <a:pt x="3353" y="1519"/>
                </a:lnTo>
                <a:cubicBezTo>
                  <a:pt x="3353" y="1520"/>
                  <a:pt x="3353" y="1521"/>
                  <a:pt x="3354" y="1521"/>
                </a:cubicBezTo>
                <a:lnTo>
                  <a:pt x="3355" y="1522"/>
                </a:lnTo>
                <a:cubicBezTo>
                  <a:pt x="3356" y="1520"/>
                  <a:pt x="3356" y="1517"/>
                  <a:pt x="3353" y="1517"/>
                </a:cubicBezTo>
                <a:cubicBezTo>
                  <a:pt x="3353" y="1517"/>
                  <a:pt x="3353" y="1517"/>
                  <a:pt x="3353" y="1518"/>
                </a:cubicBezTo>
                <a:lnTo>
                  <a:pt x="3353" y="1519"/>
                </a:lnTo>
                <a:lnTo>
                  <a:pt x="3351" y="1519"/>
                </a:lnTo>
                <a:cubicBezTo>
                  <a:pt x="3350" y="1518"/>
                  <a:pt x="3350" y="1517"/>
                  <a:pt x="3348" y="1518"/>
                </a:cubicBezTo>
                <a:cubicBezTo>
                  <a:pt x="3346" y="1520"/>
                  <a:pt x="3349" y="1521"/>
                  <a:pt x="3346" y="1523"/>
                </a:cubicBezTo>
                <a:cubicBezTo>
                  <a:pt x="3341" y="1526"/>
                  <a:pt x="3339" y="1522"/>
                  <a:pt x="3336" y="1520"/>
                </a:cubicBezTo>
                <a:cubicBezTo>
                  <a:pt x="3336" y="1525"/>
                  <a:pt x="3324" y="1522"/>
                  <a:pt x="3320" y="1528"/>
                </a:cubicBezTo>
                <a:cubicBezTo>
                  <a:pt x="3317" y="1522"/>
                  <a:pt x="3303" y="1527"/>
                  <a:pt x="3308" y="1533"/>
                </a:cubicBezTo>
                <a:cubicBezTo>
                  <a:pt x="3311" y="1534"/>
                  <a:pt x="3310" y="1529"/>
                  <a:pt x="3313" y="1529"/>
                </a:cubicBezTo>
                <a:cubicBezTo>
                  <a:pt x="3315" y="1532"/>
                  <a:pt x="3324" y="1529"/>
                  <a:pt x="3327" y="1534"/>
                </a:cubicBezTo>
                <a:cubicBezTo>
                  <a:pt x="3327" y="1537"/>
                  <a:pt x="3327" y="1540"/>
                  <a:pt x="3326" y="1543"/>
                </a:cubicBezTo>
                <a:cubicBezTo>
                  <a:pt x="3324" y="1543"/>
                  <a:pt x="3325" y="1539"/>
                  <a:pt x="3323" y="1539"/>
                </a:cubicBezTo>
                <a:cubicBezTo>
                  <a:pt x="3322" y="1541"/>
                  <a:pt x="3322" y="1544"/>
                  <a:pt x="3323" y="1546"/>
                </a:cubicBezTo>
                <a:cubicBezTo>
                  <a:pt x="3325" y="1546"/>
                  <a:pt x="3326" y="1544"/>
                  <a:pt x="3327" y="1547"/>
                </a:cubicBezTo>
                <a:cubicBezTo>
                  <a:pt x="3325" y="1549"/>
                  <a:pt x="3325" y="1554"/>
                  <a:pt x="3324" y="1557"/>
                </a:cubicBezTo>
                <a:cubicBezTo>
                  <a:pt x="3327" y="1558"/>
                  <a:pt x="3329" y="1554"/>
                  <a:pt x="3331" y="1559"/>
                </a:cubicBezTo>
                <a:cubicBezTo>
                  <a:pt x="3329" y="1561"/>
                  <a:pt x="3325" y="1556"/>
                  <a:pt x="3325" y="1561"/>
                </a:cubicBezTo>
                <a:cubicBezTo>
                  <a:pt x="3327" y="1562"/>
                  <a:pt x="3339" y="1561"/>
                  <a:pt x="3333" y="1566"/>
                </a:cubicBezTo>
                <a:cubicBezTo>
                  <a:pt x="3339" y="1564"/>
                  <a:pt x="3337" y="1570"/>
                  <a:pt x="3339" y="1572"/>
                </a:cubicBezTo>
                <a:cubicBezTo>
                  <a:pt x="3341" y="1572"/>
                  <a:pt x="3342" y="1573"/>
                  <a:pt x="3344" y="1570"/>
                </a:cubicBezTo>
                <a:cubicBezTo>
                  <a:pt x="3340" y="1570"/>
                  <a:pt x="3341" y="1564"/>
                  <a:pt x="3342" y="1562"/>
                </a:cubicBezTo>
                <a:cubicBezTo>
                  <a:pt x="3344" y="1562"/>
                  <a:pt x="3346" y="1561"/>
                  <a:pt x="3346" y="1563"/>
                </a:cubicBezTo>
                <a:cubicBezTo>
                  <a:pt x="3342" y="1566"/>
                  <a:pt x="3348" y="1567"/>
                  <a:pt x="3348" y="1571"/>
                </a:cubicBezTo>
                <a:lnTo>
                  <a:pt x="3353" y="1571"/>
                </a:lnTo>
                <a:cubicBezTo>
                  <a:pt x="3354" y="1567"/>
                  <a:pt x="3350" y="1569"/>
                  <a:pt x="3350" y="1566"/>
                </a:cubicBezTo>
                <a:cubicBezTo>
                  <a:pt x="3352" y="1566"/>
                  <a:pt x="3355" y="1566"/>
                  <a:pt x="3355" y="1568"/>
                </a:cubicBezTo>
                <a:cubicBezTo>
                  <a:pt x="3352" y="1570"/>
                  <a:pt x="3354" y="1575"/>
                  <a:pt x="3353" y="1576"/>
                </a:cubicBezTo>
                <a:cubicBezTo>
                  <a:pt x="3353" y="1574"/>
                  <a:pt x="3350" y="1574"/>
                  <a:pt x="3350" y="1576"/>
                </a:cubicBezTo>
                <a:cubicBezTo>
                  <a:pt x="3354" y="1575"/>
                  <a:pt x="3350" y="1578"/>
                  <a:pt x="3351" y="1581"/>
                </a:cubicBezTo>
                <a:cubicBezTo>
                  <a:pt x="3353" y="1581"/>
                  <a:pt x="3355" y="1581"/>
                  <a:pt x="3356" y="1581"/>
                </a:cubicBezTo>
                <a:cubicBezTo>
                  <a:pt x="3357" y="1582"/>
                  <a:pt x="3358" y="1582"/>
                  <a:pt x="3358" y="1581"/>
                </a:cubicBezTo>
                <a:cubicBezTo>
                  <a:pt x="3359" y="1581"/>
                  <a:pt x="3360" y="1581"/>
                  <a:pt x="3361" y="1581"/>
                </a:cubicBezTo>
                <a:cubicBezTo>
                  <a:pt x="3361" y="1586"/>
                  <a:pt x="3360" y="1592"/>
                  <a:pt x="3365" y="1592"/>
                </a:cubicBezTo>
                <a:cubicBezTo>
                  <a:pt x="3364" y="1589"/>
                  <a:pt x="3366" y="1585"/>
                  <a:pt x="3369" y="1583"/>
                </a:cubicBezTo>
                <a:cubicBezTo>
                  <a:pt x="3370" y="1584"/>
                  <a:pt x="3371" y="1586"/>
                  <a:pt x="3373" y="1586"/>
                </a:cubicBezTo>
                <a:cubicBezTo>
                  <a:pt x="3375" y="1585"/>
                  <a:pt x="3374" y="1583"/>
                  <a:pt x="3373" y="1581"/>
                </a:cubicBezTo>
                <a:cubicBezTo>
                  <a:pt x="3375" y="1581"/>
                  <a:pt x="3376" y="1581"/>
                  <a:pt x="3377" y="1580"/>
                </a:cubicBezTo>
                <a:cubicBezTo>
                  <a:pt x="3377" y="1581"/>
                  <a:pt x="3377" y="1583"/>
                  <a:pt x="3377" y="1584"/>
                </a:cubicBezTo>
                <a:cubicBezTo>
                  <a:pt x="3379" y="1583"/>
                  <a:pt x="3381" y="1583"/>
                  <a:pt x="3383" y="1584"/>
                </a:cubicBezTo>
                <a:cubicBezTo>
                  <a:pt x="3383" y="1584"/>
                  <a:pt x="3383" y="1584"/>
                  <a:pt x="3384" y="1584"/>
                </a:cubicBezTo>
                <a:cubicBezTo>
                  <a:pt x="3384" y="1585"/>
                  <a:pt x="3384" y="1585"/>
                  <a:pt x="3385" y="1585"/>
                </a:cubicBezTo>
                <a:cubicBezTo>
                  <a:pt x="3385" y="1583"/>
                  <a:pt x="3386" y="1581"/>
                  <a:pt x="3387" y="1579"/>
                </a:cubicBezTo>
                <a:cubicBezTo>
                  <a:pt x="3387" y="1580"/>
                  <a:pt x="3389" y="1581"/>
                  <a:pt x="3390" y="1581"/>
                </a:cubicBezTo>
                <a:cubicBezTo>
                  <a:pt x="3390" y="1584"/>
                  <a:pt x="3390" y="1587"/>
                  <a:pt x="3391" y="1590"/>
                </a:cubicBezTo>
                <a:lnTo>
                  <a:pt x="3390" y="1590"/>
                </a:lnTo>
                <a:lnTo>
                  <a:pt x="3390" y="1592"/>
                </a:lnTo>
                <a:cubicBezTo>
                  <a:pt x="3388" y="1591"/>
                  <a:pt x="3387" y="1590"/>
                  <a:pt x="3385" y="1590"/>
                </a:cubicBezTo>
                <a:cubicBezTo>
                  <a:pt x="3385" y="1592"/>
                  <a:pt x="3388" y="1594"/>
                  <a:pt x="3390" y="1593"/>
                </a:cubicBezTo>
                <a:cubicBezTo>
                  <a:pt x="3389" y="1594"/>
                  <a:pt x="3388" y="1594"/>
                  <a:pt x="3387" y="1595"/>
                </a:cubicBezTo>
                <a:cubicBezTo>
                  <a:pt x="3386" y="1597"/>
                  <a:pt x="3387" y="1599"/>
                  <a:pt x="3388" y="1601"/>
                </a:cubicBezTo>
                <a:cubicBezTo>
                  <a:pt x="3387" y="1601"/>
                  <a:pt x="3386" y="1601"/>
                  <a:pt x="3385" y="1601"/>
                </a:cubicBezTo>
                <a:cubicBezTo>
                  <a:pt x="3386" y="1602"/>
                  <a:pt x="3386" y="1603"/>
                  <a:pt x="3386" y="1603"/>
                </a:cubicBezTo>
                <a:cubicBezTo>
                  <a:pt x="3385" y="1604"/>
                  <a:pt x="3384" y="1605"/>
                  <a:pt x="3383" y="1606"/>
                </a:cubicBezTo>
                <a:cubicBezTo>
                  <a:pt x="3383" y="1606"/>
                  <a:pt x="3382" y="1606"/>
                  <a:pt x="3382" y="1606"/>
                </a:cubicBezTo>
                <a:lnTo>
                  <a:pt x="3382" y="1608"/>
                </a:lnTo>
                <a:cubicBezTo>
                  <a:pt x="3382" y="1608"/>
                  <a:pt x="3382" y="1609"/>
                  <a:pt x="3382" y="1609"/>
                </a:cubicBezTo>
                <a:cubicBezTo>
                  <a:pt x="3382" y="1609"/>
                  <a:pt x="3382" y="1609"/>
                  <a:pt x="3382" y="1609"/>
                </a:cubicBezTo>
                <a:cubicBezTo>
                  <a:pt x="3382" y="1610"/>
                  <a:pt x="3383" y="1611"/>
                  <a:pt x="3384" y="1610"/>
                </a:cubicBezTo>
                <a:cubicBezTo>
                  <a:pt x="3385" y="1610"/>
                  <a:pt x="3386" y="1611"/>
                  <a:pt x="3387" y="1612"/>
                </a:cubicBezTo>
                <a:cubicBezTo>
                  <a:pt x="3387" y="1614"/>
                  <a:pt x="3386" y="1616"/>
                  <a:pt x="3384" y="1618"/>
                </a:cubicBezTo>
                <a:lnTo>
                  <a:pt x="3383" y="1619"/>
                </a:lnTo>
                <a:cubicBezTo>
                  <a:pt x="3383" y="1619"/>
                  <a:pt x="3382" y="1619"/>
                  <a:pt x="3382" y="1619"/>
                </a:cubicBezTo>
                <a:cubicBezTo>
                  <a:pt x="3383" y="1619"/>
                  <a:pt x="3383" y="1619"/>
                  <a:pt x="3383" y="1619"/>
                </a:cubicBezTo>
                <a:cubicBezTo>
                  <a:pt x="3383" y="1620"/>
                  <a:pt x="3384" y="1621"/>
                  <a:pt x="3385" y="1622"/>
                </a:cubicBezTo>
                <a:cubicBezTo>
                  <a:pt x="3382" y="1623"/>
                  <a:pt x="3380" y="1624"/>
                  <a:pt x="3377" y="1625"/>
                </a:cubicBezTo>
                <a:cubicBezTo>
                  <a:pt x="3378" y="1618"/>
                  <a:pt x="3378" y="1611"/>
                  <a:pt x="3377" y="1605"/>
                </a:cubicBezTo>
                <a:cubicBezTo>
                  <a:pt x="3375" y="1610"/>
                  <a:pt x="3375" y="1617"/>
                  <a:pt x="3374" y="1620"/>
                </a:cubicBezTo>
                <a:cubicBezTo>
                  <a:pt x="3370" y="1613"/>
                  <a:pt x="3372" y="1604"/>
                  <a:pt x="3377" y="1598"/>
                </a:cubicBezTo>
                <a:cubicBezTo>
                  <a:pt x="3376" y="1595"/>
                  <a:pt x="3373" y="1593"/>
                  <a:pt x="3376" y="1589"/>
                </a:cubicBezTo>
                <a:cubicBezTo>
                  <a:pt x="3369" y="1590"/>
                  <a:pt x="3374" y="1600"/>
                  <a:pt x="3369" y="1600"/>
                </a:cubicBezTo>
                <a:cubicBezTo>
                  <a:pt x="3368" y="1606"/>
                  <a:pt x="3370" y="1608"/>
                  <a:pt x="3370" y="1613"/>
                </a:cubicBezTo>
                <a:cubicBezTo>
                  <a:pt x="3367" y="1614"/>
                  <a:pt x="3365" y="1615"/>
                  <a:pt x="3363" y="1617"/>
                </a:cubicBezTo>
                <a:cubicBezTo>
                  <a:pt x="3366" y="1617"/>
                  <a:pt x="3369" y="1613"/>
                  <a:pt x="3370" y="1617"/>
                </a:cubicBezTo>
                <a:cubicBezTo>
                  <a:pt x="3370" y="1620"/>
                  <a:pt x="3370" y="1624"/>
                  <a:pt x="3372" y="1625"/>
                </a:cubicBezTo>
                <a:cubicBezTo>
                  <a:pt x="3367" y="1628"/>
                  <a:pt x="3362" y="1639"/>
                  <a:pt x="3368" y="1645"/>
                </a:cubicBezTo>
                <a:cubicBezTo>
                  <a:pt x="3366" y="1647"/>
                  <a:pt x="3365" y="1645"/>
                  <a:pt x="3362" y="1645"/>
                </a:cubicBezTo>
                <a:cubicBezTo>
                  <a:pt x="3362" y="1651"/>
                  <a:pt x="3368" y="1649"/>
                  <a:pt x="3369" y="1647"/>
                </a:cubicBezTo>
                <a:cubicBezTo>
                  <a:pt x="3371" y="1649"/>
                  <a:pt x="3369" y="1650"/>
                  <a:pt x="3369" y="1654"/>
                </a:cubicBezTo>
                <a:cubicBezTo>
                  <a:pt x="3372" y="1652"/>
                  <a:pt x="3372" y="1653"/>
                  <a:pt x="3374" y="1655"/>
                </a:cubicBezTo>
                <a:cubicBezTo>
                  <a:pt x="3377" y="1649"/>
                  <a:pt x="3370" y="1648"/>
                  <a:pt x="3374" y="1643"/>
                </a:cubicBezTo>
                <a:cubicBezTo>
                  <a:pt x="3370" y="1642"/>
                  <a:pt x="3369" y="1639"/>
                  <a:pt x="3368" y="1635"/>
                </a:cubicBezTo>
                <a:cubicBezTo>
                  <a:pt x="3369" y="1636"/>
                  <a:pt x="3371" y="1637"/>
                  <a:pt x="3373" y="1636"/>
                </a:cubicBezTo>
                <a:cubicBezTo>
                  <a:pt x="3374" y="1630"/>
                  <a:pt x="3378" y="1628"/>
                  <a:pt x="3382" y="1626"/>
                </a:cubicBezTo>
                <a:lnTo>
                  <a:pt x="3384" y="1626"/>
                </a:lnTo>
                <a:lnTo>
                  <a:pt x="3384" y="1624"/>
                </a:lnTo>
                <a:cubicBezTo>
                  <a:pt x="3385" y="1624"/>
                  <a:pt x="3386" y="1623"/>
                  <a:pt x="3386" y="1623"/>
                </a:cubicBezTo>
                <a:cubicBezTo>
                  <a:pt x="3383" y="1630"/>
                  <a:pt x="3387" y="1637"/>
                  <a:pt x="3389" y="1641"/>
                </a:cubicBezTo>
                <a:cubicBezTo>
                  <a:pt x="3386" y="1642"/>
                  <a:pt x="3384" y="1641"/>
                  <a:pt x="3383" y="1643"/>
                </a:cubicBezTo>
                <a:cubicBezTo>
                  <a:pt x="3384" y="1647"/>
                  <a:pt x="3383" y="1651"/>
                  <a:pt x="3384" y="1653"/>
                </a:cubicBezTo>
                <a:cubicBezTo>
                  <a:pt x="3384" y="1654"/>
                  <a:pt x="3384" y="1654"/>
                  <a:pt x="3384" y="1654"/>
                </a:cubicBezTo>
                <a:cubicBezTo>
                  <a:pt x="3385" y="1654"/>
                  <a:pt x="3385" y="1655"/>
                  <a:pt x="3385" y="1656"/>
                </a:cubicBezTo>
                <a:cubicBezTo>
                  <a:pt x="3385" y="1656"/>
                  <a:pt x="3385" y="1656"/>
                  <a:pt x="3386" y="1656"/>
                </a:cubicBezTo>
                <a:cubicBezTo>
                  <a:pt x="3387" y="1657"/>
                  <a:pt x="3389" y="1658"/>
                  <a:pt x="3391" y="1658"/>
                </a:cubicBezTo>
                <a:cubicBezTo>
                  <a:pt x="3390" y="1659"/>
                  <a:pt x="3390" y="1659"/>
                  <a:pt x="3390" y="1660"/>
                </a:cubicBezTo>
                <a:lnTo>
                  <a:pt x="3386" y="1660"/>
                </a:lnTo>
                <a:lnTo>
                  <a:pt x="3386" y="1659"/>
                </a:lnTo>
                <a:lnTo>
                  <a:pt x="3386" y="1659"/>
                </a:lnTo>
                <a:cubicBezTo>
                  <a:pt x="3384" y="1656"/>
                  <a:pt x="3381" y="1659"/>
                  <a:pt x="3377" y="1661"/>
                </a:cubicBezTo>
                <a:cubicBezTo>
                  <a:pt x="3379" y="1661"/>
                  <a:pt x="3383" y="1662"/>
                  <a:pt x="3385" y="1661"/>
                </a:cubicBezTo>
                <a:lnTo>
                  <a:pt x="3385" y="1661"/>
                </a:lnTo>
                <a:lnTo>
                  <a:pt x="3385" y="1662"/>
                </a:lnTo>
                <a:cubicBezTo>
                  <a:pt x="3385" y="1667"/>
                  <a:pt x="3384" y="1668"/>
                  <a:pt x="3386" y="1672"/>
                </a:cubicBezTo>
                <a:cubicBezTo>
                  <a:pt x="3385" y="1673"/>
                  <a:pt x="3384" y="1674"/>
                  <a:pt x="3383" y="1676"/>
                </a:cubicBezTo>
                <a:cubicBezTo>
                  <a:pt x="3381" y="1676"/>
                  <a:pt x="3380" y="1677"/>
                  <a:pt x="3380" y="1679"/>
                </a:cubicBezTo>
                <a:cubicBezTo>
                  <a:pt x="3380" y="1679"/>
                  <a:pt x="3381" y="1679"/>
                  <a:pt x="3382" y="1679"/>
                </a:cubicBezTo>
                <a:lnTo>
                  <a:pt x="3381" y="1681"/>
                </a:lnTo>
                <a:cubicBezTo>
                  <a:pt x="3385" y="1681"/>
                  <a:pt x="3387" y="1681"/>
                  <a:pt x="3389" y="1685"/>
                </a:cubicBezTo>
                <a:lnTo>
                  <a:pt x="3385" y="1685"/>
                </a:lnTo>
                <a:cubicBezTo>
                  <a:pt x="3384" y="1683"/>
                  <a:pt x="3382" y="1683"/>
                  <a:pt x="3380" y="1683"/>
                </a:cubicBezTo>
                <a:cubicBezTo>
                  <a:pt x="3380" y="1688"/>
                  <a:pt x="3377" y="1687"/>
                  <a:pt x="3375" y="1689"/>
                </a:cubicBezTo>
                <a:lnTo>
                  <a:pt x="3375" y="1688"/>
                </a:lnTo>
                <a:cubicBezTo>
                  <a:pt x="3376" y="1691"/>
                  <a:pt x="3371" y="1689"/>
                  <a:pt x="3370" y="1691"/>
                </a:cubicBezTo>
                <a:cubicBezTo>
                  <a:pt x="3369" y="1690"/>
                  <a:pt x="3365" y="1691"/>
                  <a:pt x="3366" y="1693"/>
                </a:cubicBezTo>
                <a:cubicBezTo>
                  <a:pt x="3369" y="1692"/>
                  <a:pt x="3368" y="1692"/>
                  <a:pt x="3370" y="1693"/>
                </a:cubicBezTo>
                <a:cubicBezTo>
                  <a:pt x="3371" y="1695"/>
                  <a:pt x="3376" y="1694"/>
                  <a:pt x="3376" y="1697"/>
                </a:cubicBezTo>
                <a:cubicBezTo>
                  <a:pt x="3375" y="1701"/>
                  <a:pt x="3370" y="1701"/>
                  <a:pt x="3370" y="1706"/>
                </a:cubicBezTo>
                <a:cubicBezTo>
                  <a:pt x="3375" y="1707"/>
                  <a:pt x="3375" y="1703"/>
                  <a:pt x="3376" y="1701"/>
                </a:cubicBezTo>
                <a:cubicBezTo>
                  <a:pt x="3377" y="1704"/>
                  <a:pt x="3380" y="1706"/>
                  <a:pt x="3382" y="1707"/>
                </a:cubicBezTo>
                <a:cubicBezTo>
                  <a:pt x="3383" y="1701"/>
                  <a:pt x="3386" y="1695"/>
                  <a:pt x="3389" y="1690"/>
                </a:cubicBezTo>
                <a:cubicBezTo>
                  <a:pt x="3392" y="1691"/>
                  <a:pt x="3396" y="1690"/>
                  <a:pt x="3397" y="1692"/>
                </a:cubicBezTo>
                <a:cubicBezTo>
                  <a:pt x="3397" y="1692"/>
                  <a:pt x="3397" y="1692"/>
                  <a:pt x="3397" y="1692"/>
                </a:cubicBezTo>
                <a:cubicBezTo>
                  <a:pt x="3395" y="1691"/>
                  <a:pt x="3393" y="1690"/>
                  <a:pt x="3392" y="1691"/>
                </a:cubicBezTo>
                <a:cubicBezTo>
                  <a:pt x="3389" y="1693"/>
                  <a:pt x="3390" y="1693"/>
                  <a:pt x="3391" y="1697"/>
                </a:cubicBezTo>
                <a:cubicBezTo>
                  <a:pt x="3393" y="1698"/>
                  <a:pt x="3393" y="1696"/>
                  <a:pt x="3394" y="1695"/>
                </a:cubicBezTo>
                <a:cubicBezTo>
                  <a:pt x="3394" y="1696"/>
                  <a:pt x="3395" y="1696"/>
                  <a:pt x="3396" y="1696"/>
                </a:cubicBezTo>
                <a:cubicBezTo>
                  <a:pt x="3396" y="1696"/>
                  <a:pt x="3396" y="1696"/>
                  <a:pt x="3396" y="1696"/>
                </a:cubicBezTo>
                <a:cubicBezTo>
                  <a:pt x="3398" y="1697"/>
                  <a:pt x="3399" y="1698"/>
                  <a:pt x="3398" y="1700"/>
                </a:cubicBezTo>
                <a:cubicBezTo>
                  <a:pt x="3395" y="1700"/>
                  <a:pt x="3391" y="1701"/>
                  <a:pt x="3391" y="1705"/>
                </a:cubicBezTo>
                <a:cubicBezTo>
                  <a:pt x="3394" y="1706"/>
                  <a:pt x="3399" y="1701"/>
                  <a:pt x="3404" y="1702"/>
                </a:cubicBezTo>
                <a:cubicBezTo>
                  <a:pt x="3405" y="1711"/>
                  <a:pt x="3400" y="1707"/>
                  <a:pt x="3393" y="1707"/>
                </a:cubicBezTo>
                <a:cubicBezTo>
                  <a:pt x="3393" y="1711"/>
                  <a:pt x="3392" y="1713"/>
                  <a:pt x="3388" y="1713"/>
                </a:cubicBezTo>
                <a:cubicBezTo>
                  <a:pt x="3387" y="1718"/>
                  <a:pt x="3390" y="1718"/>
                  <a:pt x="3390" y="1722"/>
                </a:cubicBezTo>
                <a:cubicBezTo>
                  <a:pt x="3387" y="1724"/>
                  <a:pt x="3381" y="1722"/>
                  <a:pt x="3380" y="1727"/>
                </a:cubicBezTo>
                <a:cubicBezTo>
                  <a:pt x="3384" y="1729"/>
                  <a:pt x="3383" y="1725"/>
                  <a:pt x="3387" y="1726"/>
                </a:cubicBezTo>
                <a:cubicBezTo>
                  <a:pt x="3385" y="1728"/>
                  <a:pt x="3388" y="1728"/>
                  <a:pt x="3388" y="1730"/>
                </a:cubicBezTo>
                <a:cubicBezTo>
                  <a:pt x="3393" y="1728"/>
                  <a:pt x="3397" y="1726"/>
                  <a:pt x="3402" y="1726"/>
                </a:cubicBezTo>
                <a:cubicBezTo>
                  <a:pt x="3402" y="1728"/>
                  <a:pt x="3403" y="1728"/>
                  <a:pt x="3403" y="1730"/>
                </a:cubicBezTo>
                <a:cubicBezTo>
                  <a:pt x="3399" y="1728"/>
                  <a:pt x="3393" y="1729"/>
                  <a:pt x="3391" y="1734"/>
                </a:cubicBezTo>
                <a:cubicBezTo>
                  <a:pt x="3392" y="1735"/>
                  <a:pt x="3396" y="1733"/>
                  <a:pt x="3396" y="1736"/>
                </a:cubicBezTo>
                <a:cubicBezTo>
                  <a:pt x="3394" y="1741"/>
                  <a:pt x="3388" y="1737"/>
                  <a:pt x="3388" y="1734"/>
                </a:cubicBezTo>
                <a:cubicBezTo>
                  <a:pt x="3386" y="1735"/>
                  <a:pt x="3384" y="1733"/>
                  <a:pt x="3384" y="1737"/>
                </a:cubicBezTo>
                <a:cubicBezTo>
                  <a:pt x="3384" y="1740"/>
                  <a:pt x="3390" y="1738"/>
                  <a:pt x="3389" y="1742"/>
                </a:cubicBezTo>
                <a:cubicBezTo>
                  <a:pt x="3392" y="1744"/>
                  <a:pt x="3395" y="1739"/>
                  <a:pt x="3395" y="1742"/>
                </a:cubicBezTo>
                <a:cubicBezTo>
                  <a:pt x="3392" y="1745"/>
                  <a:pt x="3384" y="1743"/>
                  <a:pt x="3379" y="1745"/>
                </a:cubicBezTo>
                <a:cubicBezTo>
                  <a:pt x="3382" y="1749"/>
                  <a:pt x="3388" y="1743"/>
                  <a:pt x="3387" y="1749"/>
                </a:cubicBezTo>
                <a:cubicBezTo>
                  <a:pt x="3384" y="1747"/>
                  <a:pt x="3378" y="1748"/>
                  <a:pt x="3377" y="1752"/>
                </a:cubicBezTo>
                <a:cubicBezTo>
                  <a:pt x="3384" y="1750"/>
                  <a:pt x="3390" y="1752"/>
                  <a:pt x="3394" y="1749"/>
                </a:cubicBezTo>
                <a:cubicBezTo>
                  <a:pt x="3397" y="1752"/>
                  <a:pt x="3399" y="1751"/>
                  <a:pt x="3403" y="1750"/>
                </a:cubicBezTo>
                <a:cubicBezTo>
                  <a:pt x="3403" y="1751"/>
                  <a:pt x="3404" y="1751"/>
                  <a:pt x="3404" y="1753"/>
                </a:cubicBezTo>
                <a:cubicBezTo>
                  <a:pt x="3400" y="1755"/>
                  <a:pt x="3401" y="1752"/>
                  <a:pt x="3396" y="1752"/>
                </a:cubicBezTo>
                <a:cubicBezTo>
                  <a:pt x="3395" y="1757"/>
                  <a:pt x="3386" y="1754"/>
                  <a:pt x="3386" y="1760"/>
                </a:cubicBezTo>
                <a:cubicBezTo>
                  <a:pt x="3389" y="1761"/>
                  <a:pt x="3392" y="1757"/>
                  <a:pt x="3395" y="1761"/>
                </a:cubicBezTo>
                <a:cubicBezTo>
                  <a:pt x="3393" y="1763"/>
                  <a:pt x="3389" y="1758"/>
                  <a:pt x="3387" y="1763"/>
                </a:cubicBezTo>
                <a:cubicBezTo>
                  <a:pt x="3392" y="1766"/>
                  <a:pt x="3395" y="1759"/>
                  <a:pt x="3399" y="1764"/>
                </a:cubicBezTo>
                <a:cubicBezTo>
                  <a:pt x="3395" y="1767"/>
                  <a:pt x="3393" y="1766"/>
                  <a:pt x="3391" y="1768"/>
                </a:cubicBezTo>
                <a:cubicBezTo>
                  <a:pt x="3394" y="1770"/>
                  <a:pt x="3400" y="1768"/>
                  <a:pt x="3403" y="1766"/>
                </a:cubicBezTo>
                <a:cubicBezTo>
                  <a:pt x="3403" y="1771"/>
                  <a:pt x="3405" y="1771"/>
                  <a:pt x="3404" y="1776"/>
                </a:cubicBezTo>
                <a:cubicBezTo>
                  <a:pt x="3404" y="1778"/>
                  <a:pt x="3409" y="1776"/>
                  <a:pt x="3410" y="1778"/>
                </a:cubicBezTo>
                <a:cubicBezTo>
                  <a:pt x="3407" y="1779"/>
                  <a:pt x="3406" y="1782"/>
                  <a:pt x="3403" y="1782"/>
                </a:cubicBezTo>
                <a:cubicBezTo>
                  <a:pt x="3403" y="1782"/>
                  <a:pt x="3403" y="1782"/>
                  <a:pt x="3403" y="1782"/>
                </a:cubicBezTo>
                <a:cubicBezTo>
                  <a:pt x="3401" y="1777"/>
                  <a:pt x="3395" y="1775"/>
                  <a:pt x="3391" y="1777"/>
                </a:cubicBezTo>
                <a:cubicBezTo>
                  <a:pt x="3390" y="1779"/>
                  <a:pt x="3392" y="1779"/>
                  <a:pt x="3392" y="1781"/>
                </a:cubicBezTo>
                <a:cubicBezTo>
                  <a:pt x="3395" y="1784"/>
                  <a:pt x="3397" y="1780"/>
                  <a:pt x="3398" y="1784"/>
                </a:cubicBezTo>
                <a:cubicBezTo>
                  <a:pt x="3393" y="1783"/>
                  <a:pt x="3391" y="1787"/>
                  <a:pt x="3386" y="1786"/>
                </a:cubicBezTo>
                <a:cubicBezTo>
                  <a:pt x="3386" y="1791"/>
                  <a:pt x="3392" y="1789"/>
                  <a:pt x="3393" y="1792"/>
                </a:cubicBezTo>
                <a:cubicBezTo>
                  <a:pt x="3392" y="1803"/>
                  <a:pt x="3380" y="1797"/>
                  <a:pt x="3375" y="1802"/>
                </a:cubicBezTo>
                <a:cubicBezTo>
                  <a:pt x="3383" y="1802"/>
                  <a:pt x="3388" y="1805"/>
                  <a:pt x="3393" y="1800"/>
                </a:cubicBezTo>
                <a:cubicBezTo>
                  <a:pt x="3394" y="1801"/>
                  <a:pt x="3396" y="1802"/>
                  <a:pt x="3396" y="1804"/>
                </a:cubicBezTo>
                <a:cubicBezTo>
                  <a:pt x="3392" y="1804"/>
                  <a:pt x="3389" y="1804"/>
                  <a:pt x="3386" y="1805"/>
                </a:cubicBezTo>
                <a:cubicBezTo>
                  <a:pt x="3386" y="1809"/>
                  <a:pt x="3389" y="1811"/>
                  <a:pt x="3391" y="1813"/>
                </a:cubicBezTo>
                <a:cubicBezTo>
                  <a:pt x="3385" y="1813"/>
                  <a:pt x="3378" y="1822"/>
                  <a:pt x="3369" y="1819"/>
                </a:cubicBezTo>
                <a:cubicBezTo>
                  <a:pt x="3371" y="1824"/>
                  <a:pt x="3365" y="1825"/>
                  <a:pt x="3369" y="1828"/>
                </a:cubicBezTo>
                <a:cubicBezTo>
                  <a:pt x="3374" y="1824"/>
                  <a:pt x="3381" y="1822"/>
                  <a:pt x="3388" y="1823"/>
                </a:cubicBezTo>
                <a:cubicBezTo>
                  <a:pt x="3388" y="1821"/>
                  <a:pt x="3387" y="1819"/>
                  <a:pt x="3389" y="1819"/>
                </a:cubicBezTo>
                <a:cubicBezTo>
                  <a:pt x="3392" y="1819"/>
                  <a:pt x="3393" y="1822"/>
                  <a:pt x="3395" y="1822"/>
                </a:cubicBezTo>
                <a:cubicBezTo>
                  <a:pt x="3393" y="1827"/>
                  <a:pt x="3382" y="1829"/>
                  <a:pt x="3380" y="1824"/>
                </a:cubicBezTo>
                <a:cubicBezTo>
                  <a:pt x="3380" y="1828"/>
                  <a:pt x="3375" y="1826"/>
                  <a:pt x="3376" y="1831"/>
                </a:cubicBezTo>
                <a:cubicBezTo>
                  <a:pt x="3382" y="1831"/>
                  <a:pt x="3388" y="1831"/>
                  <a:pt x="3394" y="1830"/>
                </a:cubicBezTo>
                <a:cubicBezTo>
                  <a:pt x="3393" y="1832"/>
                  <a:pt x="3395" y="1836"/>
                  <a:pt x="3393" y="1836"/>
                </a:cubicBezTo>
                <a:cubicBezTo>
                  <a:pt x="3392" y="1835"/>
                  <a:pt x="3386" y="1830"/>
                  <a:pt x="3386" y="1834"/>
                </a:cubicBezTo>
                <a:cubicBezTo>
                  <a:pt x="3384" y="1835"/>
                  <a:pt x="3390" y="1838"/>
                  <a:pt x="3391" y="1840"/>
                </a:cubicBezTo>
                <a:cubicBezTo>
                  <a:pt x="3388" y="1844"/>
                  <a:pt x="3385" y="1844"/>
                  <a:pt x="3380" y="1842"/>
                </a:cubicBezTo>
                <a:cubicBezTo>
                  <a:pt x="3383" y="1849"/>
                  <a:pt x="3394" y="1842"/>
                  <a:pt x="3396" y="1847"/>
                </a:cubicBezTo>
                <a:cubicBezTo>
                  <a:pt x="3394" y="1852"/>
                  <a:pt x="3387" y="1851"/>
                  <a:pt x="3386" y="1856"/>
                </a:cubicBezTo>
                <a:cubicBezTo>
                  <a:pt x="3386" y="1858"/>
                  <a:pt x="3389" y="1856"/>
                  <a:pt x="3391" y="1857"/>
                </a:cubicBezTo>
                <a:cubicBezTo>
                  <a:pt x="3388" y="1860"/>
                  <a:pt x="3394" y="1860"/>
                  <a:pt x="3393" y="1864"/>
                </a:cubicBezTo>
                <a:cubicBezTo>
                  <a:pt x="3389" y="1863"/>
                  <a:pt x="3386" y="1862"/>
                  <a:pt x="3385" y="1866"/>
                </a:cubicBezTo>
                <a:cubicBezTo>
                  <a:pt x="3388" y="1867"/>
                  <a:pt x="3388" y="1877"/>
                  <a:pt x="3387" y="1879"/>
                </a:cubicBezTo>
                <a:cubicBezTo>
                  <a:pt x="3390" y="1879"/>
                  <a:pt x="3391" y="1881"/>
                  <a:pt x="3392" y="1883"/>
                </a:cubicBezTo>
                <a:cubicBezTo>
                  <a:pt x="3387" y="1884"/>
                  <a:pt x="3388" y="1890"/>
                  <a:pt x="3382" y="1890"/>
                </a:cubicBezTo>
                <a:cubicBezTo>
                  <a:pt x="3384" y="1897"/>
                  <a:pt x="3397" y="1901"/>
                  <a:pt x="3399" y="1892"/>
                </a:cubicBezTo>
                <a:cubicBezTo>
                  <a:pt x="3399" y="1895"/>
                  <a:pt x="3398" y="1897"/>
                  <a:pt x="3397" y="1900"/>
                </a:cubicBezTo>
                <a:cubicBezTo>
                  <a:pt x="3388" y="1901"/>
                  <a:pt x="3380" y="1904"/>
                  <a:pt x="3370" y="1899"/>
                </a:cubicBezTo>
                <a:cubicBezTo>
                  <a:pt x="3372" y="1903"/>
                  <a:pt x="3378" y="1902"/>
                  <a:pt x="3379" y="1908"/>
                </a:cubicBezTo>
                <a:cubicBezTo>
                  <a:pt x="3385" y="1908"/>
                  <a:pt x="3387" y="1912"/>
                  <a:pt x="3392" y="1913"/>
                </a:cubicBezTo>
                <a:cubicBezTo>
                  <a:pt x="3392" y="1918"/>
                  <a:pt x="3385" y="1912"/>
                  <a:pt x="3384" y="1915"/>
                </a:cubicBezTo>
                <a:cubicBezTo>
                  <a:pt x="3390" y="1924"/>
                  <a:pt x="3399" y="1908"/>
                  <a:pt x="3405" y="1916"/>
                </a:cubicBezTo>
                <a:cubicBezTo>
                  <a:pt x="3401" y="1923"/>
                  <a:pt x="3393" y="1921"/>
                  <a:pt x="3386" y="1918"/>
                </a:cubicBezTo>
                <a:lnTo>
                  <a:pt x="3386" y="1923"/>
                </a:lnTo>
                <a:cubicBezTo>
                  <a:pt x="3392" y="1927"/>
                  <a:pt x="3401" y="1922"/>
                  <a:pt x="3405" y="1928"/>
                </a:cubicBezTo>
                <a:cubicBezTo>
                  <a:pt x="3397" y="1929"/>
                  <a:pt x="3391" y="1925"/>
                  <a:pt x="3386" y="1931"/>
                </a:cubicBezTo>
                <a:cubicBezTo>
                  <a:pt x="3388" y="1932"/>
                  <a:pt x="3392" y="1930"/>
                  <a:pt x="3392" y="1932"/>
                </a:cubicBezTo>
                <a:cubicBezTo>
                  <a:pt x="3392" y="1936"/>
                  <a:pt x="3388" y="1936"/>
                  <a:pt x="3386" y="1937"/>
                </a:cubicBezTo>
                <a:cubicBezTo>
                  <a:pt x="3388" y="1942"/>
                  <a:pt x="3389" y="1940"/>
                  <a:pt x="3386" y="1944"/>
                </a:cubicBezTo>
                <a:cubicBezTo>
                  <a:pt x="3389" y="1944"/>
                  <a:pt x="3391" y="1946"/>
                  <a:pt x="3391" y="1950"/>
                </a:cubicBezTo>
                <a:cubicBezTo>
                  <a:pt x="3388" y="1953"/>
                  <a:pt x="3385" y="1947"/>
                  <a:pt x="3384" y="1950"/>
                </a:cubicBezTo>
                <a:cubicBezTo>
                  <a:pt x="3388" y="1951"/>
                  <a:pt x="3384" y="1955"/>
                  <a:pt x="3386" y="1960"/>
                </a:cubicBezTo>
                <a:cubicBezTo>
                  <a:pt x="3382" y="1963"/>
                  <a:pt x="3377" y="1960"/>
                  <a:pt x="3379" y="1953"/>
                </a:cubicBezTo>
                <a:cubicBezTo>
                  <a:pt x="3376" y="1951"/>
                  <a:pt x="3372" y="1951"/>
                  <a:pt x="3369" y="1953"/>
                </a:cubicBezTo>
                <a:lnTo>
                  <a:pt x="3369" y="1950"/>
                </a:lnTo>
                <a:cubicBezTo>
                  <a:pt x="3365" y="1950"/>
                  <a:pt x="3362" y="1951"/>
                  <a:pt x="3360" y="1950"/>
                </a:cubicBezTo>
                <a:cubicBezTo>
                  <a:pt x="3364" y="1943"/>
                  <a:pt x="3356" y="1941"/>
                  <a:pt x="3355" y="1938"/>
                </a:cubicBezTo>
                <a:cubicBezTo>
                  <a:pt x="3360" y="1938"/>
                  <a:pt x="3363" y="1934"/>
                  <a:pt x="3370" y="1936"/>
                </a:cubicBezTo>
                <a:cubicBezTo>
                  <a:pt x="3371" y="1933"/>
                  <a:pt x="3367" y="1932"/>
                  <a:pt x="3370" y="1931"/>
                </a:cubicBezTo>
                <a:cubicBezTo>
                  <a:pt x="3371" y="1932"/>
                  <a:pt x="3369" y="1936"/>
                  <a:pt x="3373" y="1936"/>
                </a:cubicBezTo>
                <a:cubicBezTo>
                  <a:pt x="3371" y="1932"/>
                  <a:pt x="3373" y="1929"/>
                  <a:pt x="3373" y="1924"/>
                </a:cubicBezTo>
                <a:cubicBezTo>
                  <a:pt x="3369" y="1926"/>
                  <a:pt x="3369" y="1928"/>
                  <a:pt x="3366" y="1932"/>
                </a:cubicBezTo>
                <a:cubicBezTo>
                  <a:pt x="3362" y="1931"/>
                  <a:pt x="3362" y="1932"/>
                  <a:pt x="3360" y="1934"/>
                </a:cubicBezTo>
                <a:cubicBezTo>
                  <a:pt x="3361" y="1928"/>
                  <a:pt x="3353" y="1931"/>
                  <a:pt x="3352" y="1927"/>
                </a:cubicBezTo>
                <a:cubicBezTo>
                  <a:pt x="3354" y="1925"/>
                  <a:pt x="3357" y="1926"/>
                  <a:pt x="3360" y="1926"/>
                </a:cubicBezTo>
                <a:cubicBezTo>
                  <a:pt x="3362" y="1923"/>
                  <a:pt x="3358" y="1922"/>
                  <a:pt x="3359" y="1917"/>
                </a:cubicBezTo>
                <a:cubicBezTo>
                  <a:pt x="3356" y="1916"/>
                  <a:pt x="3358" y="1921"/>
                  <a:pt x="3355" y="1920"/>
                </a:cubicBezTo>
                <a:cubicBezTo>
                  <a:pt x="3355" y="1917"/>
                  <a:pt x="3350" y="1919"/>
                  <a:pt x="3349" y="1917"/>
                </a:cubicBezTo>
                <a:cubicBezTo>
                  <a:pt x="3353" y="1916"/>
                  <a:pt x="3357" y="1912"/>
                  <a:pt x="3354" y="1908"/>
                </a:cubicBezTo>
                <a:cubicBezTo>
                  <a:pt x="3359" y="1906"/>
                  <a:pt x="3362" y="1903"/>
                  <a:pt x="3365" y="1899"/>
                </a:cubicBezTo>
                <a:cubicBezTo>
                  <a:pt x="3360" y="1900"/>
                  <a:pt x="3357" y="1902"/>
                  <a:pt x="3354" y="1897"/>
                </a:cubicBezTo>
                <a:cubicBezTo>
                  <a:pt x="3351" y="1898"/>
                  <a:pt x="3348" y="1904"/>
                  <a:pt x="3345" y="1900"/>
                </a:cubicBezTo>
                <a:cubicBezTo>
                  <a:pt x="3351" y="1892"/>
                  <a:pt x="3360" y="1893"/>
                  <a:pt x="3368" y="1889"/>
                </a:cubicBezTo>
                <a:cubicBezTo>
                  <a:pt x="3367" y="1892"/>
                  <a:pt x="3368" y="1892"/>
                  <a:pt x="3369" y="1894"/>
                </a:cubicBezTo>
                <a:cubicBezTo>
                  <a:pt x="3376" y="1892"/>
                  <a:pt x="3377" y="1900"/>
                  <a:pt x="3382" y="1896"/>
                </a:cubicBezTo>
                <a:cubicBezTo>
                  <a:pt x="3381" y="1892"/>
                  <a:pt x="3376" y="1893"/>
                  <a:pt x="3375" y="1889"/>
                </a:cubicBezTo>
                <a:cubicBezTo>
                  <a:pt x="3378" y="1887"/>
                  <a:pt x="3377" y="1884"/>
                  <a:pt x="3374" y="1883"/>
                </a:cubicBezTo>
                <a:cubicBezTo>
                  <a:pt x="3372" y="1884"/>
                  <a:pt x="3374" y="1889"/>
                  <a:pt x="3372" y="1889"/>
                </a:cubicBezTo>
                <a:cubicBezTo>
                  <a:pt x="3372" y="1888"/>
                  <a:pt x="3371" y="1887"/>
                  <a:pt x="3370" y="1887"/>
                </a:cubicBezTo>
                <a:cubicBezTo>
                  <a:pt x="3366" y="1885"/>
                  <a:pt x="3362" y="1886"/>
                  <a:pt x="3360" y="1890"/>
                </a:cubicBezTo>
                <a:cubicBezTo>
                  <a:pt x="3357" y="1889"/>
                  <a:pt x="3352" y="1889"/>
                  <a:pt x="3352" y="1886"/>
                </a:cubicBezTo>
                <a:cubicBezTo>
                  <a:pt x="3354" y="1886"/>
                  <a:pt x="3363" y="1885"/>
                  <a:pt x="3364" y="1881"/>
                </a:cubicBezTo>
                <a:cubicBezTo>
                  <a:pt x="3365" y="1885"/>
                  <a:pt x="3369" y="1881"/>
                  <a:pt x="3370" y="1879"/>
                </a:cubicBezTo>
                <a:cubicBezTo>
                  <a:pt x="3369" y="1879"/>
                  <a:pt x="3368" y="1872"/>
                  <a:pt x="3366" y="1876"/>
                </a:cubicBezTo>
                <a:cubicBezTo>
                  <a:pt x="3369" y="1876"/>
                  <a:pt x="3367" y="1881"/>
                  <a:pt x="3365" y="1880"/>
                </a:cubicBezTo>
                <a:cubicBezTo>
                  <a:pt x="3364" y="1880"/>
                  <a:pt x="3362" y="1879"/>
                  <a:pt x="3361" y="1878"/>
                </a:cubicBezTo>
                <a:cubicBezTo>
                  <a:pt x="3363" y="1875"/>
                  <a:pt x="3367" y="1875"/>
                  <a:pt x="3366" y="1870"/>
                </a:cubicBezTo>
                <a:cubicBezTo>
                  <a:pt x="3363" y="1867"/>
                  <a:pt x="3361" y="1863"/>
                  <a:pt x="3358" y="1865"/>
                </a:cubicBezTo>
                <a:cubicBezTo>
                  <a:pt x="3359" y="1861"/>
                  <a:pt x="3357" y="1860"/>
                  <a:pt x="3356" y="1858"/>
                </a:cubicBezTo>
                <a:cubicBezTo>
                  <a:pt x="3353" y="1858"/>
                  <a:pt x="3353" y="1860"/>
                  <a:pt x="3349" y="1859"/>
                </a:cubicBezTo>
                <a:cubicBezTo>
                  <a:pt x="3348" y="1863"/>
                  <a:pt x="3352" y="1860"/>
                  <a:pt x="3351" y="1864"/>
                </a:cubicBezTo>
                <a:cubicBezTo>
                  <a:pt x="3347" y="1865"/>
                  <a:pt x="3346" y="1862"/>
                  <a:pt x="3344" y="1864"/>
                </a:cubicBezTo>
                <a:cubicBezTo>
                  <a:pt x="3342" y="1868"/>
                  <a:pt x="3348" y="1864"/>
                  <a:pt x="3348" y="1867"/>
                </a:cubicBezTo>
                <a:cubicBezTo>
                  <a:pt x="3346" y="1867"/>
                  <a:pt x="3348" y="1870"/>
                  <a:pt x="3346" y="1870"/>
                </a:cubicBezTo>
                <a:cubicBezTo>
                  <a:pt x="3344" y="1870"/>
                  <a:pt x="3346" y="1867"/>
                  <a:pt x="3344" y="1867"/>
                </a:cubicBezTo>
                <a:cubicBezTo>
                  <a:pt x="3343" y="1870"/>
                  <a:pt x="3346" y="1870"/>
                  <a:pt x="3345" y="1874"/>
                </a:cubicBezTo>
                <a:cubicBezTo>
                  <a:pt x="3351" y="1873"/>
                  <a:pt x="3352" y="1878"/>
                  <a:pt x="3358" y="1877"/>
                </a:cubicBezTo>
                <a:cubicBezTo>
                  <a:pt x="3358" y="1874"/>
                  <a:pt x="3356" y="1871"/>
                  <a:pt x="3359" y="1870"/>
                </a:cubicBezTo>
                <a:cubicBezTo>
                  <a:pt x="3363" y="1871"/>
                  <a:pt x="3363" y="1869"/>
                  <a:pt x="3364" y="1873"/>
                </a:cubicBezTo>
                <a:cubicBezTo>
                  <a:pt x="3356" y="1872"/>
                  <a:pt x="3363" y="1879"/>
                  <a:pt x="3358" y="1881"/>
                </a:cubicBezTo>
                <a:cubicBezTo>
                  <a:pt x="3355" y="1879"/>
                  <a:pt x="3351" y="1878"/>
                  <a:pt x="3347" y="1879"/>
                </a:cubicBezTo>
                <a:cubicBezTo>
                  <a:pt x="3347" y="1881"/>
                  <a:pt x="3347" y="1883"/>
                  <a:pt x="3348" y="1884"/>
                </a:cubicBezTo>
                <a:cubicBezTo>
                  <a:pt x="3344" y="1885"/>
                  <a:pt x="3341" y="1886"/>
                  <a:pt x="3338" y="1887"/>
                </a:cubicBezTo>
                <a:cubicBezTo>
                  <a:pt x="3335" y="1884"/>
                  <a:pt x="3341" y="1873"/>
                  <a:pt x="3336" y="1866"/>
                </a:cubicBezTo>
                <a:lnTo>
                  <a:pt x="3339" y="1866"/>
                </a:lnTo>
                <a:cubicBezTo>
                  <a:pt x="3338" y="1861"/>
                  <a:pt x="3333" y="1861"/>
                  <a:pt x="3331" y="1858"/>
                </a:cubicBezTo>
                <a:cubicBezTo>
                  <a:pt x="3328" y="1859"/>
                  <a:pt x="3324" y="1865"/>
                  <a:pt x="3322" y="1859"/>
                </a:cubicBezTo>
                <a:cubicBezTo>
                  <a:pt x="3324" y="1858"/>
                  <a:pt x="3324" y="1854"/>
                  <a:pt x="3327" y="1854"/>
                </a:cubicBezTo>
                <a:cubicBezTo>
                  <a:pt x="3329" y="1856"/>
                  <a:pt x="3329" y="1855"/>
                  <a:pt x="3327" y="1857"/>
                </a:cubicBezTo>
                <a:cubicBezTo>
                  <a:pt x="3331" y="1854"/>
                  <a:pt x="3342" y="1851"/>
                  <a:pt x="3345" y="1860"/>
                </a:cubicBezTo>
                <a:cubicBezTo>
                  <a:pt x="3347" y="1857"/>
                  <a:pt x="3347" y="1852"/>
                  <a:pt x="3346" y="1848"/>
                </a:cubicBezTo>
                <a:cubicBezTo>
                  <a:pt x="3347" y="1848"/>
                  <a:pt x="3348" y="1848"/>
                  <a:pt x="3349" y="1847"/>
                </a:cubicBezTo>
                <a:cubicBezTo>
                  <a:pt x="3348" y="1853"/>
                  <a:pt x="3351" y="1855"/>
                  <a:pt x="3354" y="1857"/>
                </a:cubicBezTo>
                <a:cubicBezTo>
                  <a:pt x="3356" y="1855"/>
                  <a:pt x="3356" y="1850"/>
                  <a:pt x="3357" y="1846"/>
                </a:cubicBezTo>
                <a:cubicBezTo>
                  <a:pt x="3352" y="1849"/>
                  <a:pt x="3343" y="1842"/>
                  <a:pt x="3349" y="1836"/>
                </a:cubicBezTo>
                <a:cubicBezTo>
                  <a:pt x="3353" y="1836"/>
                  <a:pt x="3351" y="1842"/>
                  <a:pt x="3356" y="1841"/>
                </a:cubicBezTo>
                <a:cubicBezTo>
                  <a:pt x="3357" y="1837"/>
                  <a:pt x="3359" y="1835"/>
                  <a:pt x="3360" y="1831"/>
                </a:cubicBezTo>
                <a:cubicBezTo>
                  <a:pt x="3353" y="1830"/>
                  <a:pt x="3360" y="1826"/>
                  <a:pt x="3356" y="1821"/>
                </a:cubicBezTo>
                <a:cubicBezTo>
                  <a:pt x="3361" y="1819"/>
                  <a:pt x="3359" y="1817"/>
                  <a:pt x="3357" y="1812"/>
                </a:cubicBezTo>
                <a:cubicBezTo>
                  <a:pt x="3362" y="1809"/>
                  <a:pt x="3364" y="1801"/>
                  <a:pt x="3361" y="1795"/>
                </a:cubicBezTo>
                <a:cubicBezTo>
                  <a:pt x="3358" y="1796"/>
                  <a:pt x="3354" y="1796"/>
                  <a:pt x="3353" y="1799"/>
                </a:cubicBezTo>
                <a:cubicBezTo>
                  <a:pt x="3347" y="1797"/>
                  <a:pt x="3341" y="1796"/>
                  <a:pt x="3339" y="1790"/>
                </a:cubicBezTo>
                <a:cubicBezTo>
                  <a:pt x="3343" y="1786"/>
                  <a:pt x="3347" y="1791"/>
                  <a:pt x="3348" y="1795"/>
                </a:cubicBezTo>
                <a:cubicBezTo>
                  <a:pt x="3352" y="1794"/>
                  <a:pt x="3357" y="1794"/>
                  <a:pt x="3359" y="1791"/>
                </a:cubicBezTo>
                <a:cubicBezTo>
                  <a:pt x="3360" y="1787"/>
                  <a:pt x="3358" y="1787"/>
                  <a:pt x="3358" y="1784"/>
                </a:cubicBezTo>
                <a:cubicBezTo>
                  <a:pt x="3361" y="1784"/>
                  <a:pt x="3366" y="1785"/>
                  <a:pt x="3368" y="1783"/>
                </a:cubicBezTo>
                <a:cubicBezTo>
                  <a:pt x="3368" y="1780"/>
                  <a:pt x="3367" y="1780"/>
                  <a:pt x="3365" y="1779"/>
                </a:cubicBezTo>
                <a:cubicBezTo>
                  <a:pt x="3364" y="1781"/>
                  <a:pt x="3359" y="1783"/>
                  <a:pt x="3358" y="1780"/>
                </a:cubicBezTo>
                <a:cubicBezTo>
                  <a:pt x="3359" y="1778"/>
                  <a:pt x="3360" y="1777"/>
                  <a:pt x="3360" y="1775"/>
                </a:cubicBezTo>
                <a:cubicBezTo>
                  <a:pt x="3352" y="1776"/>
                  <a:pt x="3345" y="1781"/>
                  <a:pt x="3339" y="1775"/>
                </a:cubicBezTo>
                <a:cubicBezTo>
                  <a:pt x="3340" y="1772"/>
                  <a:pt x="3344" y="1773"/>
                  <a:pt x="3346" y="1772"/>
                </a:cubicBezTo>
                <a:cubicBezTo>
                  <a:pt x="3348" y="1768"/>
                  <a:pt x="3345" y="1768"/>
                  <a:pt x="3344" y="1765"/>
                </a:cubicBezTo>
                <a:cubicBezTo>
                  <a:pt x="3345" y="1763"/>
                  <a:pt x="3351" y="1764"/>
                  <a:pt x="3350" y="1760"/>
                </a:cubicBezTo>
                <a:cubicBezTo>
                  <a:pt x="3349" y="1756"/>
                  <a:pt x="3343" y="1758"/>
                  <a:pt x="3342" y="1760"/>
                </a:cubicBezTo>
                <a:cubicBezTo>
                  <a:pt x="3340" y="1758"/>
                  <a:pt x="3342" y="1757"/>
                  <a:pt x="3342" y="1755"/>
                </a:cubicBezTo>
                <a:cubicBezTo>
                  <a:pt x="3337" y="1753"/>
                  <a:pt x="3337" y="1758"/>
                  <a:pt x="3337" y="1762"/>
                </a:cubicBezTo>
                <a:cubicBezTo>
                  <a:pt x="3336" y="1761"/>
                  <a:pt x="3335" y="1761"/>
                  <a:pt x="3334" y="1761"/>
                </a:cubicBezTo>
                <a:lnTo>
                  <a:pt x="3333" y="1762"/>
                </a:lnTo>
                <a:lnTo>
                  <a:pt x="3333" y="1759"/>
                </a:lnTo>
                <a:cubicBezTo>
                  <a:pt x="3334" y="1755"/>
                  <a:pt x="3339" y="1756"/>
                  <a:pt x="3339" y="1750"/>
                </a:cubicBezTo>
                <a:cubicBezTo>
                  <a:pt x="3333" y="1748"/>
                  <a:pt x="3336" y="1755"/>
                  <a:pt x="3331" y="1754"/>
                </a:cubicBezTo>
                <a:cubicBezTo>
                  <a:pt x="3331" y="1753"/>
                  <a:pt x="3330" y="1753"/>
                  <a:pt x="3330" y="1752"/>
                </a:cubicBezTo>
                <a:cubicBezTo>
                  <a:pt x="3331" y="1751"/>
                  <a:pt x="3334" y="1752"/>
                  <a:pt x="3334" y="1749"/>
                </a:cubicBezTo>
                <a:cubicBezTo>
                  <a:pt x="3332" y="1747"/>
                  <a:pt x="3330" y="1745"/>
                  <a:pt x="3329" y="1742"/>
                </a:cubicBezTo>
                <a:cubicBezTo>
                  <a:pt x="3326" y="1743"/>
                  <a:pt x="3321" y="1742"/>
                  <a:pt x="3321" y="1747"/>
                </a:cubicBezTo>
                <a:cubicBezTo>
                  <a:pt x="3326" y="1747"/>
                  <a:pt x="3330" y="1752"/>
                  <a:pt x="3329" y="1757"/>
                </a:cubicBezTo>
                <a:cubicBezTo>
                  <a:pt x="3328" y="1756"/>
                  <a:pt x="3324" y="1756"/>
                  <a:pt x="3320" y="1756"/>
                </a:cubicBezTo>
                <a:cubicBezTo>
                  <a:pt x="3320" y="1755"/>
                  <a:pt x="3318" y="1750"/>
                  <a:pt x="3316" y="1753"/>
                </a:cubicBezTo>
                <a:cubicBezTo>
                  <a:pt x="3319" y="1755"/>
                  <a:pt x="3313" y="1757"/>
                  <a:pt x="3313" y="1761"/>
                </a:cubicBezTo>
                <a:cubicBezTo>
                  <a:pt x="3314" y="1763"/>
                  <a:pt x="3317" y="1763"/>
                  <a:pt x="3318" y="1764"/>
                </a:cubicBezTo>
                <a:cubicBezTo>
                  <a:pt x="3320" y="1761"/>
                  <a:pt x="3320" y="1761"/>
                  <a:pt x="3319" y="1757"/>
                </a:cubicBezTo>
                <a:cubicBezTo>
                  <a:pt x="3324" y="1761"/>
                  <a:pt x="3328" y="1758"/>
                  <a:pt x="3333" y="1762"/>
                </a:cubicBezTo>
                <a:lnTo>
                  <a:pt x="3333" y="1762"/>
                </a:lnTo>
                <a:lnTo>
                  <a:pt x="3332" y="1762"/>
                </a:lnTo>
                <a:cubicBezTo>
                  <a:pt x="3331" y="1763"/>
                  <a:pt x="3329" y="1764"/>
                  <a:pt x="3326" y="1764"/>
                </a:cubicBezTo>
                <a:lnTo>
                  <a:pt x="3326" y="1769"/>
                </a:lnTo>
                <a:cubicBezTo>
                  <a:pt x="3331" y="1770"/>
                  <a:pt x="3331" y="1771"/>
                  <a:pt x="3334" y="1776"/>
                </a:cubicBezTo>
                <a:cubicBezTo>
                  <a:pt x="3328" y="1777"/>
                  <a:pt x="3321" y="1779"/>
                  <a:pt x="3316" y="1783"/>
                </a:cubicBezTo>
                <a:cubicBezTo>
                  <a:pt x="3320" y="1785"/>
                  <a:pt x="3324" y="1787"/>
                  <a:pt x="3328" y="1790"/>
                </a:cubicBezTo>
                <a:cubicBezTo>
                  <a:pt x="3326" y="1794"/>
                  <a:pt x="3328" y="1793"/>
                  <a:pt x="3329" y="1796"/>
                </a:cubicBezTo>
                <a:cubicBezTo>
                  <a:pt x="3326" y="1802"/>
                  <a:pt x="3319" y="1799"/>
                  <a:pt x="3316" y="1796"/>
                </a:cubicBezTo>
                <a:cubicBezTo>
                  <a:pt x="3317" y="1807"/>
                  <a:pt x="3316" y="1814"/>
                  <a:pt x="3307" y="1818"/>
                </a:cubicBezTo>
                <a:cubicBezTo>
                  <a:pt x="3312" y="1821"/>
                  <a:pt x="3316" y="1816"/>
                  <a:pt x="3320" y="1814"/>
                </a:cubicBezTo>
                <a:cubicBezTo>
                  <a:pt x="3318" y="1811"/>
                  <a:pt x="3317" y="1803"/>
                  <a:pt x="3321" y="1802"/>
                </a:cubicBezTo>
                <a:cubicBezTo>
                  <a:pt x="3323" y="1807"/>
                  <a:pt x="3324" y="1803"/>
                  <a:pt x="3329" y="1803"/>
                </a:cubicBezTo>
                <a:cubicBezTo>
                  <a:pt x="3329" y="1805"/>
                  <a:pt x="3330" y="1805"/>
                  <a:pt x="3331" y="1806"/>
                </a:cubicBezTo>
                <a:cubicBezTo>
                  <a:pt x="3329" y="1810"/>
                  <a:pt x="3331" y="1811"/>
                  <a:pt x="3328" y="1813"/>
                </a:cubicBezTo>
                <a:cubicBezTo>
                  <a:pt x="3324" y="1813"/>
                  <a:pt x="3323" y="1811"/>
                  <a:pt x="3321" y="1814"/>
                </a:cubicBezTo>
                <a:cubicBezTo>
                  <a:pt x="3327" y="1815"/>
                  <a:pt x="3318" y="1819"/>
                  <a:pt x="3322" y="1822"/>
                </a:cubicBezTo>
                <a:cubicBezTo>
                  <a:pt x="3326" y="1822"/>
                  <a:pt x="3326" y="1819"/>
                  <a:pt x="3331" y="1823"/>
                </a:cubicBezTo>
                <a:cubicBezTo>
                  <a:pt x="3330" y="1815"/>
                  <a:pt x="3339" y="1819"/>
                  <a:pt x="3339" y="1814"/>
                </a:cubicBezTo>
                <a:cubicBezTo>
                  <a:pt x="3336" y="1814"/>
                  <a:pt x="3335" y="1816"/>
                  <a:pt x="3332" y="1816"/>
                </a:cubicBezTo>
                <a:cubicBezTo>
                  <a:pt x="3332" y="1810"/>
                  <a:pt x="3336" y="1806"/>
                  <a:pt x="3339" y="1809"/>
                </a:cubicBezTo>
                <a:cubicBezTo>
                  <a:pt x="3339" y="1806"/>
                  <a:pt x="3340" y="1801"/>
                  <a:pt x="3337" y="1801"/>
                </a:cubicBezTo>
                <a:cubicBezTo>
                  <a:pt x="3337" y="1805"/>
                  <a:pt x="3333" y="1800"/>
                  <a:pt x="3332" y="1800"/>
                </a:cubicBezTo>
                <a:cubicBezTo>
                  <a:pt x="3338" y="1790"/>
                  <a:pt x="3347" y="1798"/>
                  <a:pt x="3348" y="1805"/>
                </a:cubicBezTo>
                <a:cubicBezTo>
                  <a:pt x="3345" y="1805"/>
                  <a:pt x="3343" y="1805"/>
                  <a:pt x="3343" y="1808"/>
                </a:cubicBezTo>
                <a:cubicBezTo>
                  <a:pt x="3346" y="1812"/>
                  <a:pt x="3352" y="1805"/>
                  <a:pt x="3353" y="1811"/>
                </a:cubicBezTo>
                <a:lnTo>
                  <a:pt x="3347" y="1811"/>
                </a:lnTo>
                <a:cubicBezTo>
                  <a:pt x="3350" y="1817"/>
                  <a:pt x="3344" y="1816"/>
                  <a:pt x="3345" y="1823"/>
                </a:cubicBezTo>
                <a:cubicBezTo>
                  <a:pt x="3349" y="1823"/>
                  <a:pt x="3350" y="1827"/>
                  <a:pt x="3353" y="1826"/>
                </a:cubicBezTo>
                <a:lnTo>
                  <a:pt x="3353" y="1828"/>
                </a:lnTo>
                <a:cubicBezTo>
                  <a:pt x="3348" y="1828"/>
                  <a:pt x="3346" y="1829"/>
                  <a:pt x="3344" y="1834"/>
                </a:cubicBezTo>
                <a:cubicBezTo>
                  <a:pt x="3341" y="1832"/>
                  <a:pt x="3337" y="1831"/>
                  <a:pt x="3335" y="1828"/>
                </a:cubicBezTo>
                <a:cubicBezTo>
                  <a:pt x="3337" y="1826"/>
                  <a:pt x="3336" y="1828"/>
                  <a:pt x="3338" y="1829"/>
                </a:cubicBezTo>
                <a:cubicBezTo>
                  <a:pt x="3338" y="1826"/>
                  <a:pt x="3336" y="1825"/>
                  <a:pt x="3335" y="1823"/>
                </a:cubicBezTo>
                <a:cubicBezTo>
                  <a:pt x="3330" y="1827"/>
                  <a:pt x="3325" y="1825"/>
                  <a:pt x="3321" y="1828"/>
                </a:cubicBezTo>
                <a:cubicBezTo>
                  <a:pt x="3324" y="1829"/>
                  <a:pt x="3321" y="1831"/>
                  <a:pt x="3322" y="1835"/>
                </a:cubicBezTo>
                <a:cubicBezTo>
                  <a:pt x="3326" y="1832"/>
                  <a:pt x="3329" y="1830"/>
                  <a:pt x="3333" y="1827"/>
                </a:cubicBezTo>
                <a:cubicBezTo>
                  <a:pt x="3333" y="1830"/>
                  <a:pt x="3331" y="1830"/>
                  <a:pt x="3332" y="1834"/>
                </a:cubicBezTo>
                <a:cubicBezTo>
                  <a:pt x="3330" y="1833"/>
                  <a:pt x="3328" y="1834"/>
                  <a:pt x="3327" y="1835"/>
                </a:cubicBezTo>
                <a:cubicBezTo>
                  <a:pt x="3326" y="1839"/>
                  <a:pt x="3330" y="1841"/>
                  <a:pt x="3328" y="1844"/>
                </a:cubicBezTo>
                <a:cubicBezTo>
                  <a:pt x="3333" y="1842"/>
                  <a:pt x="3339" y="1840"/>
                  <a:pt x="3345" y="1839"/>
                </a:cubicBezTo>
                <a:cubicBezTo>
                  <a:pt x="3342" y="1841"/>
                  <a:pt x="3338" y="1841"/>
                  <a:pt x="3337" y="1845"/>
                </a:cubicBezTo>
                <a:cubicBezTo>
                  <a:pt x="3339" y="1847"/>
                  <a:pt x="3344" y="1846"/>
                  <a:pt x="3344" y="1851"/>
                </a:cubicBezTo>
                <a:cubicBezTo>
                  <a:pt x="3340" y="1852"/>
                  <a:pt x="3336" y="1850"/>
                  <a:pt x="3334" y="1846"/>
                </a:cubicBezTo>
                <a:cubicBezTo>
                  <a:pt x="3330" y="1850"/>
                  <a:pt x="3324" y="1853"/>
                  <a:pt x="3319" y="1854"/>
                </a:cubicBezTo>
                <a:cubicBezTo>
                  <a:pt x="3318" y="1857"/>
                  <a:pt x="3320" y="1857"/>
                  <a:pt x="3321" y="1859"/>
                </a:cubicBezTo>
                <a:cubicBezTo>
                  <a:pt x="3319" y="1859"/>
                  <a:pt x="3319" y="1862"/>
                  <a:pt x="3317" y="1861"/>
                </a:cubicBezTo>
                <a:cubicBezTo>
                  <a:pt x="3316" y="1861"/>
                  <a:pt x="3316" y="1860"/>
                  <a:pt x="3316" y="1859"/>
                </a:cubicBezTo>
                <a:cubicBezTo>
                  <a:pt x="3312" y="1858"/>
                  <a:pt x="3314" y="1862"/>
                  <a:pt x="3311" y="1861"/>
                </a:cubicBezTo>
                <a:cubicBezTo>
                  <a:pt x="3311" y="1864"/>
                  <a:pt x="3312" y="1865"/>
                  <a:pt x="3314" y="1867"/>
                </a:cubicBezTo>
                <a:cubicBezTo>
                  <a:pt x="3316" y="1863"/>
                  <a:pt x="3326" y="1861"/>
                  <a:pt x="3326" y="1869"/>
                </a:cubicBezTo>
                <a:cubicBezTo>
                  <a:pt x="3319" y="1867"/>
                  <a:pt x="3320" y="1873"/>
                  <a:pt x="3317" y="1874"/>
                </a:cubicBezTo>
                <a:cubicBezTo>
                  <a:pt x="3317" y="1871"/>
                  <a:pt x="3315" y="1871"/>
                  <a:pt x="3313" y="1871"/>
                </a:cubicBezTo>
                <a:cubicBezTo>
                  <a:pt x="3314" y="1876"/>
                  <a:pt x="3310" y="1876"/>
                  <a:pt x="3311" y="1881"/>
                </a:cubicBezTo>
                <a:cubicBezTo>
                  <a:pt x="3315" y="1882"/>
                  <a:pt x="3318" y="1877"/>
                  <a:pt x="3319" y="1881"/>
                </a:cubicBezTo>
                <a:cubicBezTo>
                  <a:pt x="3319" y="1885"/>
                  <a:pt x="3315" y="1884"/>
                  <a:pt x="3312" y="1884"/>
                </a:cubicBezTo>
                <a:cubicBezTo>
                  <a:pt x="3307" y="1890"/>
                  <a:pt x="3310" y="1899"/>
                  <a:pt x="3311" y="1907"/>
                </a:cubicBezTo>
                <a:cubicBezTo>
                  <a:pt x="3311" y="1909"/>
                  <a:pt x="3308" y="1909"/>
                  <a:pt x="3308" y="1912"/>
                </a:cubicBezTo>
                <a:cubicBezTo>
                  <a:pt x="3308" y="1914"/>
                  <a:pt x="3311" y="1914"/>
                  <a:pt x="3310" y="1917"/>
                </a:cubicBezTo>
                <a:cubicBezTo>
                  <a:pt x="3308" y="1919"/>
                  <a:pt x="3306" y="1915"/>
                  <a:pt x="3304" y="1919"/>
                </a:cubicBezTo>
                <a:cubicBezTo>
                  <a:pt x="3308" y="1919"/>
                  <a:pt x="3311" y="1920"/>
                  <a:pt x="3314" y="1922"/>
                </a:cubicBezTo>
                <a:cubicBezTo>
                  <a:pt x="3314" y="1926"/>
                  <a:pt x="3305" y="1927"/>
                  <a:pt x="3311" y="1931"/>
                </a:cubicBezTo>
                <a:cubicBezTo>
                  <a:pt x="3311" y="1927"/>
                  <a:pt x="3317" y="1926"/>
                  <a:pt x="3318" y="1929"/>
                </a:cubicBezTo>
                <a:cubicBezTo>
                  <a:pt x="3319" y="1936"/>
                  <a:pt x="3312" y="1932"/>
                  <a:pt x="3309" y="1934"/>
                </a:cubicBezTo>
                <a:cubicBezTo>
                  <a:pt x="3310" y="1937"/>
                  <a:pt x="3310" y="1940"/>
                  <a:pt x="3312" y="1941"/>
                </a:cubicBezTo>
                <a:cubicBezTo>
                  <a:pt x="3314" y="1938"/>
                  <a:pt x="3318" y="1942"/>
                  <a:pt x="3319" y="1944"/>
                </a:cubicBezTo>
                <a:cubicBezTo>
                  <a:pt x="3313" y="1943"/>
                  <a:pt x="3318" y="1958"/>
                  <a:pt x="3310" y="1953"/>
                </a:cubicBezTo>
                <a:cubicBezTo>
                  <a:pt x="3307" y="1956"/>
                  <a:pt x="3308" y="1962"/>
                  <a:pt x="3312" y="1962"/>
                </a:cubicBezTo>
                <a:cubicBezTo>
                  <a:pt x="3312" y="1957"/>
                  <a:pt x="3320" y="1959"/>
                  <a:pt x="3320" y="1962"/>
                </a:cubicBezTo>
                <a:cubicBezTo>
                  <a:pt x="3318" y="1962"/>
                  <a:pt x="3316" y="1962"/>
                  <a:pt x="3314" y="1963"/>
                </a:cubicBezTo>
                <a:cubicBezTo>
                  <a:pt x="3314" y="1966"/>
                  <a:pt x="3317" y="1969"/>
                  <a:pt x="3314" y="1970"/>
                </a:cubicBezTo>
                <a:cubicBezTo>
                  <a:pt x="3312" y="1967"/>
                  <a:pt x="3310" y="1968"/>
                  <a:pt x="3306" y="1969"/>
                </a:cubicBezTo>
                <a:lnTo>
                  <a:pt x="3306" y="1973"/>
                </a:lnTo>
                <a:cubicBezTo>
                  <a:pt x="3309" y="1975"/>
                  <a:pt x="3312" y="1975"/>
                  <a:pt x="3315" y="1974"/>
                </a:cubicBezTo>
                <a:cubicBezTo>
                  <a:pt x="3314" y="1978"/>
                  <a:pt x="3314" y="1982"/>
                  <a:pt x="3314" y="1985"/>
                </a:cubicBezTo>
                <a:cubicBezTo>
                  <a:pt x="3310" y="1986"/>
                  <a:pt x="3310" y="1989"/>
                  <a:pt x="3311" y="1993"/>
                </a:cubicBezTo>
                <a:cubicBezTo>
                  <a:pt x="3309" y="1995"/>
                  <a:pt x="3305" y="1995"/>
                  <a:pt x="3306" y="2000"/>
                </a:cubicBezTo>
                <a:cubicBezTo>
                  <a:pt x="3311" y="1998"/>
                  <a:pt x="3316" y="1996"/>
                  <a:pt x="3320" y="1993"/>
                </a:cubicBezTo>
                <a:cubicBezTo>
                  <a:pt x="3321" y="2000"/>
                  <a:pt x="3314" y="1998"/>
                  <a:pt x="3313" y="2003"/>
                </a:cubicBezTo>
                <a:cubicBezTo>
                  <a:pt x="3316" y="2005"/>
                  <a:pt x="3319" y="2001"/>
                  <a:pt x="3319" y="2006"/>
                </a:cubicBezTo>
                <a:cubicBezTo>
                  <a:pt x="3314" y="2004"/>
                  <a:pt x="3315" y="2009"/>
                  <a:pt x="3315" y="2010"/>
                </a:cubicBezTo>
                <a:cubicBezTo>
                  <a:pt x="3311" y="2013"/>
                  <a:pt x="3310" y="2010"/>
                  <a:pt x="3305" y="2010"/>
                </a:cubicBezTo>
                <a:cubicBezTo>
                  <a:pt x="3307" y="2015"/>
                  <a:pt x="3303" y="2014"/>
                  <a:pt x="3303" y="2018"/>
                </a:cubicBezTo>
                <a:cubicBezTo>
                  <a:pt x="3306" y="2017"/>
                  <a:pt x="3305" y="2021"/>
                  <a:pt x="3308" y="2020"/>
                </a:cubicBezTo>
                <a:cubicBezTo>
                  <a:pt x="3308" y="2018"/>
                  <a:pt x="3307" y="2018"/>
                  <a:pt x="3307" y="2016"/>
                </a:cubicBezTo>
                <a:cubicBezTo>
                  <a:pt x="3309" y="2015"/>
                  <a:pt x="3310" y="2014"/>
                  <a:pt x="3312" y="2014"/>
                </a:cubicBezTo>
                <a:cubicBezTo>
                  <a:pt x="3311" y="2018"/>
                  <a:pt x="3319" y="2014"/>
                  <a:pt x="3318" y="2018"/>
                </a:cubicBezTo>
                <a:cubicBezTo>
                  <a:pt x="3317" y="2020"/>
                  <a:pt x="3316" y="2022"/>
                  <a:pt x="3314" y="2023"/>
                </a:cubicBezTo>
                <a:cubicBezTo>
                  <a:pt x="3316" y="2024"/>
                  <a:pt x="3319" y="2020"/>
                  <a:pt x="3319" y="2023"/>
                </a:cubicBezTo>
                <a:cubicBezTo>
                  <a:pt x="3317" y="2025"/>
                  <a:pt x="3319" y="2027"/>
                  <a:pt x="3317" y="2029"/>
                </a:cubicBezTo>
                <a:cubicBezTo>
                  <a:pt x="3314" y="2030"/>
                  <a:pt x="3312" y="2029"/>
                  <a:pt x="3309" y="2032"/>
                </a:cubicBezTo>
                <a:cubicBezTo>
                  <a:pt x="3311" y="2039"/>
                  <a:pt x="3319" y="2034"/>
                  <a:pt x="3322" y="2035"/>
                </a:cubicBezTo>
                <a:lnTo>
                  <a:pt x="3322" y="2038"/>
                </a:lnTo>
                <a:cubicBezTo>
                  <a:pt x="3318" y="2035"/>
                  <a:pt x="3319" y="2043"/>
                  <a:pt x="3314" y="2043"/>
                </a:cubicBezTo>
                <a:cubicBezTo>
                  <a:pt x="3313" y="2038"/>
                  <a:pt x="3305" y="2041"/>
                  <a:pt x="3303" y="2040"/>
                </a:cubicBezTo>
                <a:cubicBezTo>
                  <a:pt x="3304" y="2044"/>
                  <a:pt x="3302" y="2045"/>
                  <a:pt x="3302" y="2048"/>
                </a:cubicBezTo>
                <a:cubicBezTo>
                  <a:pt x="3303" y="2049"/>
                  <a:pt x="3304" y="2048"/>
                  <a:pt x="3304" y="2049"/>
                </a:cubicBezTo>
                <a:cubicBezTo>
                  <a:pt x="3308" y="2050"/>
                  <a:pt x="3307" y="2046"/>
                  <a:pt x="3311" y="2046"/>
                </a:cubicBezTo>
                <a:cubicBezTo>
                  <a:pt x="3312" y="2048"/>
                  <a:pt x="3310" y="2050"/>
                  <a:pt x="3313" y="2052"/>
                </a:cubicBezTo>
                <a:cubicBezTo>
                  <a:pt x="3313" y="2046"/>
                  <a:pt x="3320" y="2047"/>
                  <a:pt x="3324" y="2049"/>
                </a:cubicBezTo>
                <a:cubicBezTo>
                  <a:pt x="3323" y="2051"/>
                  <a:pt x="3323" y="2051"/>
                  <a:pt x="3322" y="2052"/>
                </a:cubicBezTo>
                <a:cubicBezTo>
                  <a:pt x="3320" y="2050"/>
                  <a:pt x="3319" y="2048"/>
                  <a:pt x="3315" y="2048"/>
                </a:cubicBezTo>
                <a:lnTo>
                  <a:pt x="3315" y="2053"/>
                </a:lnTo>
                <a:cubicBezTo>
                  <a:pt x="3317" y="2053"/>
                  <a:pt x="3322" y="2051"/>
                  <a:pt x="3320" y="2055"/>
                </a:cubicBezTo>
                <a:cubicBezTo>
                  <a:pt x="3317" y="2055"/>
                  <a:pt x="3314" y="2054"/>
                  <a:pt x="3310" y="2054"/>
                </a:cubicBezTo>
                <a:cubicBezTo>
                  <a:pt x="3310" y="2061"/>
                  <a:pt x="3318" y="2058"/>
                  <a:pt x="3318" y="2058"/>
                </a:cubicBezTo>
                <a:cubicBezTo>
                  <a:pt x="3317" y="2064"/>
                  <a:pt x="3304" y="2069"/>
                  <a:pt x="3300" y="2062"/>
                </a:cubicBezTo>
                <a:cubicBezTo>
                  <a:pt x="3300" y="2063"/>
                  <a:pt x="3300" y="2063"/>
                  <a:pt x="3300" y="2063"/>
                </a:cubicBezTo>
                <a:cubicBezTo>
                  <a:pt x="3303" y="2063"/>
                  <a:pt x="3306" y="2062"/>
                  <a:pt x="3307" y="2059"/>
                </a:cubicBezTo>
                <a:cubicBezTo>
                  <a:pt x="3302" y="2059"/>
                  <a:pt x="3299" y="2059"/>
                  <a:pt x="3297" y="2062"/>
                </a:cubicBezTo>
                <a:cubicBezTo>
                  <a:pt x="3299" y="2067"/>
                  <a:pt x="3302" y="2068"/>
                  <a:pt x="3304" y="2071"/>
                </a:cubicBezTo>
                <a:cubicBezTo>
                  <a:pt x="3307" y="2072"/>
                  <a:pt x="3306" y="2067"/>
                  <a:pt x="3309" y="2067"/>
                </a:cubicBezTo>
                <a:cubicBezTo>
                  <a:pt x="3311" y="2071"/>
                  <a:pt x="3317" y="2067"/>
                  <a:pt x="3319" y="2069"/>
                </a:cubicBezTo>
                <a:cubicBezTo>
                  <a:pt x="3315" y="2069"/>
                  <a:pt x="3317" y="2075"/>
                  <a:pt x="3314" y="2076"/>
                </a:cubicBezTo>
                <a:cubicBezTo>
                  <a:pt x="3312" y="2074"/>
                  <a:pt x="3309" y="2074"/>
                  <a:pt x="3308" y="2076"/>
                </a:cubicBezTo>
                <a:cubicBezTo>
                  <a:pt x="3310" y="2081"/>
                  <a:pt x="3308" y="2087"/>
                  <a:pt x="3311" y="2090"/>
                </a:cubicBezTo>
                <a:cubicBezTo>
                  <a:pt x="3312" y="2089"/>
                  <a:pt x="3311" y="2086"/>
                  <a:pt x="3314" y="2087"/>
                </a:cubicBezTo>
                <a:cubicBezTo>
                  <a:pt x="3313" y="2093"/>
                  <a:pt x="3319" y="2087"/>
                  <a:pt x="3320" y="2090"/>
                </a:cubicBezTo>
                <a:cubicBezTo>
                  <a:pt x="3317" y="2094"/>
                  <a:pt x="3315" y="2098"/>
                  <a:pt x="3314" y="2103"/>
                </a:cubicBezTo>
                <a:cubicBezTo>
                  <a:pt x="3316" y="2104"/>
                  <a:pt x="3318" y="2100"/>
                  <a:pt x="3318" y="2103"/>
                </a:cubicBezTo>
                <a:cubicBezTo>
                  <a:pt x="3316" y="2104"/>
                  <a:pt x="3314" y="2104"/>
                  <a:pt x="3314" y="2107"/>
                </a:cubicBezTo>
                <a:cubicBezTo>
                  <a:pt x="3315" y="2109"/>
                  <a:pt x="3321" y="2107"/>
                  <a:pt x="3322" y="2109"/>
                </a:cubicBezTo>
                <a:cubicBezTo>
                  <a:pt x="3319" y="2111"/>
                  <a:pt x="3316" y="2112"/>
                  <a:pt x="3313" y="2113"/>
                </a:cubicBezTo>
                <a:cubicBezTo>
                  <a:pt x="3311" y="2115"/>
                  <a:pt x="3315" y="2117"/>
                  <a:pt x="3313" y="2117"/>
                </a:cubicBezTo>
                <a:cubicBezTo>
                  <a:pt x="3310" y="2112"/>
                  <a:pt x="3303" y="2118"/>
                  <a:pt x="3298" y="2118"/>
                </a:cubicBezTo>
                <a:cubicBezTo>
                  <a:pt x="3300" y="2118"/>
                  <a:pt x="3300" y="2120"/>
                  <a:pt x="3300" y="2121"/>
                </a:cubicBezTo>
                <a:cubicBezTo>
                  <a:pt x="3306" y="2118"/>
                  <a:pt x="3307" y="2121"/>
                  <a:pt x="3314" y="2118"/>
                </a:cubicBezTo>
                <a:cubicBezTo>
                  <a:pt x="3313" y="2123"/>
                  <a:pt x="3317" y="2120"/>
                  <a:pt x="3317" y="2121"/>
                </a:cubicBezTo>
                <a:lnTo>
                  <a:pt x="3317" y="2124"/>
                </a:lnTo>
                <a:cubicBezTo>
                  <a:pt x="3316" y="2124"/>
                  <a:pt x="3313" y="2121"/>
                  <a:pt x="3313" y="2124"/>
                </a:cubicBezTo>
                <a:cubicBezTo>
                  <a:pt x="3315" y="2127"/>
                  <a:pt x="3321" y="2126"/>
                  <a:pt x="3323" y="2129"/>
                </a:cubicBezTo>
                <a:cubicBezTo>
                  <a:pt x="3319" y="2131"/>
                  <a:pt x="3315" y="2131"/>
                  <a:pt x="3313" y="2135"/>
                </a:cubicBezTo>
                <a:cubicBezTo>
                  <a:pt x="3315" y="2135"/>
                  <a:pt x="3318" y="2134"/>
                  <a:pt x="3318" y="2137"/>
                </a:cubicBezTo>
                <a:cubicBezTo>
                  <a:pt x="3318" y="2141"/>
                  <a:pt x="3313" y="2141"/>
                  <a:pt x="3311" y="2144"/>
                </a:cubicBezTo>
                <a:cubicBezTo>
                  <a:pt x="3315" y="2144"/>
                  <a:pt x="3319" y="2140"/>
                  <a:pt x="3322" y="2144"/>
                </a:cubicBezTo>
                <a:cubicBezTo>
                  <a:pt x="3320" y="2147"/>
                  <a:pt x="3316" y="2147"/>
                  <a:pt x="3312" y="2146"/>
                </a:cubicBezTo>
                <a:cubicBezTo>
                  <a:pt x="3312" y="2150"/>
                  <a:pt x="3311" y="2153"/>
                  <a:pt x="3312" y="2157"/>
                </a:cubicBezTo>
                <a:cubicBezTo>
                  <a:pt x="3313" y="2155"/>
                  <a:pt x="3316" y="2155"/>
                  <a:pt x="3317" y="2154"/>
                </a:cubicBezTo>
                <a:cubicBezTo>
                  <a:pt x="3317" y="2158"/>
                  <a:pt x="3313" y="2157"/>
                  <a:pt x="3312" y="2160"/>
                </a:cubicBezTo>
                <a:cubicBezTo>
                  <a:pt x="3322" y="2160"/>
                  <a:pt x="3329" y="2153"/>
                  <a:pt x="3337" y="2159"/>
                </a:cubicBezTo>
                <a:cubicBezTo>
                  <a:pt x="3337" y="2161"/>
                  <a:pt x="3338" y="2161"/>
                  <a:pt x="3338" y="2163"/>
                </a:cubicBezTo>
                <a:cubicBezTo>
                  <a:pt x="3335" y="2164"/>
                  <a:pt x="3333" y="2168"/>
                  <a:pt x="3336" y="2170"/>
                </a:cubicBezTo>
                <a:cubicBezTo>
                  <a:pt x="3333" y="2168"/>
                  <a:pt x="3336" y="2173"/>
                  <a:pt x="3333" y="2173"/>
                </a:cubicBezTo>
                <a:cubicBezTo>
                  <a:pt x="3334" y="2165"/>
                  <a:pt x="3329" y="2169"/>
                  <a:pt x="3324" y="2169"/>
                </a:cubicBezTo>
                <a:lnTo>
                  <a:pt x="3324" y="2163"/>
                </a:lnTo>
                <a:cubicBezTo>
                  <a:pt x="3328" y="2163"/>
                  <a:pt x="3330" y="2166"/>
                  <a:pt x="3333" y="2164"/>
                </a:cubicBezTo>
                <a:cubicBezTo>
                  <a:pt x="3332" y="2159"/>
                  <a:pt x="3329" y="2161"/>
                  <a:pt x="3323" y="2159"/>
                </a:cubicBezTo>
                <a:cubicBezTo>
                  <a:pt x="3322" y="2162"/>
                  <a:pt x="3319" y="2160"/>
                  <a:pt x="3321" y="2164"/>
                </a:cubicBezTo>
                <a:cubicBezTo>
                  <a:pt x="3316" y="2164"/>
                  <a:pt x="3310" y="2169"/>
                  <a:pt x="3306" y="2167"/>
                </a:cubicBezTo>
                <a:cubicBezTo>
                  <a:pt x="3305" y="2170"/>
                  <a:pt x="3302" y="2174"/>
                  <a:pt x="3304" y="2179"/>
                </a:cubicBezTo>
                <a:cubicBezTo>
                  <a:pt x="3307" y="2174"/>
                  <a:pt x="3311" y="2171"/>
                  <a:pt x="3315" y="2169"/>
                </a:cubicBezTo>
                <a:cubicBezTo>
                  <a:pt x="3318" y="2170"/>
                  <a:pt x="3321" y="2171"/>
                  <a:pt x="3320" y="2176"/>
                </a:cubicBezTo>
                <a:cubicBezTo>
                  <a:pt x="3316" y="2179"/>
                  <a:pt x="3314" y="2178"/>
                  <a:pt x="3309" y="2176"/>
                </a:cubicBezTo>
                <a:cubicBezTo>
                  <a:pt x="3307" y="2182"/>
                  <a:pt x="3316" y="2177"/>
                  <a:pt x="3315" y="2182"/>
                </a:cubicBezTo>
                <a:cubicBezTo>
                  <a:pt x="3313" y="2183"/>
                  <a:pt x="3310" y="2184"/>
                  <a:pt x="3307" y="2185"/>
                </a:cubicBezTo>
                <a:cubicBezTo>
                  <a:pt x="3307" y="2182"/>
                  <a:pt x="3307" y="2180"/>
                  <a:pt x="3304" y="2180"/>
                </a:cubicBezTo>
                <a:cubicBezTo>
                  <a:pt x="3304" y="2187"/>
                  <a:pt x="3300" y="2193"/>
                  <a:pt x="3304" y="2201"/>
                </a:cubicBezTo>
                <a:cubicBezTo>
                  <a:pt x="3303" y="2201"/>
                  <a:pt x="3303" y="2202"/>
                  <a:pt x="3301" y="2202"/>
                </a:cubicBezTo>
                <a:cubicBezTo>
                  <a:pt x="3297" y="2201"/>
                  <a:pt x="3301" y="2198"/>
                  <a:pt x="3300" y="2194"/>
                </a:cubicBezTo>
                <a:cubicBezTo>
                  <a:pt x="3296" y="2193"/>
                  <a:pt x="3296" y="2193"/>
                  <a:pt x="3294" y="2195"/>
                </a:cubicBezTo>
                <a:cubicBezTo>
                  <a:pt x="3297" y="2201"/>
                  <a:pt x="3292" y="2203"/>
                  <a:pt x="3297" y="2208"/>
                </a:cubicBezTo>
                <a:cubicBezTo>
                  <a:pt x="3296" y="2211"/>
                  <a:pt x="3292" y="2211"/>
                  <a:pt x="3292" y="2215"/>
                </a:cubicBezTo>
                <a:cubicBezTo>
                  <a:pt x="3295" y="2215"/>
                  <a:pt x="3294" y="2219"/>
                  <a:pt x="3296" y="2220"/>
                </a:cubicBezTo>
                <a:cubicBezTo>
                  <a:pt x="3297" y="2218"/>
                  <a:pt x="3300" y="2218"/>
                  <a:pt x="3301" y="2217"/>
                </a:cubicBezTo>
                <a:cubicBezTo>
                  <a:pt x="3301" y="2218"/>
                  <a:pt x="3303" y="2219"/>
                  <a:pt x="3302" y="2221"/>
                </a:cubicBezTo>
                <a:cubicBezTo>
                  <a:pt x="3298" y="2220"/>
                  <a:pt x="3298" y="2220"/>
                  <a:pt x="3297" y="2224"/>
                </a:cubicBezTo>
                <a:cubicBezTo>
                  <a:pt x="3300" y="2225"/>
                  <a:pt x="3301" y="2222"/>
                  <a:pt x="3302" y="2225"/>
                </a:cubicBezTo>
                <a:cubicBezTo>
                  <a:pt x="3300" y="2231"/>
                  <a:pt x="3288" y="2226"/>
                  <a:pt x="3288" y="2234"/>
                </a:cubicBezTo>
                <a:cubicBezTo>
                  <a:pt x="3292" y="2236"/>
                  <a:pt x="3297" y="2232"/>
                  <a:pt x="3303" y="2233"/>
                </a:cubicBezTo>
                <a:cubicBezTo>
                  <a:pt x="3303" y="2224"/>
                  <a:pt x="3307" y="2215"/>
                  <a:pt x="3314" y="2218"/>
                </a:cubicBezTo>
                <a:cubicBezTo>
                  <a:pt x="3315" y="2216"/>
                  <a:pt x="3316" y="2213"/>
                  <a:pt x="3315" y="2211"/>
                </a:cubicBezTo>
                <a:cubicBezTo>
                  <a:pt x="3312" y="2211"/>
                  <a:pt x="3309" y="2212"/>
                  <a:pt x="3306" y="2214"/>
                </a:cubicBezTo>
                <a:cubicBezTo>
                  <a:pt x="3306" y="2211"/>
                  <a:pt x="3305" y="2208"/>
                  <a:pt x="3306" y="2205"/>
                </a:cubicBezTo>
                <a:cubicBezTo>
                  <a:pt x="3309" y="2205"/>
                  <a:pt x="3309" y="2206"/>
                  <a:pt x="3312" y="2206"/>
                </a:cubicBezTo>
                <a:cubicBezTo>
                  <a:pt x="3313" y="2200"/>
                  <a:pt x="3306" y="2204"/>
                  <a:pt x="3305" y="2202"/>
                </a:cubicBezTo>
                <a:cubicBezTo>
                  <a:pt x="3307" y="2200"/>
                  <a:pt x="3305" y="2193"/>
                  <a:pt x="3308" y="2192"/>
                </a:cubicBezTo>
                <a:cubicBezTo>
                  <a:pt x="3316" y="2190"/>
                  <a:pt x="3320" y="2193"/>
                  <a:pt x="3322" y="2197"/>
                </a:cubicBezTo>
                <a:cubicBezTo>
                  <a:pt x="3326" y="2193"/>
                  <a:pt x="3319" y="2182"/>
                  <a:pt x="3324" y="2179"/>
                </a:cubicBezTo>
                <a:cubicBezTo>
                  <a:pt x="3328" y="2178"/>
                  <a:pt x="3327" y="2182"/>
                  <a:pt x="3331" y="2181"/>
                </a:cubicBezTo>
                <a:cubicBezTo>
                  <a:pt x="3332" y="2179"/>
                  <a:pt x="3329" y="2176"/>
                  <a:pt x="3334" y="2176"/>
                </a:cubicBezTo>
                <a:cubicBezTo>
                  <a:pt x="3336" y="2182"/>
                  <a:pt x="3346" y="2180"/>
                  <a:pt x="3352" y="2182"/>
                </a:cubicBezTo>
                <a:cubicBezTo>
                  <a:pt x="3351" y="2178"/>
                  <a:pt x="3351" y="2176"/>
                  <a:pt x="3354" y="2175"/>
                </a:cubicBezTo>
                <a:cubicBezTo>
                  <a:pt x="3355" y="2178"/>
                  <a:pt x="3362" y="2174"/>
                  <a:pt x="3360" y="2179"/>
                </a:cubicBezTo>
                <a:cubicBezTo>
                  <a:pt x="3366" y="2177"/>
                  <a:pt x="3368" y="2178"/>
                  <a:pt x="3371" y="2174"/>
                </a:cubicBezTo>
                <a:cubicBezTo>
                  <a:pt x="3369" y="2173"/>
                  <a:pt x="3365" y="2175"/>
                  <a:pt x="3364" y="2173"/>
                </a:cubicBezTo>
                <a:cubicBezTo>
                  <a:pt x="3369" y="2171"/>
                  <a:pt x="3374" y="2172"/>
                  <a:pt x="3378" y="2175"/>
                </a:cubicBezTo>
                <a:cubicBezTo>
                  <a:pt x="3377" y="2175"/>
                  <a:pt x="3376" y="2177"/>
                  <a:pt x="3376" y="2178"/>
                </a:cubicBezTo>
                <a:cubicBezTo>
                  <a:pt x="3381" y="2179"/>
                  <a:pt x="3381" y="2175"/>
                  <a:pt x="3386" y="2175"/>
                </a:cubicBezTo>
                <a:cubicBezTo>
                  <a:pt x="3387" y="2179"/>
                  <a:pt x="3386" y="2178"/>
                  <a:pt x="3386" y="2182"/>
                </a:cubicBezTo>
                <a:cubicBezTo>
                  <a:pt x="3388" y="2183"/>
                  <a:pt x="3394" y="2180"/>
                  <a:pt x="3394" y="2184"/>
                </a:cubicBezTo>
                <a:cubicBezTo>
                  <a:pt x="3382" y="2185"/>
                  <a:pt x="3386" y="2194"/>
                  <a:pt x="3372" y="2191"/>
                </a:cubicBezTo>
                <a:lnTo>
                  <a:pt x="3372" y="2196"/>
                </a:lnTo>
                <a:cubicBezTo>
                  <a:pt x="3377" y="2197"/>
                  <a:pt x="3376" y="2196"/>
                  <a:pt x="3379" y="2195"/>
                </a:cubicBezTo>
                <a:cubicBezTo>
                  <a:pt x="3379" y="2197"/>
                  <a:pt x="3377" y="2198"/>
                  <a:pt x="3377" y="2200"/>
                </a:cubicBezTo>
                <a:cubicBezTo>
                  <a:pt x="3380" y="2202"/>
                  <a:pt x="3384" y="2201"/>
                  <a:pt x="3387" y="2203"/>
                </a:cubicBezTo>
                <a:cubicBezTo>
                  <a:pt x="3386" y="2199"/>
                  <a:pt x="3387" y="2196"/>
                  <a:pt x="3390" y="2195"/>
                </a:cubicBezTo>
                <a:cubicBezTo>
                  <a:pt x="3393" y="2196"/>
                  <a:pt x="3399" y="2196"/>
                  <a:pt x="3398" y="2205"/>
                </a:cubicBezTo>
                <a:cubicBezTo>
                  <a:pt x="3399" y="2205"/>
                  <a:pt x="3403" y="2204"/>
                  <a:pt x="3403" y="2206"/>
                </a:cubicBezTo>
                <a:cubicBezTo>
                  <a:pt x="3401" y="2208"/>
                  <a:pt x="3398" y="2204"/>
                  <a:pt x="3396" y="2207"/>
                </a:cubicBezTo>
                <a:cubicBezTo>
                  <a:pt x="3396" y="2215"/>
                  <a:pt x="3403" y="2209"/>
                  <a:pt x="3403" y="2216"/>
                </a:cubicBezTo>
                <a:cubicBezTo>
                  <a:pt x="3400" y="2215"/>
                  <a:pt x="3400" y="2213"/>
                  <a:pt x="3396" y="2213"/>
                </a:cubicBezTo>
                <a:lnTo>
                  <a:pt x="3396" y="2224"/>
                </a:lnTo>
                <a:cubicBezTo>
                  <a:pt x="3397" y="2226"/>
                  <a:pt x="3400" y="2225"/>
                  <a:pt x="3400" y="2227"/>
                </a:cubicBezTo>
                <a:cubicBezTo>
                  <a:pt x="3399" y="2228"/>
                  <a:pt x="3397" y="2229"/>
                  <a:pt x="3396" y="2232"/>
                </a:cubicBezTo>
                <a:cubicBezTo>
                  <a:pt x="3399" y="2234"/>
                  <a:pt x="3403" y="2230"/>
                  <a:pt x="3405" y="2235"/>
                </a:cubicBezTo>
                <a:cubicBezTo>
                  <a:pt x="3398" y="2239"/>
                  <a:pt x="3395" y="2249"/>
                  <a:pt x="3385" y="2247"/>
                </a:cubicBezTo>
                <a:cubicBezTo>
                  <a:pt x="3386" y="2245"/>
                  <a:pt x="3384" y="2245"/>
                  <a:pt x="3384" y="2243"/>
                </a:cubicBezTo>
                <a:cubicBezTo>
                  <a:pt x="3388" y="2243"/>
                  <a:pt x="3389" y="2245"/>
                  <a:pt x="3389" y="2241"/>
                </a:cubicBezTo>
                <a:cubicBezTo>
                  <a:pt x="3387" y="2239"/>
                  <a:pt x="3383" y="2238"/>
                  <a:pt x="3380" y="2238"/>
                </a:cubicBezTo>
                <a:cubicBezTo>
                  <a:pt x="3383" y="2254"/>
                  <a:pt x="3365" y="2244"/>
                  <a:pt x="3361" y="2247"/>
                </a:cubicBezTo>
                <a:cubicBezTo>
                  <a:pt x="3360" y="2255"/>
                  <a:pt x="3372" y="2251"/>
                  <a:pt x="3373" y="2248"/>
                </a:cubicBezTo>
                <a:cubicBezTo>
                  <a:pt x="3377" y="2251"/>
                  <a:pt x="3381" y="2252"/>
                  <a:pt x="3381" y="2259"/>
                </a:cubicBezTo>
                <a:cubicBezTo>
                  <a:pt x="3386" y="2259"/>
                  <a:pt x="3383" y="2256"/>
                  <a:pt x="3386" y="2255"/>
                </a:cubicBezTo>
                <a:cubicBezTo>
                  <a:pt x="3384" y="2270"/>
                  <a:pt x="3367" y="2261"/>
                  <a:pt x="3360" y="2266"/>
                </a:cubicBezTo>
                <a:cubicBezTo>
                  <a:pt x="3358" y="2264"/>
                  <a:pt x="3358" y="2261"/>
                  <a:pt x="3355" y="2260"/>
                </a:cubicBezTo>
                <a:cubicBezTo>
                  <a:pt x="3355" y="2263"/>
                  <a:pt x="3355" y="2265"/>
                  <a:pt x="3352" y="2265"/>
                </a:cubicBezTo>
                <a:cubicBezTo>
                  <a:pt x="3352" y="2258"/>
                  <a:pt x="3344" y="2261"/>
                  <a:pt x="3342" y="2257"/>
                </a:cubicBezTo>
                <a:cubicBezTo>
                  <a:pt x="3341" y="2260"/>
                  <a:pt x="3340" y="2264"/>
                  <a:pt x="3340" y="2268"/>
                </a:cubicBezTo>
                <a:cubicBezTo>
                  <a:pt x="3341" y="2270"/>
                  <a:pt x="3344" y="2270"/>
                  <a:pt x="3346" y="2269"/>
                </a:cubicBezTo>
                <a:cubicBezTo>
                  <a:pt x="3347" y="2271"/>
                  <a:pt x="3348" y="2274"/>
                  <a:pt x="3349" y="2276"/>
                </a:cubicBezTo>
                <a:cubicBezTo>
                  <a:pt x="3348" y="2276"/>
                  <a:pt x="3348" y="2278"/>
                  <a:pt x="3346" y="2278"/>
                </a:cubicBezTo>
                <a:cubicBezTo>
                  <a:pt x="3344" y="2277"/>
                  <a:pt x="3344" y="2275"/>
                  <a:pt x="3341" y="2276"/>
                </a:cubicBezTo>
                <a:cubicBezTo>
                  <a:pt x="3345" y="2287"/>
                  <a:pt x="3355" y="2280"/>
                  <a:pt x="3361" y="2284"/>
                </a:cubicBezTo>
                <a:cubicBezTo>
                  <a:pt x="3363" y="2283"/>
                  <a:pt x="3363" y="2277"/>
                  <a:pt x="3360" y="2277"/>
                </a:cubicBezTo>
                <a:cubicBezTo>
                  <a:pt x="3356" y="2281"/>
                  <a:pt x="3349" y="2273"/>
                  <a:pt x="3352" y="2270"/>
                </a:cubicBezTo>
                <a:cubicBezTo>
                  <a:pt x="3356" y="2270"/>
                  <a:pt x="3359" y="2271"/>
                  <a:pt x="3362" y="2272"/>
                </a:cubicBezTo>
                <a:cubicBezTo>
                  <a:pt x="3362" y="2270"/>
                  <a:pt x="3362" y="2268"/>
                  <a:pt x="3364" y="2268"/>
                </a:cubicBezTo>
                <a:cubicBezTo>
                  <a:pt x="3370" y="2267"/>
                  <a:pt x="3369" y="2271"/>
                  <a:pt x="3372" y="2269"/>
                </a:cubicBezTo>
                <a:lnTo>
                  <a:pt x="3372" y="2276"/>
                </a:lnTo>
                <a:cubicBezTo>
                  <a:pt x="3369" y="2276"/>
                  <a:pt x="3369" y="2274"/>
                  <a:pt x="3367" y="2276"/>
                </a:cubicBezTo>
                <a:cubicBezTo>
                  <a:pt x="3366" y="2285"/>
                  <a:pt x="3377" y="2275"/>
                  <a:pt x="3379" y="2281"/>
                </a:cubicBezTo>
                <a:cubicBezTo>
                  <a:pt x="3378" y="2283"/>
                  <a:pt x="3378" y="2287"/>
                  <a:pt x="3378" y="2290"/>
                </a:cubicBezTo>
                <a:cubicBezTo>
                  <a:pt x="3380" y="2291"/>
                  <a:pt x="3388" y="2293"/>
                  <a:pt x="3388" y="2288"/>
                </a:cubicBezTo>
                <a:cubicBezTo>
                  <a:pt x="3385" y="2288"/>
                  <a:pt x="3381" y="2288"/>
                  <a:pt x="3381" y="2286"/>
                </a:cubicBezTo>
                <a:cubicBezTo>
                  <a:pt x="3386" y="2282"/>
                  <a:pt x="3380" y="2272"/>
                  <a:pt x="3386" y="2271"/>
                </a:cubicBezTo>
                <a:cubicBezTo>
                  <a:pt x="3387" y="2273"/>
                  <a:pt x="3385" y="2274"/>
                  <a:pt x="3385" y="2276"/>
                </a:cubicBezTo>
                <a:cubicBezTo>
                  <a:pt x="3392" y="2275"/>
                  <a:pt x="3387" y="2270"/>
                  <a:pt x="3392" y="2271"/>
                </a:cubicBezTo>
                <a:lnTo>
                  <a:pt x="3392" y="2265"/>
                </a:lnTo>
                <a:cubicBezTo>
                  <a:pt x="3395" y="2268"/>
                  <a:pt x="3397" y="2264"/>
                  <a:pt x="3399" y="2264"/>
                </a:cubicBezTo>
                <a:cubicBezTo>
                  <a:pt x="3398" y="2272"/>
                  <a:pt x="3402" y="2282"/>
                  <a:pt x="3397" y="2290"/>
                </a:cubicBezTo>
                <a:cubicBezTo>
                  <a:pt x="3404" y="2291"/>
                  <a:pt x="3407" y="2288"/>
                  <a:pt x="3414" y="2290"/>
                </a:cubicBezTo>
                <a:cubicBezTo>
                  <a:pt x="3409" y="2289"/>
                  <a:pt x="3405" y="2292"/>
                  <a:pt x="3404" y="2296"/>
                </a:cubicBezTo>
                <a:cubicBezTo>
                  <a:pt x="3402" y="2295"/>
                  <a:pt x="3398" y="2293"/>
                  <a:pt x="3397" y="2296"/>
                </a:cubicBezTo>
                <a:cubicBezTo>
                  <a:pt x="3401" y="2297"/>
                  <a:pt x="3402" y="2300"/>
                  <a:pt x="3403" y="2304"/>
                </a:cubicBezTo>
                <a:cubicBezTo>
                  <a:pt x="3403" y="2304"/>
                  <a:pt x="3403" y="2304"/>
                  <a:pt x="3403" y="2304"/>
                </a:cubicBezTo>
                <a:cubicBezTo>
                  <a:pt x="3404" y="2304"/>
                  <a:pt x="3404" y="2305"/>
                  <a:pt x="3405" y="2306"/>
                </a:cubicBezTo>
                <a:cubicBezTo>
                  <a:pt x="3404" y="2307"/>
                  <a:pt x="3403" y="2308"/>
                  <a:pt x="3402" y="2309"/>
                </a:cubicBezTo>
                <a:cubicBezTo>
                  <a:pt x="3405" y="2312"/>
                  <a:pt x="3409" y="2305"/>
                  <a:pt x="3411" y="2311"/>
                </a:cubicBezTo>
                <a:cubicBezTo>
                  <a:pt x="3410" y="2312"/>
                  <a:pt x="3409" y="2313"/>
                  <a:pt x="3409" y="2314"/>
                </a:cubicBezTo>
                <a:cubicBezTo>
                  <a:pt x="3408" y="2313"/>
                  <a:pt x="3408" y="2313"/>
                  <a:pt x="3407" y="2313"/>
                </a:cubicBezTo>
                <a:cubicBezTo>
                  <a:pt x="3406" y="2313"/>
                  <a:pt x="3406" y="2313"/>
                  <a:pt x="3406" y="2313"/>
                </a:cubicBezTo>
                <a:cubicBezTo>
                  <a:pt x="3404" y="2312"/>
                  <a:pt x="3402" y="2312"/>
                  <a:pt x="3400" y="2313"/>
                </a:cubicBezTo>
                <a:cubicBezTo>
                  <a:pt x="3398" y="2310"/>
                  <a:pt x="3398" y="2307"/>
                  <a:pt x="3398" y="2304"/>
                </a:cubicBezTo>
                <a:cubicBezTo>
                  <a:pt x="3397" y="2303"/>
                  <a:pt x="3396" y="2302"/>
                  <a:pt x="3395" y="2302"/>
                </a:cubicBezTo>
                <a:cubicBezTo>
                  <a:pt x="3395" y="2301"/>
                  <a:pt x="3395" y="2301"/>
                  <a:pt x="3395" y="2301"/>
                </a:cubicBezTo>
                <a:cubicBezTo>
                  <a:pt x="3393" y="2301"/>
                  <a:pt x="3394" y="2298"/>
                  <a:pt x="3391" y="2299"/>
                </a:cubicBezTo>
                <a:cubicBezTo>
                  <a:pt x="3391" y="2300"/>
                  <a:pt x="3390" y="2300"/>
                  <a:pt x="3390" y="2302"/>
                </a:cubicBezTo>
                <a:cubicBezTo>
                  <a:pt x="3390" y="2302"/>
                  <a:pt x="3389" y="2303"/>
                  <a:pt x="3389" y="2303"/>
                </a:cubicBezTo>
                <a:cubicBezTo>
                  <a:pt x="3393" y="2305"/>
                  <a:pt x="3395" y="2309"/>
                  <a:pt x="3396" y="2313"/>
                </a:cubicBezTo>
                <a:cubicBezTo>
                  <a:pt x="3395" y="2312"/>
                  <a:pt x="3394" y="2311"/>
                  <a:pt x="3392" y="2310"/>
                </a:cubicBezTo>
                <a:cubicBezTo>
                  <a:pt x="3392" y="2312"/>
                  <a:pt x="3391" y="2312"/>
                  <a:pt x="3391" y="2314"/>
                </a:cubicBezTo>
                <a:cubicBezTo>
                  <a:pt x="3392" y="2315"/>
                  <a:pt x="3396" y="2315"/>
                  <a:pt x="3396" y="2313"/>
                </a:cubicBezTo>
                <a:cubicBezTo>
                  <a:pt x="3397" y="2315"/>
                  <a:pt x="3398" y="2316"/>
                  <a:pt x="3398" y="2318"/>
                </a:cubicBezTo>
                <a:cubicBezTo>
                  <a:pt x="3397" y="2319"/>
                  <a:pt x="3395" y="2319"/>
                  <a:pt x="3393" y="2319"/>
                </a:cubicBezTo>
                <a:lnTo>
                  <a:pt x="3392" y="2317"/>
                </a:lnTo>
                <a:cubicBezTo>
                  <a:pt x="3392" y="2318"/>
                  <a:pt x="3392" y="2318"/>
                  <a:pt x="3391" y="2319"/>
                </a:cubicBezTo>
                <a:cubicBezTo>
                  <a:pt x="3391" y="2319"/>
                  <a:pt x="3390" y="2318"/>
                  <a:pt x="3389" y="2318"/>
                </a:cubicBezTo>
                <a:cubicBezTo>
                  <a:pt x="3389" y="2319"/>
                  <a:pt x="3388" y="2320"/>
                  <a:pt x="3388" y="2321"/>
                </a:cubicBezTo>
                <a:cubicBezTo>
                  <a:pt x="3388" y="2321"/>
                  <a:pt x="3389" y="2321"/>
                  <a:pt x="3389" y="2321"/>
                </a:cubicBezTo>
                <a:cubicBezTo>
                  <a:pt x="3387" y="2322"/>
                  <a:pt x="3387" y="2324"/>
                  <a:pt x="3388" y="2326"/>
                </a:cubicBezTo>
                <a:cubicBezTo>
                  <a:pt x="3390" y="2326"/>
                  <a:pt x="3390" y="2325"/>
                  <a:pt x="3391" y="2324"/>
                </a:cubicBezTo>
                <a:cubicBezTo>
                  <a:pt x="3392" y="2327"/>
                  <a:pt x="3392" y="2330"/>
                  <a:pt x="3391" y="2333"/>
                </a:cubicBezTo>
                <a:cubicBezTo>
                  <a:pt x="3389" y="2333"/>
                  <a:pt x="3388" y="2334"/>
                  <a:pt x="3386" y="2334"/>
                </a:cubicBezTo>
                <a:cubicBezTo>
                  <a:pt x="3386" y="2334"/>
                  <a:pt x="3385" y="2334"/>
                  <a:pt x="3385" y="2333"/>
                </a:cubicBezTo>
                <a:cubicBezTo>
                  <a:pt x="3384" y="2332"/>
                  <a:pt x="3384" y="2331"/>
                  <a:pt x="3384" y="2329"/>
                </a:cubicBezTo>
                <a:cubicBezTo>
                  <a:pt x="3385" y="2329"/>
                  <a:pt x="3386" y="2329"/>
                  <a:pt x="3387" y="2329"/>
                </a:cubicBezTo>
                <a:lnTo>
                  <a:pt x="3387" y="2327"/>
                </a:lnTo>
                <a:lnTo>
                  <a:pt x="3384" y="2327"/>
                </a:lnTo>
                <a:lnTo>
                  <a:pt x="3384" y="2328"/>
                </a:lnTo>
                <a:cubicBezTo>
                  <a:pt x="3383" y="2328"/>
                  <a:pt x="3382" y="2328"/>
                  <a:pt x="3382" y="2328"/>
                </a:cubicBezTo>
                <a:cubicBezTo>
                  <a:pt x="3382" y="2327"/>
                  <a:pt x="3383" y="2325"/>
                  <a:pt x="3383" y="2323"/>
                </a:cubicBezTo>
                <a:cubicBezTo>
                  <a:pt x="3384" y="2323"/>
                  <a:pt x="3385" y="2323"/>
                  <a:pt x="3386" y="2323"/>
                </a:cubicBezTo>
                <a:cubicBezTo>
                  <a:pt x="3386" y="2321"/>
                  <a:pt x="3385" y="2317"/>
                  <a:pt x="3389" y="2318"/>
                </a:cubicBezTo>
                <a:cubicBezTo>
                  <a:pt x="3389" y="2314"/>
                  <a:pt x="3387" y="2314"/>
                  <a:pt x="3385" y="2314"/>
                </a:cubicBezTo>
                <a:cubicBezTo>
                  <a:pt x="3385" y="2312"/>
                  <a:pt x="3386" y="2310"/>
                  <a:pt x="3386" y="2308"/>
                </a:cubicBezTo>
                <a:cubicBezTo>
                  <a:pt x="3387" y="2305"/>
                  <a:pt x="3388" y="2303"/>
                  <a:pt x="3390" y="2301"/>
                </a:cubicBezTo>
                <a:cubicBezTo>
                  <a:pt x="3386" y="2302"/>
                  <a:pt x="3383" y="2297"/>
                  <a:pt x="3382" y="2302"/>
                </a:cubicBezTo>
                <a:cubicBezTo>
                  <a:pt x="3384" y="2302"/>
                  <a:pt x="3384" y="2303"/>
                  <a:pt x="3384" y="2304"/>
                </a:cubicBezTo>
                <a:cubicBezTo>
                  <a:pt x="3380" y="2306"/>
                  <a:pt x="3375" y="2306"/>
                  <a:pt x="3372" y="2303"/>
                </a:cubicBezTo>
                <a:cubicBezTo>
                  <a:pt x="3372" y="2304"/>
                  <a:pt x="3372" y="2305"/>
                  <a:pt x="3372" y="2307"/>
                </a:cubicBezTo>
                <a:cubicBezTo>
                  <a:pt x="3369" y="2308"/>
                  <a:pt x="3367" y="2308"/>
                  <a:pt x="3364" y="2308"/>
                </a:cubicBezTo>
                <a:lnTo>
                  <a:pt x="3364" y="2309"/>
                </a:lnTo>
                <a:cubicBezTo>
                  <a:pt x="3364" y="2309"/>
                  <a:pt x="3364" y="2309"/>
                  <a:pt x="3363" y="2309"/>
                </a:cubicBezTo>
                <a:cubicBezTo>
                  <a:pt x="3363" y="2302"/>
                  <a:pt x="3363" y="2306"/>
                  <a:pt x="3365" y="2303"/>
                </a:cubicBezTo>
                <a:cubicBezTo>
                  <a:pt x="3363" y="2303"/>
                  <a:pt x="3359" y="2301"/>
                  <a:pt x="3358" y="2304"/>
                </a:cubicBezTo>
                <a:cubicBezTo>
                  <a:pt x="3360" y="2303"/>
                  <a:pt x="3358" y="2308"/>
                  <a:pt x="3357" y="2309"/>
                </a:cubicBezTo>
                <a:cubicBezTo>
                  <a:pt x="3354" y="2309"/>
                  <a:pt x="3354" y="2307"/>
                  <a:pt x="3350" y="2308"/>
                </a:cubicBezTo>
                <a:cubicBezTo>
                  <a:pt x="3350" y="2312"/>
                  <a:pt x="3346" y="2313"/>
                  <a:pt x="3345" y="2316"/>
                </a:cubicBezTo>
                <a:cubicBezTo>
                  <a:pt x="3345" y="2317"/>
                  <a:pt x="3344" y="2317"/>
                  <a:pt x="3344" y="2318"/>
                </a:cubicBezTo>
                <a:cubicBezTo>
                  <a:pt x="3345" y="2319"/>
                  <a:pt x="3346" y="2319"/>
                  <a:pt x="3347" y="2319"/>
                </a:cubicBezTo>
                <a:cubicBezTo>
                  <a:pt x="3347" y="2319"/>
                  <a:pt x="3348" y="2320"/>
                  <a:pt x="3349" y="2319"/>
                </a:cubicBezTo>
                <a:cubicBezTo>
                  <a:pt x="3349" y="2319"/>
                  <a:pt x="3349" y="2318"/>
                  <a:pt x="3349" y="2318"/>
                </a:cubicBezTo>
                <a:cubicBezTo>
                  <a:pt x="3350" y="2317"/>
                  <a:pt x="3350" y="2317"/>
                  <a:pt x="3351" y="2316"/>
                </a:cubicBezTo>
                <a:cubicBezTo>
                  <a:pt x="3351" y="2317"/>
                  <a:pt x="3351" y="2318"/>
                  <a:pt x="3352" y="2320"/>
                </a:cubicBezTo>
                <a:cubicBezTo>
                  <a:pt x="3356" y="2320"/>
                  <a:pt x="3355" y="2314"/>
                  <a:pt x="3359" y="2314"/>
                </a:cubicBezTo>
                <a:cubicBezTo>
                  <a:pt x="3358" y="2318"/>
                  <a:pt x="3360" y="2319"/>
                  <a:pt x="3363" y="2319"/>
                </a:cubicBezTo>
                <a:cubicBezTo>
                  <a:pt x="3362" y="2320"/>
                  <a:pt x="3361" y="2321"/>
                  <a:pt x="3361" y="2323"/>
                </a:cubicBezTo>
                <a:cubicBezTo>
                  <a:pt x="3360" y="2325"/>
                  <a:pt x="3358" y="2327"/>
                  <a:pt x="3355" y="2327"/>
                </a:cubicBezTo>
                <a:lnTo>
                  <a:pt x="3355" y="2321"/>
                </a:lnTo>
                <a:cubicBezTo>
                  <a:pt x="3350" y="2319"/>
                  <a:pt x="3355" y="2327"/>
                  <a:pt x="3352" y="2327"/>
                </a:cubicBezTo>
                <a:cubicBezTo>
                  <a:pt x="3350" y="2325"/>
                  <a:pt x="3348" y="2326"/>
                  <a:pt x="3346" y="2327"/>
                </a:cubicBezTo>
                <a:cubicBezTo>
                  <a:pt x="3346" y="2327"/>
                  <a:pt x="3345" y="2327"/>
                  <a:pt x="3344" y="2327"/>
                </a:cubicBezTo>
                <a:cubicBezTo>
                  <a:pt x="3344" y="2326"/>
                  <a:pt x="3344" y="2325"/>
                  <a:pt x="3344" y="2325"/>
                </a:cubicBezTo>
                <a:cubicBezTo>
                  <a:pt x="3345" y="2323"/>
                  <a:pt x="3349" y="2324"/>
                  <a:pt x="3349" y="2320"/>
                </a:cubicBezTo>
                <a:cubicBezTo>
                  <a:pt x="3345" y="2319"/>
                  <a:pt x="3346" y="2322"/>
                  <a:pt x="3342" y="2321"/>
                </a:cubicBezTo>
                <a:cubicBezTo>
                  <a:pt x="3341" y="2320"/>
                  <a:pt x="3344" y="2315"/>
                  <a:pt x="3340" y="2315"/>
                </a:cubicBezTo>
                <a:cubicBezTo>
                  <a:pt x="3342" y="2321"/>
                  <a:pt x="3338" y="2320"/>
                  <a:pt x="3336" y="2323"/>
                </a:cubicBezTo>
                <a:cubicBezTo>
                  <a:pt x="3339" y="2323"/>
                  <a:pt x="3340" y="2322"/>
                  <a:pt x="3340" y="2325"/>
                </a:cubicBezTo>
                <a:cubicBezTo>
                  <a:pt x="3340" y="2329"/>
                  <a:pt x="3341" y="2332"/>
                  <a:pt x="3338" y="2332"/>
                </a:cubicBezTo>
                <a:cubicBezTo>
                  <a:pt x="3338" y="2327"/>
                  <a:pt x="3334" y="2330"/>
                  <a:pt x="3336" y="2325"/>
                </a:cubicBezTo>
                <a:cubicBezTo>
                  <a:pt x="3334" y="2324"/>
                  <a:pt x="3332" y="2323"/>
                  <a:pt x="3330" y="2320"/>
                </a:cubicBezTo>
                <a:cubicBezTo>
                  <a:pt x="3331" y="2321"/>
                  <a:pt x="3332" y="2321"/>
                  <a:pt x="3334" y="2321"/>
                </a:cubicBezTo>
                <a:cubicBezTo>
                  <a:pt x="3332" y="2318"/>
                  <a:pt x="3330" y="2317"/>
                  <a:pt x="3328" y="2316"/>
                </a:cubicBezTo>
                <a:cubicBezTo>
                  <a:pt x="3327" y="2313"/>
                  <a:pt x="3326" y="2310"/>
                  <a:pt x="3327" y="2307"/>
                </a:cubicBezTo>
                <a:cubicBezTo>
                  <a:pt x="3327" y="2310"/>
                  <a:pt x="3329" y="2313"/>
                  <a:pt x="3331" y="2315"/>
                </a:cubicBezTo>
                <a:cubicBezTo>
                  <a:pt x="3331" y="2313"/>
                  <a:pt x="3331" y="2311"/>
                  <a:pt x="3332" y="2309"/>
                </a:cubicBezTo>
                <a:cubicBezTo>
                  <a:pt x="3333" y="2309"/>
                  <a:pt x="3333" y="2309"/>
                  <a:pt x="3334" y="2310"/>
                </a:cubicBezTo>
                <a:cubicBezTo>
                  <a:pt x="3334" y="2309"/>
                  <a:pt x="3335" y="2307"/>
                  <a:pt x="3335" y="2306"/>
                </a:cubicBezTo>
                <a:cubicBezTo>
                  <a:pt x="3335" y="2308"/>
                  <a:pt x="3336" y="2310"/>
                  <a:pt x="3338" y="2310"/>
                </a:cubicBezTo>
                <a:cubicBezTo>
                  <a:pt x="3338" y="2308"/>
                  <a:pt x="3339" y="2307"/>
                  <a:pt x="3341" y="2307"/>
                </a:cubicBezTo>
                <a:cubicBezTo>
                  <a:pt x="3341" y="2309"/>
                  <a:pt x="3340" y="2311"/>
                  <a:pt x="3339" y="2312"/>
                </a:cubicBezTo>
                <a:cubicBezTo>
                  <a:pt x="3337" y="2311"/>
                  <a:pt x="3337" y="2309"/>
                  <a:pt x="3335" y="2311"/>
                </a:cubicBezTo>
                <a:cubicBezTo>
                  <a:pt x="3335" y="2317"/>
                  <a:pt x="3340" y="2313"/>
                  <a:pt x="3344" y="2313"/>
                </a:cubicBezTo>
                <a:cubicBezTo>
                  <a:pt x="3344" y="2312"/>
                  <a:pt x="3345" y="2310"/>
                  <a:pt x="3346" y="2309"/>
                </a:cubicBezTo>
                <a:lnTo>
                  <a:pt x="3348" y="2309"/>
                </a:lnTo>
                <a:cubicBezTo>
                  <a:pt x="3348" y="2307"/>
                  <a:pt x="3348" y="2306"/>
                  <a:pt x="3349" y="2305"/>
                </a:cubicBezTo>
                <a:cubicBezTo>
                  <a:pt x="3348" y="2305"/>
                  <a:pt x="3348" y="2305"/>
                  <a:pt x="3348" y="2305"/>
                </a:cubicBezTo>
                <a:cubicBezTo>
                  <a:pt x="3348" y="2304"/>
                  <a:pt x="3348" y="2303"/>
                  <a:pt x="3348" y="2302"/>
                </a:cubicBezTo>
                <a:cubicBezTo>
                  <a:pt x="3348" y="2302"/>
                  <a:pt x="3348" y="2302"/>
                  <a:pt x="3348" y="2302"/>
                </a:cubicBezTo>
                <a:cubicBezTo>
                  <a:pt x="3349" y="2302"/>
                  <a:pt x="3350" y="2301"/>
                  <a:pt x="3351" y="2300"/>
                </a:cubicBezTo>
                <a:cubicBezTo>
                  <a:pt x="3349" y="2300"/>
                  <a:pt x="3346" y="2300"/>
                  <a:pt x="3346" y="2301"/>
                </a:cubicBezTo>
                <a:cubicBezTo>
                  <a:pt x="3347" y="2301"/>
                  <a:pt x="3347" y="2301"/>
                  <a:pt x="3347" y="2302"/>
                </a:cubicBezTo>
                <a:cubicBezTo>
                  <a:pt x="3344" y="2303"/>
                  <a:pt x="3340" y="2302"/>
                  <a:pt x="3337" y="2301"/>
                </a:cubicBezTo>
                <a:cubicBezTo>
                  <a:pt x="3335" y="2302"/>
                  <a:pt x="3335" y="2304"/>
                  <a:pt x="3335" y="2305"/>
                </a:cubicBezTo>
                <a:cubicBezTo>
                  <a:pt x="3335" y="2305"/>
                  <a:pt x="3334" y="2304"/>
                  <a:pt x="3333" y="2304"/>
                </a:cubicBezTo>
                <a:cubicBezTo>
                  <a:pt x="3332" y="2303"/>
                  <a:pt x="3332" y="2303"/>
                  <a:pt x="3332" y="2303"/>
                </a:cubicBezTo>
                <a:cubicBezTo>
                  <a:pt x="3331" y="2304"/>
                  <a:pt x="3331" y="2304"/>
                  <a:pt x="3331" y="2305"/>
                </a:cubicBezTo>
                <a:cubicBezTo>
                  <a:pt x="3329" y="2305"/>
                  <a:pt x="3328" y="2301"/>
                  <a:pt x="3326" y="2301"/>
                </a:cubicBezTo>
                <a:cubicBezTo>
                  <a:pt x="3323" y="2303"/>
                  <a:pt x="3325" y="2306"/>
                  <a:pt x="3324" y="2308"/>
                </a:cubicBezTo>
                <a:cubicBezTo>
                  <a:pt x="3321" y="2308"/>
                  <a:pt x="3323" y="2304"/>
                  <a:pt x="3321" y="2303"/>
                </a:cubicBezTo>
                <a:cubicBezTo>
                  <a:pt x="3318" y="2305"/>
                  <a:pt x="3323" y="2309"/>
                  <a:pt x="3320" y="2310"/>
                </a:cubicBezTo>
                <a:cubicBezTo>
                  <a:pt x="3319" y="2308"/>
                  <a:pt x="3318" y="2306"/>
                  <a:pt x="3316" y="2305"/>
                </a:cubicBezTo>
                <a:cubicBezTo>
                  <a:pt x="3316" y="2301"/>
                  <a:pt x="3318" y="2296"/>
                  <a:pt x="3316" y="2293"/>
                </a:cubicBezTo>
                <a:cubicBezTo>
                  <a:pt x="3314" y="2293"/>
                  <a:pt x="3314" y="2294"/>
                  <a:pt x="3312" y="2294"/>
                </a:cubicBezTo>
                <a:cubicBezTo>
                  <a:pt x="3311" y="2297"/>
                  <a:pt x="3315" y="2300"/>
                  <a:pt x="3312" y="2301"/>
                </a:cubicBezTo>
                <a:cubicBezTo>
                  <a:pt x="3310" y="2302"/>
                  <a:pt x="3311" y="2299"/>
                  <a:pt x="3310" y="2298"/>
                </a:cubicBezTo>
                <a:lnTo>
                  <a:pt x="3310" y="2297"/>
                </a:lnTo>
                <a:cubicBezTo>
                  <a:pt x="3308" y="2297"/>
                  <a:pt x="3305" y="2297"/>
                  <a:pt x="3305" y="2299"/>
                </a:cubicBezTo>
                <a:cubicBezTo>
                  <a:pt x="3306" y="2299"/>
                  <a:pt x="3307" y="2299"/>
                  <a:pt x="3307" y="2300"/>
                </a:cubicBezTo>
                <a:cubicBezTo>
                  <a:pt x="3307" y="2301"/>
                  <a:pt x="3306" y="2302"/>
                  <a:pt x="3306" y="2303"/>
                </a:cubicBezTo>
                <a:cubicBezTo>
                  <a:pt x="3303" y="2303"/>
                  <a:pt x="3299" y="2303"/>
                  <a:pt x="3296" y="2302"/>
                </a:cubicBezTo>
                <a:cubicBezTo>
                  <a:pt x="3296" y="2301"/>
                  <a:pt x="3296" y="2299"/>
                  <a:pt x="3295" y="2298"/>
                </a:cubicBezTo>
                <a:cubicBezTo>
                  <a:pt x="3294" y="2299"/>
                  <a:pt x="3293" y="2299"/>
                  <a:pt x="3293" y="2300"/>
                </a:cubicBezTo>
                <a:cubicBezTo>
                  <a:pt x="3291" y="2299"/>
                  <a:pt x="3290" y="2298"/>
                  <a:pt x="3290" y="2296"/>
                </a:cubicBezTo>
                <a:cubicBezTo>
                  <a:pt x="3288" y="2300"/>
                  <a:pt x="3290" y="2301"/>
                  <a:pt x="3290" y="2305"/>
                </a:cubicBezTo>
                <a:cubicBezTo>
                  <a:pt x="3290" y="2305"/>
                  <a:pt x="3290" y="2305"/>
                  <a:pt x="3290" y="2305"/>
                </a:cubicBezTo>
                <a:cubicBezTo>
                  <a:pt x="3290" y="2308"/>
                  <a:pt x="3288" y="2311"/>
                  <a:pt x="3287" y="2313"/>
                </a:cubicBezTo>
                <a:cubicBezTo>
                  <a:pt x="3287" y="2312"/>
                  <a:pt x="3287" y="2312"/>
                  <a:pt x="3288" y="2311"/>
                </a:cubicBezTo>
                <a:cubicBezTo>
                  <a:pt x="3286" y="2311"/>
                  <a:pt x="3284" y="2307"/>
                  <a:pt x="3283" y="2310"/>
                </a:cubicBezTo>
                <a:cubicBezTo>
                  <a:pt x="3286" y="2313"/>
                  <a:pt x="3283" y="2315"/>
                  <a:pt x="3281" y="2318"/>
                </a:cubicBezTo>
                <a:cubicBezTo>
                  <a:pt x="3280" y="2314"/>
                  <a:pt x="3279" y="2311"/>
                  <a:pt x="3279" y="2308"/>
                </a:cubicBezTo>
                <a:cubicBezTo>
                  <a:pt x="3280" y="2308"/>
                  <a:pt x="3280" y="2307"/>
                  <a:pt x="3281" y="2307"/>
                </a:cubicBezTo>
                <a:cubicBezTo>
                  <a:pt x="3283" y="2306"/>
                  <a:pt x="3283" y="2309"/>
                  <a:pt x="3286" y="2308"/>
                </a:cubicBezTo>
                <a:cubicBezTo>
                  <a:pt x="3286" y="2304"/>
                  <a:pt x="3288" y="2300"/>
                  <a:pt x="3285" y="2297"/>
                </a:cubicBezTo>
                <a:cubicBezTo>
                  <a:pt x="3285" y="2303"/>
                  <a:pt x="3278" y="2301"/>
                  <a:pt x="3276" y="2303"/>
                </a:cubicBezTo>
                <a:cubicBezTo>
                  <a:pt x="3274" y="2306"/>
                  <a:pt x="3278" y="2309"/>
                  <a:pt x="3276" y="2309"/>
                </a:cubicBezTo>
                <a:cubicBezTo>
                  <a:pt x="3274" y="2304"/>
                  <a:pt x="3269" y="2303"/>
                  <a:pt x="3266" y="2300"/>
                </a:cubicBezTo>
                <a:cubicBezTo>
                  <a:pt x="3266" y="2302"/>
                  <a:pt x="3263" y="2301"/>
                  <a:pt x="3264" y="2304"/>
                </a:cubicBezTo>
                <a:cubicBezTo>
                  <a:pt x="3266" y="2306"/>
                  <a:pt x="3271" y="2306"/>
                  <a:pt x="3273" y="2310"/>
                </a:cubicBezTo>
                <a:cubicBezTo>
                  <a:pt x="3271" y="2311"/>
                  <a:pt x="3269" y="2312"/>
                  <a:pt x="3269" y="2315"/>
                </a:cubicBezTo>
                <a:cubicBezTo>
                  <a:pt x="3273" y="2316"/>
                  <a:pt x="3271" y="2312"/>
                  <a:pt x="3274" y="2313"/>
                </a:cubicBezTo>
                <a:cubicBezTo>
                  <a:pt x="3278" y="2315"/>
                  <a:pt x="3279" y="2327"/>
                  <a:pt x="3274" y="2328"/>
                </a:cubicBezTo>
                <a:cubicBezTo>
                  <a:pt x="3274" y="2324"/>
                  <a:pt x="3270" y="2325"/>
                  <a:pt x="3270" y="2321"/>
                </a:cubicBezTo>
                <a:cubicBezTo>
                  <a:pt x="3269" y="2321"/>
                  <a:pt x="3267" y="2321"/>
                  <a:pt x="3265" y="2321"/>
                </a:cubicBezTo>
                <a:cubicBezTo>
                  <a:pt x="3265" y="2322"/>
                  <a:pt x="3267" y="2323"/>
                  <a:pt x="3265" y="2324"/>
                </a:cubicBezTo>
                <a:cubicBezTo>
                  <a:pt x="3256" y="2322"/>
                  <a:pt x="3261" y="2312"/>
                  <a:pt x="3254" y="2307"/>
                </a:cubicBezTo>
                <a:cubicBezTo>
                  <a:pt x="3257" y="2308"/>
                  <a:pt x="3257" y="2305"/>
                  <a:pt x="3260" y="2306"/>
                </a:cubicBezTo>
                <a:cubicBezTo>
                  <a:pt x="3258" y="2313"/>
                  <a:pt x="3264" y="2313"/>
                  <a:pt x="3263" y="2318"/>
                </a:cubicBezTo>
                <a:cubicBezTo>
                  <a:pt x="3266" y="2319"/>
                  <a:pt x="3265" y="2315"/>
                  <a:pt x="3268" y="2316"/>
                </a:cubicBezTo>
                <a:cubicBezTo>
                  <a:pt x="3267" y="2310"/>
                  <a:pt x="3263" y="2304"/>
                  <a:pt x="3258" y="2302"/>
                </a:cubicBezTo>
                <a:cubicBezTo>
                  <a:pt x="3257" y="2303"/>
                  <a:pt x="3256" y="2305"/>
                  <a:pt x="3255" y="2305"/>
                </a:cubicBezTo>
                <a:cubicBezTo>
                  <a:pt x="3254" y="2304"/>
                  <a:pt x="3255" y="2301"/>
                  <a:pt x="3253" y="2301"/>
                </a:cubicBezTo>
                <a:cubicBezTo>
                  <a:pt x="3251" y="2303"/>
                  <a:pt x="3248" y="2303"/>
                  <a:pt x="3245" y="2303"/>
                </a:cubicBezTo>
                <a:lnTo>
                  <a:pt x="3243" y="2303"/>
                </a:lnTo>
                <a:lnTo>
                  <a:pt x="3243" y="2303"/>
                </a:lnTo>
                <a:cubicBezTo>
                  <a:pt x="3243" y="2302"/>
                  <a:pt x="3243" y="2301"/>
                  <a:pt x="3243" y="2300"/>
                </a:cubicBezTo>
                <a:lnTo>
                  <a:pt x="3242" y="2299"/>
                </a:lnTo>
                <a:lnTo>
                  <a:pt x="3243" y="2300"/>
                </a:lnTo>
                <a:cubicBezTo>
                  <a:pt x="3244" y="2300"/>
                  <a:pt x="3246" y="2300"/>
                  <a:pt x="3246" y="2299"/>
                </a:cubicBezTo>
                <a:lnTo>
                  <a:pt x="3246" y="2300"/>
                </a:lnTo>
                <a:cubicBezTo>
                  <a:pt x="3247" y="2296"/>
                  <a:pt x="3243" y="2298"/>
                  <a:pt x="3241" y="2297"/>
                </a:cubicBezTo>
                <a:lnTo>
                  <a:pt x="3241" y="2298"/>
                </a:lnTo>
                <a:lnTo>
                  <a:pt x="3241" y="2298"/>
                </a:lnTo>
                <a:cubicBezTo>
                  <a:pt x="3240" y="2297"/>
                  <a:pt x="3238" y="2296"/>
                  <a:pt x="3237" y="2296"/>
                </a:cubicBezTo>
                <a:cubicBezTo>
                  <a:pt x="3234" y="2302"/>
                  <a:pt x="3237" y="2305"/>
                  <a:pt x="3233" y="2308"/>
                </a:cubicBezTo>
                <a:cubicBezTo>
                  <a:pt x="3233" y="2305"/>
                  <a:pt x="3231" y="2304"/>
                  <a:pt x="3229" y="2302"/>
                </a:cubicBezTo>
                <a:cubicBezTo>
                  <a:pt x="3233" y="2302"/>
                  <a:pt x="3231" y="2296"/>
                  <a:pt x="3229" y="2295"/>
                </a:cubicBezTo>
                <a:cubicBezTo>
                  <a:pt x="3229" y="2296"/>
                  <a:pt x="3229" y="2296"/>
                  <a:pt x="3228" y="2296"/>
                </a:cubicBezTo>
                <a:lnTo>
                  <a:pt x="3227" y="2297"/>
                </a:lnTo>
                <a:lnTo>
                  <a:pt x="3226" y="2297"/>
                </a:lnTo>
                <a:cubicBezTo>
                  <a:pt x="3225" y="2297"/>
                  <a:pt x="3224" y="2296"/>
                  <a:pt x="3223" y="2297"/>
                </a:cubicBezTo>
                <a:cubicBezTo>
                  <a:pt x="3223" y="2297"/>
                  <a:pt x="3223" y="2298"/>
                  <a:pt x="3224" y="2299"/>
                </a:cubicBezTo>
                <a:lnTo>
                  <a:pt x="3225" y="2300"/>
                </a:lnTo>
                <a:lnTo>
                  <a:pt x="3225" y="2300"/>
                </a:lnTo>
                <a:cubicBezTo>
                  <a:pt x="3225" y="2301"/>
                  <a:pt x="3225" y="2301"/>
                  <a:pt x="3225" y="2302"/>
                </a:cubicBezTo>
                <a:cubicBezTo>
                  <a:pt x="3225" y="2304"/>
                  <a:pt x="3229" y="2302"/>
                  <a:pt x="3228" y="2305"/>
                </a:cubicBezTo>
                <a:cubicBezTo>
                  <a:pt x="3226" y="2306"/>
                  <a:pt x="3225" y="2305"/>
                  <a:pt x="3221" y="2306"/>
                </a:cubicBezTo>
                <a:cubicBezTo>
                  <a:pt x="3221" y="2308"/>
                  <a:pt x="3220" y="2310"/>
                  <a:pt x="3219" y="2313"/>
                </a:cubicBezTo>
                <a:cubicBezTo>
                  <a:pt x="3223" y="2312"/>
                  <a:pt x="3220" y="2317"/>
                  <a:pt x="3221" y="2319"/>
                </a:cubicBezTo>
                <a:cubicBezTo>
                  <a:pt x="3219" y="2319"/>
                  <a:pt x="3219" y="2320"/>
                  <a:pt x="3217" y="2320"/>
                </a:cubicBezTo>
                <a:cubicBezTo>
                  <a:pt x="3216" y="2316"/>
                  <a:pt x="3217" y="2311"/>
                  <a:pt x="3218" y="2306"/>
                </a:cubicBezTo>
                <a:cubicBezTo>
                  <a:pt x="3216" y="2307"/>
                  <a:pt x="3215" y="2301"/>
                  <a:pt x="3213" y="2304"/>
                </a:cubicBezTo>
                <a:cubicBezTo>
                  <a:pt x="3214" y="2306"/>
                  <a:pt x="3214" y="2306"/>
                  <a:pt x="3213" y="2305"/>
                </a:cubicBezTo>
                <a:lnTo>
                  <a:pt x="3213" y="2305"/>
                </a:lnTo>
                <a:lnTo>
                  <a:pt x="3213" y="2304"/>
                </a:lnTo>
                <a:cubicBezTo>
                  <a:pt x="3212" y="2300"/>
                  <a:pt x="3216" y="2299"/>
                  <a:pt x="3214" y="2296"/>
                </a:cubicBezTo>
                <a:cubicBezTo>
                  <a:pt x="3211" y="2297"/>
                  <a:pt x="3210" y="2300"/>
                  <a:pt x="3210" y="2303"/>
                </a:cubicBezTo>
                <a:lnTo>
                  <a:pt x="3209" y="2304"/>
                </a:lnTo>
                <a:lnTo>
                  <a:pt x="3209" y="2304"/>
                </a:lnTo>
                <a:lnTo>
                  <a:pt x="3209" y="2304"/>
                </a:lnTo>
                <a:lnTo>
                  <a:pt x="3209" y="2305"/>
                </a:lnTo>
                <a:lnTo>
                  <a:pt x="3209" y="2305"/>
                </a:lnTo>
                <a:lnTo>
                  <a:pt x="3209" y="2307"/>
                </a:lnTo>
                <a:cubicBezTo>
                  <a:pt x="3208" y="2310"/>
                  <a:pt x="3208" y="2312"/>
                  <a:pt x="3209" y="2315"/>
                </a:cubicBezTo>
                <a:cubicBezTo>
                  <a:pt x="3213" y="2314"/>
                  <a:pt x="3214" y="2312"/>
                  <a:pt x="3215" y="2316"/>
                </a:cubicBezTo>
                <a:cubicBezTo>
                  <a:pt x="3213" y="2318"/>
                  <a:pt x="3212" y="2319"/>
                  <a:pt x="3210" y="2320"/>
                </a:cubicBezTo>
                <a:lnTo>
                  <a:pt x="3208" y="2320"/>
                </a:lnTo>
                <a:lnTo>
                  <a:pt x="3208" y="2319"/>
                </a:lnTo>
                <a:lnTo>
                  <a:pt x="3206" y="2319"/>
                </a:lnTo>
                <a:lnTo>
                  <a:pt x="3206" y="2321"/>
                </a:lnTo>
                <a:lnTo>
                  <a:pt x="3204" y="2321"/>
                </a:lnTo>
                <a:cubicBezTo>
                  <a:pt x="3203" y="2321"/>
                  <a:pt x="3201" y="2321"/>
                  <a:pt x="3199" y="2321"/>
                </a:cubicBezTo>
                <a:cubicBezTo>
                  <a:pt x="3199" y="2317"/>
                  <a:pt x="3201" y="2314"/>
                  <a:pt x="3201" y="2310"/>
                </a:cubicBezTo>
                <a:cubicBezTo>
                  <a:pt x="3203" y="2310"/>
                  <a:pt x="3203" y="2311"/>
                  <a:pt x="3204" y="2311"/>
                </a:cubicBezTo>
                <a:cubicBezTo>
                  <a:pt x="3203" y="2308"/>
                  <a:pt x="3206" y="2306"/>
                  <a:pt x="3205" y="2304"/>
                </a:cubicBezTo>
                <a:lnTo>
                  <a:pt x="3205" y="2304"/>
                </a:lnTo>
                <a:lnTo>
                  <a:pt x="3205" y="2302"/>
                </a:lnTo>
                <a:cubicBezTo>
                  <a:pt x="3205" y="2301"/>
                  <a:pt x="3205" y="2300"/>
                  <a:pt x="3204" y="2299"/>
                </a:cubicBezTo>
                <a:cubicBezTo>
                  <a:pt x="3203" y="2299"/>
                  <a:pt x="3203" y="2300"/>
                  <a:pt x="3203" y="2300"/>
                </a:cubicBezTo>
                <a:cubicBezTo>
                  <a:pt x="3202" y="2301"/>
                  <a:pt x="3202" y="2303"/>
                  <a:pt x="3203" y="2305"/>
                </a:cubicBezTo>
                <a:lnTo>
                  <a:pt x="3204" y="2305"/>
                </a:lnTo>
                <a:lnTo>
                  <a:pt x="3204" y="2305"/>
                </a:lnTo>
                <a:cubicBezTo>
                  <a:pt x="3202" y="2308"/>
                  <a:pt x="3198" y="2301"/>
                  <a:pt x="3197" y="2304"/>
                </a:cubicBezTo>
                <a:cubicBezTo>
                  <a:pt x="3198" y="2304"/>
                  <a:pt x="3198" y="2305"/>
                  <a:pt x="3197" y="2305"/>
                </a:cubicBezTo>
                <a:cubicBezTo>
                  <a:pt x="3196" y="2305"/>
                  <a:pt x="3196" y="2304"/>
                  <a:pt x="3195" y="2303"/>
                </a:cubicBezTo>
                <a:cubicBezTo>
                  <a:pt x="3198" y="2300"/>
                  <a:pt x="3198" y="2297"/>
                  <a:pt x="3197" y="2294"/>
                </a:cubicBezTo>
                <a:cubicBezTo>
                  <a:pt x="3194" y="2295"/>
                  <a:pt x="3189" y="2296"/>
                  <a:pt x="3189" y="2299"/>
                </a:cubicBezTo>
                <a:cubicBezTo>
                  <a:pt x="3190" y="2303"/>
                  <a:pt x="3195" y="2302"/>
                  <a:pt x="3194" y="2306"/>
                </a:cubicBezTo>
                <a:cubicBezTo>
                  <a:pt x="3190" y="2305"/>
                  <a:pt x="3187" y="2309"/>
                  <a:pt x="3186" y="2305"/>
                </a:cubicBezTo>
                <a:cubicBezTo>
                  <a:pt x="3186" y="2302"/>
                  <a:pt x="3188" y="2301"/>
                  <a:pt x="3188" y="2299"/>
                </a:cubicBezTo>
                <a:cubicBezTo>
                  <a:pt x="3185" y="2297"/>
                  <a:pt x="3183" y="2297"/>
                  <a:pt x="3178" y="2295"/>
                </a:cubicBezTo>
                <a:cubicBezTo>
                  <a:pt x="3178" y="2299"/>
                  <a:pt x="3177" y="2303"/>
                  <a:pt x="3180" y="2304"/>
                </a:cubicBezTo>
                <a:cubicBezTo>
                  <a:pt x="3174" y="2306"/>
                  <a:pt x="3169" y="2306"/>
                  <a:pt x="3163" y="2305"/>
                </a:cubicBezTo>
                <a:cubicBezTo>
                  <a:pt x="3162" y="2307"/>
                  <a:pt x="3161" y="2309"/>
                  <a:pt x="3162" y="2311"/>
                </a:cubicBezTo>
                <a:cubicBezTo>
                  <a:pt x="3163" y="2314"/>
                  <a:pt x="3166" y="2309"/>
                  <a:pt x="3167" y="2312"/>
                </a:cubicBezTo>
                <a:cubicBezTo>
                  <a:pt x="3165" y="2316"/>
                  <a:pt x="3162" y="2318"/>
                  <a:pt x="3159" y="2322"/>
                </a:cubicBezTo>
                <a:cubicBezTo>
                  <a:pt x="3159" y="2321"/>
                  <a:pt x="3158" y="2319"/>
                  <a:pt x="3159" y="2317"/>
                </a:cubicBezTo>
                <a:cubicBezTo>
                  <a:pt x="3155" y="2317"/>
                  <a:pt x="3157" y="2322"/>
                  <a:pt x="3152" y="2320"/>
                </a:cubicBezTo>
                <a:cubicBezTo>
                  <a:pt x="3152" y="2324"/>
                  <a:pt x="3155" y="2327"/>
                  <a:pt x="3150" y="2327"/>
                </a:cubicBezTo>
                <a:cubicBezTo>
                  <a:pt x="3147" y="2317"/>
                  <a:pt x="3144" y="2312"/>
                  <a:pt x="3147" y="2303"/>
                </a:cubicBezTo>
                <a:cubicBezTo>
                  <a:pt x="3155" y="2302"/>
                  <a:pt x="3164" y="2302"/>
                  <a:pt x="3172" y="2302"/>
                </a:cubicBezTo>
                <a:cubicBezTo>
                  <a:pt x="3172" y="2300"/>
                  <a:pt x="3170" y="2299"/>
                  <a:pt x="3170" y="2297"/>
                </a:cubicBezTo>
                <a:cubicBezTo>
                  <a:pt x="3167" y="2297"/>
                  <a:pt x="3166" y="2298"/>
                  <a:pt x="3165" y="2296"/>
                </a:cubicBezTo>
                <a:cubicBezTo>
                  <a:pt x="3161" y="2295"/>
                  <a:pt x="3162" y="2299"/>
                  <a:pt x="3159" y="2299"/>
                </a:cubicBezTo>
                <a:cubicBezTo>
                  <a:pt x="3158" y="2296"/>
                  <a:pt x="3151" y="2298"/>
                  <a:pt x="3152" y="2294"/>
                </a:cubicBezTo>
                <a:cubicBezTo>
                  <a:pt x="3152" y="2290"/>
                  <a:pt x="3154" y="2288"/>
                  <a:pt x="3155" y="2285"/>
                </a:cubicBezTo>
                <a:cubicBezTo>
                  <a:pt x="3152" y="2283"/>
                  <a:pt x="3150" y="2283"/>
                  <a:pt x="3147" y="2283"/>
                </a:cubicBezTo>
                <a:cubicBezTo>
                  <a:pt x="3147" y="2282"/>
                  <a:pt x="3147" y="2281"/>
                  <a:pt x="3148" y="2280"/>
                </a:cubicBezTo>
                <a:cubicBezTo>
                  <a:pt x="3145" y="2279"/>
                  <a:pt x="3142" y="2279"/>
                  <a:pt x="3139" y="2281"/>
                </a:cubicBezTo>
                <a:cubicBezTo>
                  <a:pt x="3145" y="2283"/>
                  <a:pt x="3148" y="2290"/>
                  <a:pt x="3147" y="2296"/>
                </a:cubicBezTo>
                <a:cubicBezTo>
                  <a:pt x="3147" y="2297"/>
                  <a:pt x="3149" y="2296"/>
                  <a:pt x="3149" y="2297"/>
                </a:cubicBezTo>
                <a:cubicBezTo>
                  <a:pt x="3145" y="2296"/>
                  <a:pt x="3141" y="2298"/>
                  <a:pt x="3138" y="2300"/>
                </a:cubicBezTo>
                <a:cubicBezTo>
                  <a:pt x="3139" y="2303"/>
                  <a:pt x="3142" y="2303"/>
                  <a:pt x="3145" y="2302"/>
                </a:cubicBezTo>
                <a:cubicBezTo>
                  <a:pt x="3143" y="2309"/>
                  <a:pt x="3141" y="2316"/>
                  <a:pt x="3138" y="2323"/>
                </a:cubicBezTo>
                <a:cubicBezTo>
                  <a:pt x="3140" y="2323"/>
                  <a:pt x="3141" y="2324"/>
                  <a:pt x="3142" y="2324"/>
                </a:cubicBezTo>
                <a:cubicBezTo>
                  <a:pt x="3144" y="2321"/>
                  <a:pt x="3140" y="2319"/>
                  <a:pt x="3142" y="2318"/>
                </a:cubicBezTo>
                <a:cubicBezTo>
                  <a:pt x="3142" y="2318"/>
                  <a:pt x="3143" y="2318"/>
                  <a:pt x="3143" y="2318"/>
                </a:cubicBezTo>
                <a:cubicBezTo>
                  <a:pt x="3145" y="2318"/>
                  <a:pt x="3146" y="2320"/>
                  <a:pt x="3146" y="2322"/>
                </a:cubicBezTo>
                <a:cubicBezTo>
                  <a:pt x="3146" y="2324"/>
                  <a:pt x="3146" y="2326"/>
                  <a:pt x="3144" y="2326"/>
                </a:cubicBezTo>
                <a:cubicBezTo>
                  <a:pt x="3141" y="2326"/>
                  <a:pt x="3136" y="2330"/>
                  <a:pt x="3135" y="2325"/>
                </a:cubicBezTo>
                <a:cubicBezTo>
                  <a:pt x="3137" y="2319"/>
                  <a:pt x="3132" y="2309"/>
                  <a:pt x="3134" y="2299"/>
                </a:cubicBezTo>
                <a:cubicBezTo>
                  <a:pt x="3131" y="2300"/>
                  <a:pt x="3128" y="2300"/>
                  <a:pt x="3125" y="2299"/>
                </a:cubicBezTo>
                <a:lnTo>
                  <a:pt x="3125" y="2299"/>
                </a:lnTo>
                <a:lnTo>
                  <a:pt x="3125" y="2298"/>
                </a:lnTo>
                <a:cubicBezTo>
                  <a:pt x="3125" y="2297"/>
                  <a:pt x="3124" y="2297"/>
                  <a:pt x="3124" y="2297"/>
                </a:cubicBezTo>
                <a:cubicBezTo>
                  <a:pt x="3124" y="2297"/>
                  <a:pt x="3124" y="2298"/>
                  <a:pt x="3123" y="2298"/>
                </a:cubicBezTo>
                <a:lnTo>
                  <a:pt x="3123" y="2299"/>
                </a:lnTo>
                <a:lnTo>
                  <a:pt x="3122" y="2299"/>
                </a:lnTo>
                <a:cubicBezTo>
                  <a:pt x="3122" y="2302"/>
                  <a:pt x="3127" y="2300"/>
                  <a:pt x="3125" y="2304"/>
                </a:cubicBezTo>
                <a:cubicBezTo>
                  <a:pt x="3122" y="2303"/>
                  <a:pt x="3122" y="2306"/>
                  <a:pt x="3119" y="2305"/>
                </a:cubicBezTo>
                <a:cubicBezTo>
                  <a:pt x="3118" y="2310"/>
                  <a:pt x="3121" y="2310"/>
                  <a:pt x="3121" y="2314"/>
                </a:cubicBezTo>
                <a:cubicBezTo>
                  <a:pt x="3125" y="2314"/>
                  <a:pt x="3128" y="2310"/>
                  <a:pt x="3132" y="2314"/>
                </a:cubicBezTo>
                <a:lnTo>
                  <a:pt x="3132" y="2321"/>
                </a:lnTo>
                <a:cubicBezTo>
                  <a:pt x="3128" y="2317"/>
                  <a:pt x="3127" y="2325"/>
                  <a:pt x="3126" y="2328"/>
                </a:cubicBezTo>
                <a:cubicBezTo>
                  <a:pt x="3120" y="2326"/>
                  <a:pt x="3128" y="2319"/>
                  <a:pt x="3127" y="2319"/>
                </a:cubicBezTo>
                <a:cubicBezTo>
                  <a:pt x="3124" y="2318"/>
                  <a:pt x="3125" y="2322"/>
                  <a:pt x="3123" y="2322"/>
                </a:cubicBezTo>
                <a:cubicBezTo>
                  <a:pt x="3123" y="2320"/>
                  <a:pt x="3119" y="2322"/>
                  <a:pt x="3118" y="2322"/>
                </a:cubicBezTo>
                <a:cubicBezTo>
                  <a:pt x="3116" y="2320"/>
                  <a:pt x="3119" y="2319"/>
                  <a:pt x="3116" y="2318"/>
                </a:cubicBezTo>
                <a:cubicBezTo>
                  <a:pt x="3116" y="2319"/>
                  <a:pt x="3116" y="2322"/>
                  <a:pt x="3114" y="2321"/>
                </a:cubicBezTo>
                <a:cubicBezTo>
                  <a:pt x="3115" y="2318"/>
                  <a:pt x="3116" y="2314"/>
                  <a:pt x="3117" y="2311"/>
                </a:cubicBezTo>
                <a:cubicBezTo>
                  <a:pt x="3113" y="2310"/>
                  <a:pt x="3115" y="2300"/>
                  <a:pt x="3112" y="2297"/>
                </a:cubicBezTo>
                <a:cubicBezTo>
                  <a:pt x="3108" y="2301"/>
                  <a:pt x="3111" y="2306"/>
                  <a:pt x="3107" y="2310"/>
                </a:cubicBezTo>
                <a:cubicBezTo>
                  <a:pt x="3109" y="2315"/>
                  <a:pt x="3110" y="2321"/>
                  <a:pt x="3110" y="2326"/>
                </a:cubicBezTo>
                <a:cubicBezTo>
                  <a:pt x="3109" y="2326"/>
                  <a:pt x="3108" y="2327"/>
                  <a:pt x="3107" y="2327"/>
                </a:cubicBezTo>
                <a:cubicBezTo>
                  <a:pt x="3106" y="2324"/>
                  <a:pt x="3108" y="2325"/>
                  <a:pt x="3108" y="2322"/>
                </a:cubicBezTo>
                <a:cubicBezTo>
                  <a:pt x="3107" y="2320"/>
                  <a:pt x="3102" y="2322"/>
                  <a:pt x="3104" y="2317"/>
                </a:cubicBezTo>
                <a:cubicBezTo>
                  <a:pt x="3101" y="2316"/>
                  <a:pt x="3102" y="2320"/>
                  <a:pt x="3100" y="2321"/>
                </a:cubicBezTo>
                <a:cubicBezTo>
                  <a:pt x="3098" y="2317"/>
                  <a:pt x="3097" y="2313"/>
                  <a:pt x="3098" y="2309"/>
                </a:cubicBezTo>
                <a:lnTo>
                  <a:pt x="3100" y="2306"/>
                </a:lnTo>
                <a:lnTo>
                  <a:pt x="3102" y="2305"/>
                </a:lnTo>
                <a:lnTo>
                  <a:pt x="3103" y="2305"/>
                </a:lnTo>
                <a:cubicBezTo>
                  <a:pt x="3102" y="2305"/>
                  <a:pt x="3102" y="2304"/>
                  <a:pt x="3101" y="2303"/>
                </a:cubicBezTo>
                <a:cubicBezTo>
                  <a:pt x="3099" y="2302"/>
                  <a:pt x="3097" y="2303"/>
                  <a:pt x="3096" y="2305"/>
                </a:cubicBezTo>
                <a:lnTo>
                  <a:pt x="3096" y="2305"/>
                </a:lnTo>
                <a:lnTo>
                  <a:pt x="3094" y="2306"/>
                </a:lnTo>
                <a:cubicBezTo>
                  <a:pt x="3094" y="2319"/>
                  <a:pt x="3102" y="2323"/>
                  <a:pt x="3098" y="2337"/>
                </a:cubicBezTo>
                <a:cubicBezTo>
                  <a:pt x="3098" y="2334"/>
                  <a:pt x="3098" y="2332"/>
                  <a:pt x="3094" y="2332"/>
                </a:cubicBezTo>
                <a:cubicBezTo>
                  <a:pt x="3094" y="2336"/>
                  <a:pt x="3093" y="2340"/>
                  <a:pt x="3095" y="2342"/>
                </a:cubicBezTo>
                <a:cubicBezTo>
                  <a:pt x="3098" y="2343"/>
                  <a:pt x="3101" y="2339"/>
                  <a:pt x="3102" y="2343"/>
                </a:cubicBezTo>
                <a:lnTo>
                  <a:pt x="3093" y="2343"/>
                </a:lnTo>
                <a:cubicBezTo>
                  <a:pt x="3094" y="2340"/>
                  <a:pt x="3092" y="2338"/>
                  <a:pt x="3090" y="2337"/>
                </a:cubicBezTo>
                <a:cubicBezTo>
                  <a:pt x="3088" y="2340"/>
                  <a:pt x="3092" y="2345"/>
                  <a:pt x="3086" y="2344"/>
                </a:cubicBezTo>
                <a:cubicBezTo>
                  <a:pt x="3085" y="2335"/>
                  <a:pt x="3089" y="2328"/>
                  <a:pt x="3086" y="2319"/>
                </a:cubicBezTo>
                <a:cubicBezTo>
                  <a:pt x="3082" y="2322"/>
                  <a:pt x="3083" y="2335"/>
                  <a:pt x="3084" y="2339"/>
                </a:cubicBezTo>
                <a:cubicBezTo>
                  <a:pt x="3080" y="2338"/>
                  <a:pt x="3075" y="2333"/>
                  <a:pt x="3077" y="2329"/>
                </a:cubicBezTo>
                <a:cubicBezTo>
                  <a:pt x="3080" y="2329"/>
                  <a:pt x="3078" y="2333"/>
                  <a:pt x="3081" y="2332"/>
                </a:cubicBezTo>
                <a:cubicBezTo>
                  <a:pt x="3081" y="2328"/>
                  <a:pt x="3081" y="2326"/>
                  <a:pt x="3078" y="2324"/>
                </a:cubicBezTo>
                <a:cubicBezTo>
                  <a:pt x="3079" y="2326"/>
                  <a:pt x="3076" y="2329"/>
                  <a:pt x="3076" y="2327"/>
                </a:cubicBezTo>
                <a:cubicBezTo>
                  <a:pt x="3076" y="2323"/>
                  <a:pt x="3078" y="2317"/>
                  <a:pt x="3073" y="2318"/>
                </a:cubicBezTo>
                <a:cubicBezTo>
                  <a:pt x="3076" y="2327"/>
                  <a:pt x="3070" y="2329"/>
                  <a:pt x="3073" y="2340"/>
                </a:cubicBezTo>
                <a:cubicBezTo>
                  <a:pt x="3071" y="2339"/>
                  <a:pt x="3068" y="2341"/>
                  <a:pt x="3068" y="2338"/>
                </a:cubicBezTo>
                <a:cubicBezTo>
                  <a:pt x="3071" y="2338"/>
                  <a:pt x="3070" y="2333"/>
                  <a:pt x="3070" y="2330"/>
                </a:cubicBezTo>
                <a:lnTo>
                  <a:pt x="3068" y="2329"/>
                </a:lnTo>
                <a:lnTo>
                  <a:pt x="3068" y="2329"/>
                </a:lnTo>
                <a:cubicBezTo>
                  <a:pt x="3069" y="2327"/>
                  <a:pt x="3069" y="2322"/>
                  <a:pt x="3067" y="2322"/>
                </a:cubicBezTo>
                <a:cubicBezTo>
                  <a:pt x="3066" y="2324"/>
                  <a:pt x="3066" y="2325"/>
                  <a:pt x="3066" y="2327"/>
                </a:cubicBezTo>
                <a:lnTo>
                  <a:pt x="3066" y="2328"/>
                </a:lnTo>
                <a:lnTo>
                  <a:pt x="3065" y="2328"/>
                </a:lnTo>
                <a:cubicBezTo>
                  <a:pt x="3063" y="2327"/>
                  <a:pt x="3062" y="2326"/>
                  <a:pt x="3061" y="2324"/>
                </a:cubicBezTo>
                <a:cubicBezTo>
                  <a:pt x="3063" y="2323"/>
                  <a:pt x="3065" y="2323"/>
                  <a:pt x="3064" y="2320"/>
                </a:cubicBezTo>
                <a:cubicBezTo>
                  <a:pt x="3062" y="2318"/>
                  <a:pt x="3061" y="2321"/>
                  <a:pt x="3059" y="2317"/>
                </a:cubicBezTo>
                <a:cubicBezTo>
                  <a:pt x="3060" y="2314"/>
                  <a:pt x="3065" y="2311"/>
                  <a:pt x="3059" y="2309"/>
                </a:cubicBezTo>
                <a:cubicBezTo>
                  <a:pt x="3063" y="2306"/>
                  <a:pt x="3064" y="2314"/>
                  <a:pt x="3068" y="2314"/>
                </a:cubicBezTo>
                <a:cubicBezTo>
                  <a:pt x="3068" y="2308"/>
                  <a:pt x="3066" y="2293"/>
                  <a:pt x="3058" y="2301"/>
                </a:cubicBezTo>
                <a:cubicBezTo>
                  <a:pt x="3061" y="2300"/>
                  <a:pt x="3062" y="2302"/>
                  <a:pt x="3061" y="2304"/>
                </a:cubicBezTo>
                <a:cubicBezTo>
                  <a:pt x="3059" y="2304"/>
                  <a:pt x="3060" y="2301"/>
                  <a:pt x="3056" y="2302"/>
                </a:cubicBezTo>
                <a:cubicBezTo>
                  <a:pt x="3056" y="2313"/>
                  <a:pt x="3062" y="2329"/>
                  <a:pt x="3048" y="2324"/>
                </a:cubicBezTo>
                <a:cubicBezTo>
                  <a:pt x="3047" y="2323"/>
                  <a:pt x="3046" y="2319"/>
                  <a:pt x="3043" y="2319"/>
                </a:cubicBezTo>
                <a:cubicBezTo>
                  <a:pt x="3047" y="2317"/>
                  <a:pt x="3042" y="2314"/>
                  <a:pt x="3044" y="2312"/>
                </a:cubicBezTo>
                <a:cubicBezTo>
                  <a:pt x="3049" y="2315"/>
                  <a:pt x="3049" y="2308"/>
                  <a:pt x="3053" y="2311"/>
                </a:cubicBezTo>
                <a:cubicBezTo>
                  <a:pt x="3053" y="2307"/>
                  <a:pt x="3054" y="2305"/>
                  <a:pt x="3052" y="2302"/>
                </a:cubicBezTo>
                <a:cubicBezTo>
                  <a:pt x="3052" y="2305"/>
                  <a:pt x="3049" y="2304"/>
                  <a:pt x="3046" y="2304"/>
                </a:cubicBezTo>
                <a:cubicBezTo>
                  <a:pt x="3046" y="2309"/>
                  <a:pt x="3044" y="2309"/>
                  <a:pt x="3041" y="2309"/>
                </a:cubicBezTo>
                <a:cubicBezTo>
                  <a:pt x="3042" y="2318"/>
                  <a:pt x="3041" y="2330"/>
                  <a:pt x="3050" y="2332"/>
                </a:cubicBezTo>
                <a:cubicBezTo>
                  <a:pt x="3046" y="2335"/>
                  <a:pt x="3052" y="2340"/>
                  <a:pt x="3050" y="2343"/>
                </a:cubicBezTo>
                <a:cubicBezTo>
                  <a:pt x="3057" y="2346"/>
                  <a:pt x="3052" y="2336"/>
                  <a:pt x="3058" y="2338"/>
                </a:cubicBezTo>
                <a:cubicBezTo>
                  <a:pt x="3058" y="2342"/>
                  <a:pt x="3056" y="2343"/>
                  <a:pt x="3059" y="2345"/>
                </a:cubicBezTo>
                <a:cubicBezTo>
                  <a:pt x="3059" y="2344"/>
                  <a:pt x="3060" y="2343"/>
                  <a:pt x="3060" y="2345"/>
                </a:cubicBezTo>
                <a:cubicBezTo>
                  <a:pt x="3056" y="2347"/>
                  <a:pt x="3051" y="2343"/>
                  <a:pt x="3049" y="2348"/>
                </a:cubicBezTo>
                <a:cubicBezTo>
                  <a:pt x="3049" y="2345"/>
                  <a:pt x="3043" y="2347"/>
                  <a:pt x="3042" y="2344"/>
                </a:cubicBezTo>
                <a:cubicBezTo>
                  <a:pt x="3048" y="2345"/>
                  <a:pt x="3043" y="2341"/>
                  <a:pt x="3045" y="2338"/>
                </a:cubicBezTo>
                <a:cubicBezTo>
                  <a:pt x="3041" y="2337"/>
                  <a:pt x="3043" y="2341"/>
                  <a:pt x="3039" y="2340"/>
                </a:cubicBezTo>
                <a:cubicBezTo>
                  <a:pt x="3040" y="2336"/>
                  <a:pt x="3041" y="2336"/>
                  <a:pt x="3039" y="2334"/>
                </a:cubicBezTo>
                <a:cubicBezTo>
                  <a:pt x="3040" y="2333"/>
                  <a:pt x="3044" y="2334"/>
                  <a:pt x="3043" y="2329"/>
                </a:cubicBezTo>
                <a:cubicBezTo>
                  <a:pt x="3038" y="2327"/>
                  <a:pt x="3040" y="2332"/>
                  <a:pt x="3036" y="2332"/>
                </a:cubicBezTo>
                <a:cubicBezTo>
                  <a:pt x="3037" y="2329"/>
                  <a:pt x="3035" y="2330"/>
                  <a:pt x="3036" y="2326"/>
                </a:cubicBezTo>
                <a:cubicBezTo>
                  <a:pt x="3032" y="2326"/>
                  <a:pt x="3034" y="2331"/>
                  <a:pt x="3030" y="2330"/>
                </a:cubicBezTo>
                <a:cubicBezTo>
                  <a:pt x="3030" y="2326"/>
                  <a:pt x="3028" y="2323"/>
                  <a:pt x="3032" y="2321"/>
                </a:cubicBezTo>
                <a:cubicBezTo>
                  <a:pt x="3032" y="2323"/>
                  <a:pt x="3032" y="2325"/>
                  <a:pt x="3034" y="2326"/>
                </a:cubicBezTo>
                <a:cubicBezTo>
                  <a:pt x="3036" y="2322"/>
                  <a:pt x="3037" y="2321"/>
                  <a:pt x="3038" y="2317"/>
                </a:cubicBezTo>
                <a:lnTo>
                  <a:pt x="3038" y="2316"/>
                </a:lnTo>
                <a:lnTo>
                  <a:pt x="3039" y="2314"/>
                </a:lnTo>
                <a:cubicBezTo>
                  <a:pt x="3040" y="2312"/>
                  <a:pt x="3040" y="2310"/>
                  <a:pt x="3040" y="2308"/>
                </a:cubicBezTo>
                <a:cubicBezTo>
                  <a:pt x="3035" y="2306"/>
                  <a:pt x="3033" y="2305"/>
                  <a:pt x="3032" y="2299"/>
                </a:cubicBezTo>
                <a:lnTo>
                  <a:pt x="3032" y="2297"/>
                </a:lnTo>
                <a:lnTo>
                  <a:pt x="3032" y="2297"/>
                </a:lnTo>
                <a:lnTo>
                  <a:pt x="3032" y="2297"/>
                </a:lnTo>
                <a:lnTo>
                  <a:pt x="3032" y="2297"/>
                </a:lnTo>
                <a:lnTo>
                  <a:pt x="3030" y="2297"/>
                </a:lnTo>
                <a:cubicBezTo>
                  <a:pt x="3029" y="2297"/>
                  <a:pt x="3028" y="2297"/>
                  <a:pt x="3028" y="2297"/>
                </a:cubicBezTo>
                <a:cubicBezTo>
                  <a:pt x="3030" y="2301"/>
                  <a:pt x="3028" y="2304"/>
                  <a:pt x="3028" y="2311"/>
                </a:cubicBezTo>
                <a:cubicBezTo>
                  <a:pt x="3030" y="2311"/>
                  <a:pt x="3032" y="2312"/>
                  <a:pt x="3033" y="2314"/>
                </a:cubicBezTo>
                <a:lnTo>
                  <a:pt x="3034" y="2314"/>
                </a:lnTo>
                <a:lnTo>
                  <a:pt x="3034" y="2315"/>
                </a:lnTo>
                <a:cubicBezTo>
                  <a:pt x="3033" y="2315"/>
                  <a:pt x="3032" y="2317"/>
                  <a:pt x="3031" y="2318"/>
                </a:cubicBezTo>
                <a:cubicBezTo>
                  <a:pt x="3032" y="2318"/>
                  <a:pt x="3034" y="2318"/>
                  <a:pt x="3034" y="2319"/>
                </a:cubicBezTo>
                <a:cubicBezTo>
                  <a:pt x="3030" y="2323"/>
                  <a:pt x="3025" y="2310"/>
                  <a:pt x="3024" y="2319"/>
                </a:cubicBezTo>
                <a:cubicBezTo>
                  <a:pt x="3032" y="2321"/>
                  <a:pt x="3025" y="2334"/>
                  <a:pt x="3019" y="2334"/>
                </a:cubicBezTo>
                <a:cubicBezTo>
                  <a:pt x="3020" y="2331"/>
                  <a:pt x="3020" y="2331"/>
                  <a:pt x="3018" y="2328"/>
                </a:cubicBezTo>
                <a:cubicBezTo>
                  <a:pt x="3015" y="2328"/>
                  <a:pt x="3010" y="2327"/>
                  <a:pt x="3009" y="2330"/>
                </a:cubicBezTo>
                <a:cubicBezTo>
                  <a:pt x="3006" y="2329"/>
                  <a:pt x="3009" y="2322"/>
                  <a:pt x="3005" y="2322"/>
                </a:cubicBezTo>
                <a:cubicBezTo>
                  <a:pt x="3004" y="2325"/>
                  <a:pt x="3006" y="2326"/>
                  <a:pt x="3006" y="2328"/>
                </a:cubicBezTo>
                <a:cubicBezTo>
                  <a:pt x="3002" y="2327"/>
                  <a:pt x="3004" y="2334"/>
                  <a:pt x="3002" y="2335"/>
                </a:cubicBezTo>
                <a:cubicBezTo>
                  <a:pt x="3000" y="2332"/>
                  <a:pt x="2999" y="2328"/>
                  <a:pt x="2999" y="2325"/>
                </a:cubicBezTo>
                <a:cubicBezTo>
                  <a:pt x="2993" y="2327"/>
                  <a:pt x="2992" y="2325"/>
                  <a:pt x="2987" y="2325"/>
                </a:cubicBezTo>
                <a:cubicBezTo>
                  <a:pt x="2987" y="2327"/>
                  <a:pt x="2989" y="2327"/>
                  <a:pt x="2988" y="2330"/>
                </a:cubicBezTo>
                <a:cubicBezTo>
                  <a:pt x="2981" y="2330"/>
                  <a:pt x="2978" y="2335"/>
                  <a:pt x="2973" y="2329"/>
                </a:cubicBezTo>
                <a:cubicBezTo>
                  <a:pt x="2975" y="2329"/>
                  <a:pt x="2975" y="2326"/>
                  <a:pt x="2977" y="2326"/>
                </a:cubicBezTo>
                <a:cubicBezTo>
                  <a:pt x="2978" y="2327"/>
                  <a:pt x="2981" y="2330"/>
                  <a:pt x="2982" y="2326"/>
                </a:cubicBezTo>
                <a:cubicBezTo>
                  <a:pt x="2980" y="2325"/>
                  <a:pt x="2978" y="2325"/>
                  <a:pt x="2977" y="2323"/>
                </a:cubicBezTo>
                <a:cubicBezTo>
                  <a:pt x="2980" y="2319"/>
                  <a:pt x="2980" y="2311"/>
                  <a:pt x="2984" y="2308"/>
                </a:cubicBezTo>
                <a:cubicBezTo>
                  <a:pt x="2984" y="2312"/>
                  <a:pt x="2985" y="2315"/>
                  <a:pt x="2987" y="2315"/>
                </a:cubicBezTo>
                <a:cubicBezTo>
                  <a:pt x="2987" y="2312"/>
                  <a:pt x="2988" y="2310"/>
                  <a:pt x="2990" y="2308"/>
                </a:cubicBezTo>
                <a:cubicBezTo>
                  <a:pt x="2993" y="2312"/>
                  <a:pt x="2990" y="2314"/>
                  <a:pt x="2988" y="2315"/>
                </a:cubicBezTo>
                <a:cubicBezTo>
                  <a:pt x="2990" y="2317"/>
                  <a:pt x="2988" y="2323"/>
                  <a:pt x="2992" y="2323"/>
                </a:cubicBezTo>
                <a:cubicBezTo>
                  <a:pt x="2992" y="2321"/>
                  <a:pt x="2996" y="2322"/>
                  <a:pt x="2997" y="2322"/>
                </a:cubicBezTo>
                <a:lnTo>
                  <a:pt x="2997" y="2318"/>
                </a:lnTo>
                <a:cubicBezTo>
                  <a:pt x="2995" y="2316"/>
                  <a:pt x="2992" y="2320"/>
                  <a:pt x="2992" y="2318"/>
                </a:cubicBezTo>
                <a:cubicBezTo>
                  <a:pt x="2994" y="2314"/>
                  <a:pt x="2994" y="2310"/>
                  <a:pt x="2994" y="2307"/>
                </a:cubicBezTo>
                <a:cubicBezTo>
                  <a:pt x="2994" y="2307"/>
                  <a:pt x="2994" y="2307"/>
                  <a:pt x="2994" y="2307"/>
                </a:cubicBezTo>
                <a:cubicBezTo>
                  <a:pt x="2990" y="2309"/>
                  <a:pt x="2985" y="2307"/>
                  <a:pt x="2983" y="2302"/>
                </a:cubicBezTo>
                <a:cubicBezTo>
                  <a:pt x="2984" y="2306"/>
                  <a:pt x="2983" y="2307"/>
                  <a:pt x="2981" y="2307"/>
                </a:cubicBezTo>
                <a:lnTo>
                  <a:pt x="2979" y="2306"/>
                </a:lnTo>
                <a:lnTo>
                  <a:pt x="2979" y="2306"/>
                </a:lnTo>
                <a:lnTo>
                  <a:pt x="2979" y="2306"/>
                </a:lnTo>
                <a:lnTo>
                  <a:pt x="2978" y="2306"/>
                </a:lnTo>
                <a:cubicBezTo>
                  <a:pt x="2978" y="2304"/>
                  <a:pt x="2977" y="2302"/>
                  <a:pt x="2975" y="2301"/>
                </a:cubicBezTo>
                <a:cubicBezTo>
                  <a:pt x="2975" y="2304"/>
                  <a:pt x="2972" y="2311"/>
                  <a:pt x="2975" y="2312"/>
                </a:cubicBezTo>
                <a:cubicBezTo>
                  <a:pt x="2975" y="2309"/>
                  <a:pt x="2976" y="2308"/>
                  <a:pt x="2978" y="2307"/>
                </a:cubicBezTo>
                <a:lnTo>
                  <a:pt x="2979" y="2306"/>
                </a:lnTo>
                <a:lnTo>
                  <a:pt x="2979" y="2306"/>
                </a:lnTo>
                <a:lnTo>
                  <a:pt x="2978" y="2309"/>
                </a:lnTo>
                <a:cubicBezTo>
                  <a:pt x="2976" y="2316"/>
                  <a:pt x="2978" y="2321"/>
                  <a:pt x="2970" y="2319"/>
                </a:cubicBezTo>
                <a:cubicBezTo>
                  <a:pt x="2974" y="2323"/>
                  <a:pt x="2967" y="2325"/>
                  <a:pt x="2972" y="2329"/>
                </a:cubicBezTo>
                <a:cubicBezTo>
                  <a:pt x="2971" y="2332"/>
                  <a:pt x="2968" y="2333"/>
                  <a:pt x="2966" y="2333"/>
                </a:cubicBezTo>
                <a:cubicBezTo>
                  <a:pt x="2966" y="2332"/>
                  <a:pt x="2966" y="2331"/>
                  <a:pt x="2964" y="2331"/>
                </a:cubicBezTo>
                <a:cubicBezTo>
                  <a:pt x="2958" y="2329"/>
                  <a:pt x="2959" y="2345"/>
                  <a:pt x="2963" y="2339"/>
                </a:cubicBezTo>
                <a:cubicBezTo>
                  <a:pt x="2964" y="2342"/>
                  <a:pt x="2962" y="2342"/>
                  <a:pt x="2963" y="2345"/>
                </a:cubicBezTo>
                <a:cubicBezTo>
                  <a:pt x="2960" y="2346"/>
                  <a:pt x="2956" y="2347"/>
                  <a:pt x="2952" y="2346"/>
                </a:cubicBezTo>
                <a:cubicBezTo>
                  <a:pt x="2951" y="2349"/>
                  <a:pt x="2955" y="2352"/>
                  <a:pt x="2952" y="2353"/>
                </a:cubicBezTo>
                <a:cubicBezTo>
                  <a:pt x="2952" y="2347"/>
                  <a:pt x="2946" y="2347"/>
                  <a:pt x="2946" y="2341"/>
                </a:cubicBezTo>
                <a:cubicBezTo>
                  <a:pt x="2951" y="2341"/>
                  <a:pt x="2949" y="2333"/>
                  <a:pt x="2950" y="2329"/>
                </a:cubicBezTo>
                <a:cubicBezTo>
                  <a:pt x="2945" y="2331"/>
                  <a:pt x="2944" y="2336"/>
                  <a:pt x="2937" y="2333"/>
                </a:cubicBezTo>
                <a:cubicBezTo>
                  <a:pt x="2935" y="2331"/>
                  <a:pt x="2937" y="2327"/>
                  <a:pt x="2933" y="2328"/>
                </a:cubicBezTo>
                <a:cubicBezTo>
                  <a:pt x="2931" y="2332"/>
                  <a:pt x="2931" y="2333"/>
                  <a:pt x="2928" y="2330"/>
                </a:cubicBezTo>
                <a:cubicBezTo>
                  <a:pt x="2927" y="2335"/>
                  <a:pt x="2929" y="2338"/>
                  <a:pt x="2926" y="2340"/>
                </a:cubicBezTo>
                <a:cubicBezTo>
                  <a:pt x="2921" y="2336"/>
                  <a:pt x="2925" y="2326"/>
                  <a:pt x="2922" y="2322"/>
                </a:cubicBezTo>
                <a:cubicBezTo>
                  <a:pt x="2920" y="2324"/>
                  <a:pt x="2920" y="2327"/>
                  <a:pt x="2918" y="2328"/>
                </a:cubicBezTo>
                <a:cubicBezTo>
                  <a:pt x="2914" y="2327"/>
                  <a:pt x="2918" y="2320"/>
                  <a:pt x="2918" y="2316"/>
                </a:cubicBezTo>
                <a:cubicBezTo>
                  <a:pt x="2915" y="2315"/>
                  <a:pt x="2917" y="2320"/>
                  <a:pt x="2915" y="2320"/>
                </a:cubicBezTo>
                <a:cubicBezTo>
                  <a:pt x="2914" y="2319"/>
                  <a:pt x="2912" y="2320"/>
                  <a:pt x="2911" y="2318"/>
                </a:cubicBezTo>
                <a:cubicBezTo>
                  <a:pt x="2913" y="2315"/>
                  <a:pt x="2913" y="2308"/>
                  <a:pt x="2910" y="2306"/>
                </a:cubicBezTo>
                <a:cubicBezTo>
                  <a:pt x="2909" y="2313"/>
                  <a:pt x="2908" y="2320"/>
                  <a:pt x="2904" y="2323"/>
                </a:cubicBezTo>
                <a:cubicBezTo>
                  <a:pt x="2904" y="2319"/>
                  <a:pt x="2902" y="2315"/>
                  <a:pt x="2898" y="2314"/>
                </a:cubicBezTo>
                <a:cubicBezTo>
                  <a:pt x="2898" y="2309"/>
                  <a:pt x="2901" y="2309"/>
                  <a:pt x="2902" y="2306"/>
                </a:cubicBezTo>
                <a:cubicBezTo>
                  <a:pt x="2895" y="2304"/>
                  <a:pt x="2894" y="2301"/>
                  <a:pt x="2893" y="2296"/>
                </a:cubicBezTo>
                <a:cubicBezTo>
                  <a:pt x="2889" y="2297"/>
                  <a:pt x="2886" y="2297"/>
                  <a:pt x="2882" y="2297"/>
                </a:cubicBezTo>
                <a:cubicBezTo>
                  <a:pt x="2883" y="2300"/>
                  <a:pt x="2885" y="2302"/>
                  <a:pt x="2887" y="2303"/>
                </a:cubicBezTo>
                <a:cubicBezTo>
                  <a:pt x="2886" y="2299"/>
                  <a:pt x="2890" y="2301"/>
                  <a:pt x="2892" y="2301"/>
                </a:cubicBezTo>
                <a:cubicBezTo>
                  <a:pt x="2891" y="2303"/>
                  <a:pt x="2892" y="2303"/>
                  <a:pt x="2892" y="2305"/>
                </a:cubicBezTo>
                <a:cubicBezTo>
                  <a:pt x="2891" y="2305"/>
                  <a:pt x="2889" y="2305"/>
                  <a:pt x="2887" y="2305"/>
                </a:cubicBezTo>
                <a:cubicBezTo>
                  <a:pt x="2886" y="2308"/>
                  <a:pt x="2887" y="2308"/>
                  <a:pt x="2888" y="2310"/>
                </a:cubicBezTo>
                <a:cubicBezTo>
                  <a:pt x="2892" y="2310"/>
                  <a:pt x="2895" y="2306"/>
                  <a:pt x="2897" y="2310"/>
                </a:cubicBezTo>
                <a:cubicBezTo>
                  <a:pt x="2897" y="2314"/>
                  <a:pt x="2895" y="2314"/>
                  <a:pt x="2895" y="2318"/>
                </a:cubicBezTo>
                <a:cubicBezTo>
                  <a:pt x="2900" y="2320"/>
                  <a:pt x="2904" y="2325"/>
                  <a:pt x="2905" y="2331"/>
                </a:cubicBezTo>
                <a:cubicBezTo>
                  <a:pt x="2909" y="2332"/>
                  <a:pt x="2906" y="2326"/>
                  <a:pt x="2910" y="2327"/>
                </a:cubicBezTo>
                <a:lnTo>
                  <a:pt x="2910" y="2334"/>
                </a:lnTo>
                <a:cubicBezTo>
                  <a:pt x="2909" y="2334"/>
                  <a:pt x="2907" y="2334"/>
                  <a:pt x="2906" y="2335"/>
                </a:cubicBezTo>
                <a:cubicBezTo>
                  <a:pt x="2906" y="2339"/>
                  <a:pt x="2909" y="2341"/>
                  <a:pt x="2909" y="2346"/>
                </a:cubicBezTo>
                <a:cubicBezTo>
                  <a:pt x="2913" y="2346"/>
                  <a:pt x="2914" y="2338"/>
                  <a:pt x="2911" y="2336"/>
                </a:cubicBezTo>
                <a:cubicBezTo>
                  <a:pt x="2913" y="2334"/>
                  <a:pt x="2918" y="2330"/>
                  <a:pt x="2919" y="2331"/>
                </a:cubicBezTo>
                <a:cubicBezTo>
                  <a:pt x="2918" y="2334"/>
                  <a:pt x="2917" y="2337"/>
                  <a:pt x="2916" y="2341"/>
                </a:cubicBezTo>
                <a:cubicBezTo>
                  <a:pt x="2920" y="2341"/>
                  <a:pt x="2919" y="2342"/>
                  <a:pt x="2918" y="2345"/>
                </a:cubicBezTo>
                <a:cubicBezTo>
                  <a:pt x="2919" y="2347"/>
                  <a:pt x="2924" y="2345"/>
                  <a:pt x="2924" y="2348"/>
                </a:cubicBezTo>
                <a:cubicBezTo>
                  <a:pt x="2918" y="2349"/>
                  <a:pt x="2918" y="2360"/>
                  <a:pt x="2912" y="2356"/>
                </a:cubicBezTo>
                <a:cubicBezTo>
                  <a:pt x="2910" y="2358"/>
                  <a:pt x="2912" y="2360"/>
                  <a:pt x="2910" y="2362"/>
                </a:cubicBezTo>
                <a:cubicBezTo>
                  <a:pt x="2905" y="2359"/>
                  <a:pt x="2906" y="2357"/>
                  <a:pt x="2905" y="2351"/>
                </a:cubicBezTo>
                <a:cubicBezTo>
                  <a:pt x="2910" y="2351"/>
                  <a:pt x="2910" y="2355"/>
                  <a:pt x="2915" y="2355"/>
                </a:cubicBezTo>
                <a:cubicBezTo>
                  <a:pt x="2915" y="2353"/>
                  <a:pt x="2916" y="2353"/>
                  <a:pt x="2916" y="2351"/>
                </a:cubicBezTo>
                <a:cubicBezTo>
                  <a:pt x="2907" y="2350"/>
                  <a:pt x="2897" y="2348"/>
                  <a:pt x="2892" y="2352"/>
                </a:cubicBezTo>
                <a:cubicBezTo>
                  <a:pt x="2892" y="2355"/>
                  <a:pt x="2898" y="2352"/>
                  <a:pt x="2899" y="2355"/>
                </a:cubicBezTo>
                <a:cubicBezTo>
                  <a:pt x="2897" y="2358"/>
                  <a:pt x="2898" y="2363"/>
                  <a:pt x="2895" y="2365"/>
                </a:cubicBezTo>
                <a:cubicBezTo>
                  <a:pt x="2892" y="2363"/>
                  <a:pt x="2896" y="2360"/>
                  <a:pt x="2892" y="2358"/>
                </a:cubicBezTo>
                <a:cubicBezTo>
                  <a:pt x="2890" y="2366"/>
                  <a:pt x="2882" y="2362"/>
                  <a:pt x="2876" y="2364"/>
                </a:cubicBezTo>
                <a:cubicBezTo>
                  <a:pt x="2875" y="2361"/>
                  <a:pt x="2874" y="2357"/>
                  <a:pt x="2873" y="2354"/>
                </a:cubicBezTo>
                <a:cubicBezTo>
                  <a:pt x="2875" y="2352"/>
                  <a:pt x="2879" y="2353"/>
                  <a:pt x="2882" y="2353"/>
                </a:cubicBezTo>
                <a:cubicBezTo>
                  <a:pt x="2881" y="2351"/>
                  <a:pt x="2881" y="2346"/>
                  <a:pt x="2879" y="2344"/>
                </a:cubicBezTo>
                <a:cubicBezTo>
                  <a:pt x="2880" y="2342"/>
                  <a:pt x="2882" y="2346"/>
                  <a:pt x="2883" y="2342"/>
                </a:cubicBezTo>
                <a:cubicBezTo>
                  <a:pt x="2881" y="2340"/>
                  <a:pt x="2885" y="2332"/>
                  <a:pt x="2879" y="2331"/>
                </a:cubicBezTo>
                <a:cubicBezTo>
                  <a:pt x="2877" y="2332"/>
                  <a:pt x="2879" y="2337"/>
                  <a:pt x="2877" y="2337"/>
                </a:cubicBezTo>
                <a:cubicBezTo>
                  <a:pt x="2874" y="2332"/>
                  <a:pt x="2867" y="2338"/>
                  <a:pt x="2865" y="2335"/>
                </a:cubicBezTo>
                <a:cubicBezTo>
                  <a:pt x="2865" y="2334"/>
                  <a:pt x="2867" y="2328"/>
                  <a:pt x="2865" y="2328"/>
                </a:cubicBezTo>
                <a:cubicBezTo>
                  <a:pt x="2866" y="2333"/>
                  <a:pt x="2861" y="2331"/>
                  <a:pt x="2859" y="2333"/>
                </a:cubicBezTo>
                <a:cubicBezTo>
                  <a:pt x="2862" y="2334"/>
                  <a:pt x="2862" y="2337"/>
                  <a:pt x="2864" y="2339"/>
                </a:cubicBezTo>
                <a:cubicBezTo>
                  <a:pt x="2863" y="2341"/>
                  <a:pt x="2862" y="2341"/>
                  <a:pt x="2864" y="2343"/>
                </a:cubicBezTo>
                <a:cubicBezTo>
                  <a:pt x="2863" y="2344"/>
                  <a:pt x="2863" y="2346"/>
                  <a:pt x="2860" y="2346"/>
                </a:cubicBezTo>
                <a:cubicBezTo>
                  <a:pt x="2859" y="2343"/>
                  <a:pt x="2862" y="2343"/>
                  <a:pt x="2861" y="2341"/>
                </a:cubicBezTo>
                <a:cubicBezTo>
                  <a:pt x="2858" y="2338"/>
                  <a:pt x="2855" y="2342"/>
                  <a:pt x="2853" y="2337"/>
                </a:cubicBezTo>
                <a:cubicBezTo>
                  <a:pt x="2858" y="2348"/>
                  <a:pt x="2847" y="2345"/>
                  <a:pt x="2844" y="2350"/>
                </a:cubicBezTo>
                <a:cubicBezTo>
                  <a:pt x="2851" y="2349"/>
                  <a:pt x="2852" y="2352"/>
                  <a:pt x="2857" y="2349"/>
                </a:cubicBezTo>
                <a:cubicBezTo>
                  <a:pt x="2859" y="2351"/>
                  <a:pt x="2855" y="2354"/>
                  <a:pt x="2859" y="2355"/>
                </a:cubicBezTo>
                <a:cubicBezTo>
                  <a:pt x="2860" y="2353"/>
                  <a:pt x="2862" y="2348"/>
                  <a:pt x="2864" y="2352"/>
                </a:cubicBezTo>
                <a:cubicBezTo>
                  <a:pt x="2860" y="2352"/>
                  <a:pt x="2864" y="2356"/>
                  <a:pt x="2863" y="2358"/>
                </a:cubicBezTo>
                <a:cubicBezTo>
                  <a:pt x="2862" y="2358"/>
                  <a:pt x="2862" y="2359"/>
                  <a:pt x="2861" y="2359"/>
                </a:cubicBezTo>
                <a:cubicBezTo>
                  <a:pt x="2855" y="2359"/>
                  <a:pt x="2853" y="2357"/>
                  <a:pt x="2851" y="2361"/>
                </a:cubicBezTo>
                <a:cubicBezTo>
                  <a:pt x="2849" y="2359"/>
                  <a:pt x="2849" y="2356"/>
                  <a:pt x="2845" y="2356"/>
                </a:cubicBezTo>
                <a:cubicBezTo>
                  <a:pt x="2844" y="2358"/>
                  <a:pt x="2845" y="2359"/>
                  <a:pt x="2844" y="2360"/>
                </a:cubicBezTo>
                <a:cubicBezTo>
                  <a:pt x="2844" y="2358"/>
                  <a:pt x="2840" y="2359"/>
                  <a:pt x="2839" y="2359"/>
                </a:cubicBezTo>
                <a:cubicBezTo>
                  <a:pt x="2835" y="2360"/>
                  <a:pt x="2833" y="2371"/>
                  <a:pt x="2839" y="2371"/>
                </a:cubicBezTo>
                <a:cubicBezTo>
                  <a:pt x="2842" y="2366"/>
                  <a:pt x="2838" y="2367"/>
                  <a:pt x="2838" y="2363"/>
                </a:cubicBezTo>
                <a:cubicBezTo>
                  <a:pt x="2840" y="2363"/>
                  <a:pt x="2839" y="2360"/>
                  <a:pt x="2841" y="2360"/>
                </a:cubicBezTo>
                <a:cubicBezTo>
                  <a:pt x="2843" y="2363"/>
                  <a:pt x="2842" y="2371"/>
                  <a:pt x="2843" y="2375"/>
                </a:cubicBezTo>
                <a:cubicBezTo>
                  <a:pt x="2848" y="2375"/>
                  <a:pt x="2850" y="2371"/>
                  <a:pt x="2853" y="2375"/>
                </a:cubicBezTo>
                <a:cubicBezTo>
                  <a:pt x="2853" y="2372"/>
                  <a:pt x="2851" y="2372"/>
                  <a:pt x="2852" y="2368"/>
                </a:cubicBezTo>
                <a:cubicBezTo>
                  <a:pt x="2853" y="2368"/>
                  <a:pt x="2853" y="2367"/>
                  <a:pt x="2855" y="2367"/>
                </a:cubicBezTo>
                <a:cubicBezTo>
                  <a:pt x="2857" y="2371"/>
                  <a:pt x="2855" y="2373"/>
                  <a:pt x="2855" y="2377"/>
                </a:cubicBezTo>
                <a:cubicBezTo>
                  <a:pt x="2857" y="2378"/>
                  <a:pt x="2857" y="2375"/>
                  <a:pt x="2860" y="2376"/>
                </a:cubicBezTo>
                <a:cubicBezTo>
                  <a:pt x="2859" y="2379"/>
                  <a:pt x="2856" y="2380"/>
                  <a:pt x="2857" y="2384"/>
                </a:cubicBezTo>
                <a:cubicBezTo>
                  <a:pt x="2864" y="2386"/>
                  <a:pt x="2861" y="2377"/>
                  <a:pt x="2867" y="2377"/>
                </a:cubicBezTo>
                <a:cubicBezTo>
                  <a:pt x="2864" y="2382"/>
                  <a:pt x="2871" y="2385"/>
                  <a:pt x="2867" y="2389"/>
                </a:cubicBezTo>
                <a:cubicBezTo>
                  <a:pt x="2868" y="2391"/>
                  <a:pt x="2873" y="2389"/>
                  <a:pt x="2872" y="2394"/>
                </a:cubicBezTo>
                <a:cubicBezTo>
                  <a:pt x="2868" y="2395"/>
                  <a:pt x="2869" y="2391"/>
                  <a:pt x="2865" y="2392"/>
                </a:cubicBezTo>
                <a:cubicBezTo>
                  <a:pt x="2865" y="2394"/>
                  <a:pt x="2864" y="2397"/>
                  <a:pt x="2862" y="2397"/>
                </a:cubicBezTo>
                <a:cubicBezTo>
                  <a:pt x="2861" y="2392"/>
                  <a:pt x="2865" y="2393"/>
                  <a:pt x="2864" y="2387"/>
                </a:cubicBezTo>
                <a:cubicBezTo>
                  <a:pt x="2858" y="2387"/>
                  <a:pt x="2857" y="2385"/>
                  <a:pt x="2853" y="2388"/>
                </a:cubicBezTo>
                <a:cubicBezTo>
                  <a:pt x="2853" y="2387"/>
                  <a:pt x="2852" y="2387"/>
                  <a:pt x="2852" y="2386"/>
                </a:cubicBezTo>
                <a:cubicBezTo>
                  <a:pt x="2852" y="2384"/>
                  <a:pt x="2855" y="2384"/>
                  <a:pt x="2854" y="2382"/>
                </a:cubicBezTo>
                <a:cubicBezTo>
                  <a:pt x="2852" y="2381"/>
                  <a:pt x="2852" y="2380"/>
                  <a:pt x="2851" y="2379"/>
                </a:cubicBezTo>
                <a:cubicBezTo>
                  <a:pt x="2849" y="2381"/>
                  <a:pt x="2847" y="2383"/>
                  <a:pt x="2846" y="2385"/>
                </a:cubicBezTo>
                <a:cubicBezTo>
                  <a:pt x="2849" y="2384"/>
                  <a:pt x="2850" y="2392"/>
                  <a:pt x="2848" y="2393"/>
                </a:cubicBezTo>
                <a:cubicBezTo>
                  <a:pt x="2848" y="2390"/>
                  <a:pt x="2843" y="2394"/>
                  <a:pt x="2843" y="2389"/>
                </a:cubicBezTo>
                <a:cubicBezTo>
                  <a:pt x="2842" y="2386"/>
                  <a:pt x="2844" y="2386"/>
                  <a:pt x="2844" y="2383"/>
                </a:cubicBezTo>
                <a:cubicBezTo>
                  <a:pt x="2843" y="2382"/>
                  <a:pt x="2840" y="2383"/>
                  <a:pt x="2840" y="2381"/>
                </a:cubicBezTo>
                <a:cubicBezTo>
                  <a:pt x="2839" y="2377"/>
                  <a:pt x="2841" y="2376"/>
                  <a:pt x="2842" y="2374"/>
                </a:cubicBezTo>
                <a:cubicBezTo>
                  <a:pt x="2839" y="2374"/>
                  <a:pt x="2841" y="2370"/>
                  <a:pt x="2837" y="2371"/>
                </a:cubicBezTo>
                <a:cubicBezTo>
                  <a:pt x="2836" y="2376"/>
                  <a:pt x="2839" y="2375"/>
                  <a:pt x="2839" y="2379"/>
                </a:cubicBezTo>
                <a:cubicBezTo>
                  <a:pt x="2833" y="2377"/>
                  <a:pt x="2838" y="2384"/>
                  <a:pt x="2836" y="2384"/>
                </a:cubicBezTo>
                <a:cubicBezTo>
                  <a:pt x="2830" y="2383"/>
                  <a:pt x="2837" y="2373"/>
                  <a:pt x="2832" y="2370"/>
                </a:cubicBezTo>
                <a:cubicBezTo>
                  <a:pt x="2830" y="2369"/>
                  <a:pt x="2828" y="2373"/>
                  <a:pt x="2827" y="2370"/>
                </a:cubicBezTo>
                <a:cubicBezTo>
                  <a:pt x="2828" y="2367"/>
                  <a:pt x="2835" y="2371"/>
                  <a:pt x="2834" y="2366"/>
                </a:cubicBezTo>
                <a:cubicBezTo>
                  <a:pt x="2833" y="2364"/>
                  <a:pt x="2829" y="2367"/>
                  <a:pt x="2827" y="2364"/>
                </a:cubicBezTo>
                <a:cubicBezTo>
                  <a:pt x="2827" y="2367"/>
                  <a:pt x="2826" y="2371"/>
                  <a:pt x="2823" y="2367"/>
                </a:cubicBezTo>
                <a:cubicBezTo>
                  <a:pt x="2820" y="2368"/>
                  <a:pt x="2826" y="2370"/>
                  <a:pt x="2823" y="2371"/>
                </a:cubicBezTo>
                <a:cubicBezTo>
                  <a:pt x="2818" y="2372"/>
                  <a:pt x="2819" y="2364"/>
                  <a:pt x="2816" y="2360"/>
                </a:cubicBezTo>
                <a:cubicBezTo>
                  <a:pt x="2815" y="2362"/>
                  <a:pt x="2817" y="2368"/>
                  <a:pt x="2815" y="2369"/>
                </a:cubicBezTo>
                <a:cubicBezTo>
                  <a:pt x="2813" y="2366"/>
                  <a:pt x="2815" y="2367"/>
                  <a:pt x="2815" y="2363"/>
                </a:cubicBezTo>
                <a:cubicBezTo>
                  <a:pt x="2813" y="2363"/>
                  <a:pt x="2812" y="2361"/>
                  <a:pt x="2810" y="2361"/>
                </a:cubicBezTo>
                <a:cubicBezTo>
                  <a:pt x="2808" y="2365"/>
                  <a:pt x="2810" y="2368"/>
                  <a:pt x="2811" y="2372"/>
                </a:cubicBezTo>
                <a:cubicBezTo>
                  <a:pt x="2809" y="2371"/>
                  <a:pt x="2808" y="2373"/>
                  <a:pt x="2807" y="2373"/>
                </a:cubicBezTo>
                <a:cubicBezTo>
                  <a:pt x="2807" y="2369"/>
                  <a:pt x="2805" y="2368"/>
                  <a:pt x="2805" y="2366"/>
                </a:cubicBezTo>
                <a:lnTo>
                  <a:pt x="2808" y="2366"/>
                </a:lnTo>
                <a:cubicBezTo>
                  <a:pt x="2807" y="2364"/>
                  <a:pt x="2809" y="2359"/>
                  <a:pt x="2807" y="2359"/>
                </a:cubicBezTo>
                <a:cubicBezTo>
                  <a:pt x="2806" y="2361"/>
                  <a:pt x="2805" y="2362"/>
                  <a:pt x="2804" y="2364"/>
                </a:cubicBezTo>
                <a:cubicBezTo>
                  <a:pt x="2802" y="2362"/>
                  <a:pt x="2799" y="2361"/>
                  <a:pt x="2800" y="2357"/>
                </a:cubicBezTo>
                <a:cubicBezTo>
                  <a:pt x="2798" y="2357"/>
                  <a:pt x="2795" y="2359"/>
                  <a:pt x="2793" y="2358"/>
                </a:cubicBezTo>
                <a:lnTo>
                  <a:pt x="2793" y="2357"/>
                </a:lnTo>
                <a:lnTo>
                  <a:pt x="2794" y="2356"/>
                </a:lnTo>
                <a:lnTo>
                  <a:pt x="2794" y="2356"/>
                </a:lnTo>
                <a:lnTo>
                  <a:pt x="2795" y="2355"/>
                </a:lnTo>
                <a:cubicBezTo>
                  <a:pt x="2797" y="2353"/>
                  <a:pt x="2798" y="2351"/>
                  <a:pt x="2800" y="2349"/>
                </a:cubicBezTo>
                <a:cubicBezTo>
                  <a:pt x="2804" y="2353"/>
                  <a:pt x="2809" y="2352"/>
                  <a:pt x="2812" y="2349"/>
                </a:cubicBezTo>
                <a:cubicBezTo>
                  <a:pt x="2815" y="2348"/>
                  <a:pt x="2811" y="2354"/>
                  <a:pt x="2815" y="2352"/>
                </a:cubicBezTo>
                <a:cubicBezTo>
                  <a:pt x="2818" y="2352"/>
                  <a:pt x="2819" y="2349"/>
                  <a:pt x="2819" y="2347"/>
                </a:cubicBezTo>
                <a:cubicBezTo>
                  <a:pt x="2812" y="2347"/>
                  <a:pt x="2815" y="2337"/>
                  <a:pt x="2808" y="2334"/>
                </a:cubicBezTo>
                <a:cubicBezTo>
                  <a:pt x="2807" y="2336"/>
                  <a:pt x="2811" y="2346"/>
                  <a:pt x="2806" y="2347"/>
                </a:cubicBezTo>
                <a:cubicBezTo>
                  <a:pt x="2805" y="2342"/>
                  <a:pt x="2808" y="2340"/>
                  <a:pt x="2805" y="2334"/>
                </a:cubicBezTo>
                <a:cubicBezTo>
                  <a:pt x="2802" y="2333"/>
                  <a:pt x="2804" y="2339"/>
                  <a:pt x="2801" y="2339"/>
                </a:cubicBezTo>
                <a:cubicBezTo>
                  <a:pt x="2801" y="2336"/>
                  <a:pt x="2798" y="2336"/>
                  <a:pt x="2798" y="2334"/>
                </a:cubicBezTo>
                <a:cubicBezTo>
                  <a:pt x="2800" y="2333"/>
                  <a:pt x="2803" y="2333"/>
                  <a:pt x="2805" y="2331"/>
                </a:cubicBezTo>
                <a:cubicBezTo>
                  <a:pt x="2802" y="2331"/>
                  <a:pt x="2803" y="2328"/>
                  <a:pt x="2801" y="2328"/>
                </a:cubicBezTo>
                <a:cubicBezTo>
                  <a:pt x="2799" y="2330"/>
                  <a:pt x="2795" y="2333"/>
                  <a:pt x="2792" y="2330"/>
                </a:cubicBezTo>
                <a:cubicBezTo>
                  <a:pt x="2793" y="2328"/>
                  <a:pt x="2797" y="2328"/>
                  <a:pt x="2796" y="2324"/>
                </a:cubicBezTo>
                <a:cubicBezTo>
                  <a:pt x="2791" y="2323"/>
                  <a:pt x="2793" y="2328"/>
                  <a:pt x="2789" y="2326"/>
                </a:cubicBezTo>
                <a:cubicBezTo>
                  <a:pt x="2790" y="2331"/>
                  <a:pt x="2787" y="2330"/>
                  <a:pt x="2787" y="2334"/>
                </a:cubicBezTo>
                <a:cubicBezTo>
                  <a:pt x="2791" y="2335"/>
                  <a:pt x="2792" y="2332"/>
                  <a:pt x="2795" y="2332"/>
                </a:cubicBezTo>
                <a:cubicBezTo>
                  <a:pt x="2797" y="2336"/>
                  <a:pt x="2796" y="2339"/>
                  <a:pt x="2796" y="2345"/>
                </a:cubicBezTo>
                <a:cubicBezTo>
                  <a:pt x="2795" y="2345"/>
                  <a:pt x="2793" y="2345"/>
                  <a:pt x="2792" y="2345"/>
                </a:cubicBezTo>
                <a:cubicBezTo>
                  <a:pt x="2793" y="2349"/>
                  <a:pt x="2790" y="2349"/>
                  <a:pt x="2790" y="2352"/>
                </a:cubicBezTo>
                <a:cubicBezTo>
                  <a:pt x="2790" y="2354"/>
                  <a:pt x="2792" y="2354"/>
                  <a:pt x="2793" y="2355"/>
                </a:cubicBezTo>
                <a:lnTo>
                  <a:pt x="2794" y="2356"/>
                </a:lnTo>
                <a:lnTo>
                  <a:pt x="2793" y="2357"/>
                </a:lnTo>
                <a:lnTo>
                  <a:pt x="2793" y="2357"/>
                </a:lnTo>
                <a:lnTo>
                  <a:pt x="2793" y="2357"/>
                </a:lnTo>
                <a:cubicBezTo>
                  <a:pt x="2790" y="2359"/>
                  <a:pt x="2786" y="2357"/>
                  <a:pt x="2784" y="2360"/>
                </a:cubicBezTo>
                <a:cubicBezTo>
                  <a:pt x="2785" y="2361"/>
                  <a:pt x="2786" y="2367"/>
                  <a:pt x="2785" y="2369"/>
                </a:cubicBezTo>
                <a:cubicBezTo>
                  <a:pt x="2786" y="2365"/>
                  <a:pt x="2779" y="2364"/>
                  <a:pt x="2783" y="2359"/>
                </a:cubicBezTo>
                <a:cubicBezTo>
                  <a:pt x="2780" y="2360"/>
                  <a:pt x="2776" y="2358"/>
                  <a:pt x="2775" y="2360"/>
                </a:cubicBezTo>
                <a:cubicBezTo>
                  <a:pt x="2780" y="2361"/>
                  <a:pt x="2776" y="2365"/>
                  <a:pt x="2776" y="2369"/>
                </a:cubicBezTo>
                <a:cubicBezTo>
                  <a:pt x="2780" y="2369"/>
                  <a:pt x="2781" y="2366"/>
                  <a:pt x="2781" y="2371"/>
                </a:cubicBezTo>
                <a:cubicBezTo>
                  <a:pt x="2780" y="2371"/>
                  <a:pt x="2778" y="2371"/>
                  <a:pt x="2777" y="2370"/>
                </a:cubicBezTo>
                <a:cubicBezTo>
                  <a:pt x="2776" y="2372"/>
                  <a:pt x="2777" y="2377"/>
                  <a:pt x="2775" y="2378"/>
                </a:cubicBezTo>
                <a:cubicBezTo>
                  <a:pt x="2771" y="2379"/>
                  <a:pt x="2767" y="2377"/>
                  <a:pt x="2765" y="2374"/>
                </a:cubicBezTo>
                <a:cubicBezTo>
                  <a:pt x="2768" y="2372"/>
                  <a:pt x="2770" y="2377"/>
                  <a:pt x="2774" y="2374"/>
                </a:cubicBezTo>
                <a:cubicBezTo>
                  <a:pt x="2771" y="2368"/>
                  <a:pt x="2775" y="2369"/>
                  <a:pt x="2774" y="2365"/>
                </a:cubicBezTo>
                <a:cubicBezTo>
                  <a:pt x="2774" y="2366"/>
                  <a:pt x="2773" y="2366"/>
                  <a:pt x="2772" y="2366"/>
                </a:cubicBezTo>
                <a:cubicBezTo>
                  <a:pt x="2773" y="2365"/>
                  <a:pt x="2774" y="2363"/>
                  <a:pt x="2773" y="2361"/>
                </a:cubicBezTo>
                <a:cubicBezTo>
                  <a:pt x="2771" y="2359"/>
                  <a:pt x="2767" y="2358"/>
                  <a:pt x="2764" y="2360"/>
                </a:cubicBezTo>
                <a:cubicBezTo>
                  <a:pt x="2765" y="2362"/>
                  <a:pt x="2767" y="2368"/>
                  <a:pt x="2764" y="2369"/>
                </a:cubicBezTo>
                <a:cubicBezTo>
                  <a:pt x="2760" y="2368"/>
                  <a:pt x="2767" y="2360"/>
                  <a:pt x="2760" y="2359"/>
                </a:cubicBezTo>
                <a:cubicBezTo>
                  <a:pt x="2758" y="2362"/>
                  <a:pt x="2761" y="2363"/>
                  <a:pt x="2760" y="2366"/>
                </a:cubicBezTo>
                <a:cubicBezTo>
                  <a:pt x="2758" y="2366"/>
                  <a:pt x="2758" y="2368"/>
                  <a:pt x="2756" y="2369"/>
                </a:cubicBezTo>
                <a:cubicBezTo>
                  <a:pt x="2754" y="2369"/>
                  <a:pt x="2752" y="2368"/>
                  <a:pt x="2751" y="2366"/>
                </a:cubicBezTo>
                <a:cubicBezTo>
                  <a:pt x="2751" y="2364"/>
                  <a:pt x="2754" y="2360"/>
                  <a:pt x="2751" y="2359"/>
                </a:cubicBezTo>
                <a:cubicBezTo>
                  <a:pt x="2748" y="2361"/>
                  <a:pt x="2745" y="2363"/>
                  <a:pt x="2741" y="2362"/>
                </a:cubicBezTo>
                <a:cubicBezTo>
                  <a:pt x="2741" y="2365"/>
                  <a:pt x="2743" y="2366"/>
                  <a:pt x="2740" y="2367"/>
                </a:cubicBezTo>
                <a:cubicBezTo>
                  <a:pt x="2737" y="2366"/>
                  <a:pt x="2736" y="2362"/>
                  <a:pt x="2732" y="2362"/>
                </a:cubicBezTo>
                <a:cubicBezTo>
                  <a:pt x="2730" y="2364"/>
                  <a:pt x="2733" y="2365"/>
                  <a:pt x="2731" y="2365"/>
                </a:cubicBezTo>
                <a:cubicBezTo>
                  <a:pt x="2727" y="2363"/>
                  <a:pt x="2726" y="2365"/>
                  <a:pt x="2722" y="2363"/>
                </a:cubicBezTo>
                <a:cubicBezTo>
                  <a:pt x="2726" y="2360"/>
                  <a:pt x="2731" y="2359"/>
                  <a:pt x="2736" y="2360"/>
                </a:cubicBezTo>
                <a:cubicBezTo>
                  <a:pt x="2737" y="2356"/>
                  <a:pt x="2738" y="2355"/>
                  <a:pt x="2741" y="2358"/>
                </a:cubicBezTo>
                <a:cubicBezTo>
                  <a:pt x="2743" y="2354"/>
                  <a:pt x="2738" y="2357"/>
                  <a:pt x="2739" y="2353"/>
                </a:cubicBezTo>
                <a:cubicBezTo>
                  <a:pt x="2743" y="2353"/>
                  <a:pt x="2746" y="2354"/>
                  <a:pt x="2749" y="2356"/>
                </a:cubicBezTo>
                <a:cubicBezTo>
                  <a:pt x="2751" y="2352"/>
                  <a:pt x="2746" y="2349"/>
                  <a:pt x="2751" y="2346"/>
                </a:cubicBezTo>
                <a:cubicBezTo>
                  <a:pt x="2747" y="2344"/>
                  <a:pt x="2744" y="2347"/>
                  <a:pt x="2743" y="2344"/>
                </a:cubicBezTo>
                <a:cubicBezTo>
                  <a:pt x="2739" y="2347"/>
                  <a:pt x="2743" y="2350"/>
                  <a:pt x="2739" y="2352"/>
                </a:cubicBezTo>
                <a:cubicBezTo>
                  <a:pt x="2736" y="2349"/>
                  <a:pt x="2734" y="2352"/>
                  <a:pt x="2733" y="2349"/>
                </a:cubicBezTo>
                <a:cubicBezTo>
                  <a:pt x="2738" y="2351"/>
                  <a:pt x="2738" y="2342"/>
                  <a:pt x="2744" y="2342"/>
                </a:cubicBezTo>
                <a:lnTo>
                  <a:pt x="2744" y="2337"/>
                </a:lnTo>
                <a:cubicBezTo>
                  <a:pt x="2741" y="2336"/>
                  <a:pt x="2738" y="2336"/>
                  <a:pt x="2735" y="2337"/>
                </a:cubicBezTo>
                <a:cubicBezTo>
                  <a:pt x="2736" y="2340"/>
                  <a:pt x="2742" y="2337"/>
                  <a:pt x="2742" y="2340"/>
                </a:cubicBezTo>
                <a:cubicBezTo>
                  <a:pt x="2740" y="2342"/>
                  <a:pt x="2740" y="2339"/>
                  <a:pt x="2737" y="2340"/>
                </a:cubicBezTo>
                <a:cubicBezTo>
                  <a:pt x="2738" y="2343"/>
                  <a:pt x="2737" y="2346"/>
                  <a:pt x="2734" y="2347"/>
                </a:cubicBezTo>
                <a:cubicBezTo>
                  <a:pt x="2731" y="2346"/>
                  <a:pt x="2727" y="2345"/>
                  <a:pt x="2726" y="2348"/>
                </a:cubicBezTo>
                <a:cubicBezTo>
                  <a:pt x="2728" y="2350"/>
                  <a:pt x="2726" y="2357"/>
                  <a:pt x="2723" y="2357"/>
                </a:cubicBezTo>
                <a:cubicBezTo>
                  <a:pt x="2720" y="2352"/>
                  <a:pt x="2727" y="2346"/>
                  <a:pt x="2721" y="2343"/>
                </a:cubicBezTo>
                <a:cubicBezTo>
                  <a:pt x="2720" y="2348"/>
                  <a:pt x="2720" y="2353"/>
                  <a:pt x="2717" y="2354"/>
                </a:cubicBezTo>
                <a:cubicBezTo>
                  <a:pt x="2715" y="2354"/>
                  <a:pt x="2716" y="2346"/>
                  <a:pt x="2715" y="2350"/>
                </a:cubicBezTo>
                <a:cubicBezTo>
                  <a:pt x="2715" y="2353"/>
                  <a:pt x="2711" y="2360"/>
                  <a:pt x="2716" y="2362"/>
                </a:cubicBezTo>
                <a:cubicBezTo>
                  <a:pt x="2716" y="2361"/>
                  <a:pt x="2717" y="2361"/>
                  <a:pt x="2719" y="2361"/>
                </a:cubicBezTo>
                <a:cubicBezTo>
                  <a:pt x="2720" y="2357"/>
                  <a:pt x="2718" y="2357"/>
                  <a:pt x="2717" y="2355"/>
                </a:cubicBezTo>
                <a:cubicBezTo>
                  <a:pt x="2724" y="2356"/>
                  <a:pt x="2716" y="2365"/>
                  <a:pt x="2719" y="2368"/>
                </a:cubicBezTo>
                <a:cubicBezTo>
                  <a:pt x="2717" y="2366"/>
                  <a:pt x="2716" y="2365"/>
                  <a:pt x="2711" y="2366"/>
                </a:cubicBezTo>
                <a:cubicBezTo>
                  <a:pt x="2711" y="2360"/>
                  <a:pt x="2710" y="2354"/>
                  <a:pt x="2711" y="2348"/>
                </a:cubicBezTo>
                <a:cubicBezTo>
                  <a:pt x="2707" y="2347"/>
                  <a:pt x="2708" y="2352"/>
                  <a:pt x="2705" y="2352"/>
                </a:cubicBezTo>
                <a:cubicBezTo>
                  <a:pt x="2703" y="2351"/>
                  <a:pt x="2702" y="2350"/>
                  <a:pt x="2703" y="2349"/>
                </a:cubicBezTo>
                <a:cubicBezTo>
                  <a:pt x="2705" y="2349"/>
                  <a:pt x="2705" y="2346"/>
                  <a:pt x="2707" y="2345"/>
                </a:cubicBezTo>
                <a:cubicBezTo>
                  <a:pt x="2703" y="2346"/>
                  <a:pt x="2703" y="2343"/>
                  <a:pt x="2702" y="2341"/>
                </a:cubicBezTo>
                <a:cubicBezTo>
                  <a:pt x="2702" y="2346"/>
                  <a:pt x="2701" y="2347"/>
                  <a:pt x="2698" y="2345"/>
                </a:cubicBezTo>
                <a:cubicBezTo>
                  <a:pt x="2702" y="2352"/>
                  <a:pt x="2701" y="2359"/>
                  <a:pt x="2708" y="2365"/>
                </a:cubicBezTo>
                <a:cubicBezTo>
                  <a:pt x="2704" y="2365"/>
                  <a:pt x="2705" y="2370"/>
                  <a:pt x="2702" y="2371"/>
                </a:cubicBezTo>
                <a:cubicBezTo>
                  <a:pt x="2702" y="2367"/>
                  <a:pt x="2697" y="2369"/>
                  <a:pt x="2696" y="2367"/>
                </a:cubicBezTo>
                <a:cubicBezTo>
                  <a:pt x="2692" y="2371"/>
                  <a:pt x="2696" y="2375"/>
                  <a:pt x="2692" y="2379"/>
                </a:cubicBezTo>
                <a:cubicBezTo>
                  <a:pt x="2690" y="2379"/>
                  <a:pt x="2691" y="2376"/>
                  <a:pt x="2689" y="2376"/>
                </a:cubicBezTo>
                <a:cubicBezTo>
                  <a:pt x="2685" y="2382"/>
                  <a:pt x="2694" y="2384"/>
                  <a:pt x="2690" y="2390"/>
                </a:cubicBezTo>
                <a:cubicBezTo>
                  <a:pt x="2690" y="2388"/>
                  <a:pt x="2689" y="2388"/>
                  <a:pt x="2687" y="2388"/>
                </a:cubicBezTo>
                <a:cubicBezTo>
                  <a:pt x="2688" y="2391"/>
                  <a:pt x="2685" y="2390"/>
                  <a:pt x="2685" y="2392"/>
                </a:cubicBezTo>
                <a:cubicBezTo>
                  <a:pt x="2687" y="2394"/>
                  <a:pt x="2690" y="2401"/>
                  <a:pt x="2685" y="2402"/>
                </a:cubicBezTo>
                <a:cubicBezTo>
                  <a:pt x="2683" y="2390"/>
                  <a:pt x="2688" y="2390"/>
                  <a:pt x="2687" y="2379"/>
                </a:cubicBezTo>
                <a:cubicBezTo>
                  <a:pt x="2684" y="2378"/>
                  <a:pt x="2683" y="2375"/>
                  <a:pt x="2682" y="2373"/>
                </a:cubicBezTo>
                <a:cubicBezTo>
                  <a:pt x="2684" y="2371"/>
                  <a:pt x="2686" y="2374"/>
                  <a:pt x="2688" y="2372"/>
                </a:cubicBezTo>
                <a:cubicBezTo>
                  <a:pt x="2687" y="2371"/>
                  <a:pt x="2686" y="2370"/>
                  <a:pt x="2684" y="2370"/>
                </a:cubicBezTo>
                <a:cubicBezTo>
                  <a:pt x="2680" y="2368"/>
                  <a:pt x="2676" y="2371"/>
                  <a:pt x="2675" y="2375"/>
                </a:cubicBezTo>
                <a:cubicBezTo>
                  <a:pt x="2670" y="2376"/>
                  <a:pt x="2668" y="2373"/>
                  <a:pt x="2666" y="2371"/>
                </a:cubicBezTo>
                <a:cubicBezTo>
                  <a:pt x="2666" y="2367"/>
                  <a:pt x="2666" y="2364"/>
                  <a:pt x="2668" y="2363"/>
                </a:cubicBezTo>
                <a:cubicBezTo>
                  <a:pt x="2674" y="2365"/>
                  <a:pt x="2675" y="2361"/>
                  <a:pt x="2679" y="2361"/>
                </a:cubicBezTo>
                <a:cubicBezTo>
                  <a:pt x="2680" y="2358"/>
                  <a:pt x="2679" y="2355"/>
                  <a:pt x="2675" y="2356"/>
                </a:cubicBezTo>
                <a:cubicBezTo>
                  <a:pt x="2674" y="2358"/>
                  <a:pt x="2678" y="2359"/>
                  <a:pt x="2675" y="2360"/>
                </a:cubicBezTo>
                <a:cubicBezTo>
                  <a:pt x="2673" y="2359"/>
                  <a:pt x="2671" y="2358"/>
                  <a:pt x="2670" y="2355"/>
                </a:cubicBezTo>
                <a:cubicBezTo>
                  <a:pt x="2665" y="2354"/>
                  <a:pt x="2673" y="2358"/>
                  <a:pt x="2669" y="2359"/>
                </a:cubicBezTo>
                <a:cubicBezTo>
                  <a:pt x="2668" y="2357"/>
                  <a:pt x="2665" y="2356"/>
                  <a:pt x="2664" y="2354"/>
                </a:cubicBezTo>
                <a:cubicBezTo>
                  <a:pt x="2667" y="2351"/>
                  <a:pt x="2669" y="2347"/>
                  <a:pt x="2672" y="2344"/>
                </a:cubicBezTo>
                <a:cubicBezTo>
                  <a:pt x="2672" y="2348"/>
                  <a:pt x="2673" y="2349"/>
                  <a:pt x="2672" y="2352"/>
                </a:cubicBezTo>
                <a:cubicBezTo>
                  <a:pt x="2675" y="2355"/>
                  <a:pt x="2675" y="2350"/>
                  <a:pt x="2681" y="2352"/>
                </a:cubicBezTo>
                <a:cubicBezTo>
                  <a:pt x="2682" y="2347"/>
                  <a:pt x="2677" y="2349"/>
                  <a:pt x="2677" y="2346"/>
                </a:cubicBezTo>
                <a:cubicBezTo>
                  <a:pt x="2679" y="2345"/>
                  <a:pt x="2683" y="2347"/>
                  <a:pt x="2685" y="2343"/>
                </a:cubicBezTo>
                <a:cubicBezTo>
                  <a:pt x="2684" y="2340"/>
                  <a:pt x="2680" y="2342"/>
                  <a:pt x="2679" y="2340"/>
                </a:cubicBezTo>
                <a:cubicBezTo>
                  <a:pt x="2681" y="2340"/>
                  <a:pt x="2680" y="2336"/>
                  <a:pt x="2682" y="2336"/>
                </a:cubicBezTo>
                <a:cubicBezTo>
                  <a:pt x="2682" y="2338"/>
                  <a:pt x="2684" y="2338"/>
                  <a:pt x="2686" y="2338"/>
                </a:cubicBezTo>
                <a:cubicBezTo>
                  <a:pt x="2686" y="2336"/>
                  <a:pt x="2686" y="2334"/>
                  <a:pt x="2685" y="2332"/>
                </a:cubicBezTo>
                <a:cubicBezTo>
                  <a:pt x="2681" y="2332"/>
                  <a:pt x="2677" y="2333"/>
                  <a:pt x="2674" y="2335"/>
                </a:cubicBezTo>
                <a:cubicBezTo>
                  <a:pt x="2671" y="2332"/>
                  <a:pt x="2667" y="2331"/>
                  <a:pt x="2664" y="2333"/>
                </a:cubicBezTo>
                <a:cubicBezTo>
                  <a:pt x="2663" y="2335"/>
                  <a:pt x="2662" y="2337"/>
                  <a:pt x="2660" y="2338"/>
                </a:cubicBezTo>
                <a:cubicBezTo>
                  <a:pt x="2665" y="2347"/>
                  <a:pt x="2674" y="2332"/>
                  <a:pt x="2677" y="2341"/>
                </a:cubicBezTo>
                <a:cubicBezTo>
                  <a:pt x="2669" y="2339"/>
                  <a:pt x="2669" y="2346"/>
                  <a:pt x="2665" y="2349"/>
                </a:cubicBezTo>
                <a:cubicBezTo>
                  <a:pt x="2664" y="2347"/>
                  <a:pt x="2661" y="2346"/>
                  <a:pt x="2660" y="2343"/>
                </a:cubicBezTo>
                <a:cubicBezTo>
                  <a:pt x="2653" y="2345"/>
                  <a:pt x="2642" y="2341"/>
                  <a:pt x="2640" y="2347"/>
                </a:cubicBezTo>
                <a:cubicBezTo>
                  <a:pt x="2641" y="2345"/>
                  <a:pt x="2640" y="2345"/>
                  <a:pt x="2639" y="2345"/>
                </a:cubicBezTo>
                <a:cubicBezTo>
                  <a:pt x="2639" y="2345"/>
                  <a:pt x="2640" y="2344"/>
                  <a:pt x="2640" y="2344"/>
                </a:cubicBezTo>
                <a:cubicBezTo>
                  <a:pt x="2638" y="2344"/>
                  <a:pt x="2638" y="2342"/>
                  <a:pt x="2637" y="2342"/>
                </a:cubicBezTo>
                <a:cubicBezTo>
                  <a:pt x="2637" y="2343"/>
                  <a:pt x="2637" y="2343"/>
                  <a:pt x="2637" y="2343"/>
                </a:cubicBezTo>
                <a:cubicBezTo>
                  <a:pt x="2636" y="2343"/>
                  <a:pt x="2636" y="2344"/>
                  <a:pt x="2637" y="2344"/>
                </a:cubicBezTo>
                <a:cubicBezTo>
                  <a:pt x="2636" y="2349"/>
                  <a:pt x="2634" y="2347"/>
                  <a:pt x="2630" y="2347"/>
                </a:cubicBezTo>
                <a:cubicBezTo>
                  <a:pt x="2631" y="2345"/>
                  <a:pt x="2632" y="2344"/>
                  <a:pt x="2632" y="2342"/>
                </a:cubicBezTo>
                <a:cubicBezTo>
                  <a:pt x="2631" y="2343"/>
                  <a:pt x="2629" y="2343"/>
                  <a:pt x="2628" y="2344"/>
                </a:cubicBezTo>
                <a:cubicBezTo>
                  <a:pt x="2624" y="2343"/>
                  <a:pt x="2621" y="2347"/>
                  <a:pt x="2617" y="2348"/>
                </a:cubicBezTo>
                <a:cubicBezTo>
                  <a:pt x="2614" y="2348"/>
                  <a:pt x="2615" y="2343"/>
                  <a:pt x="2612" y="2343"/>
                </a:cubicBezTo>
                <a:cubicBezTo>
                  <a:pt x="2612" y="2343"/>
                  <a:pt x="2612" y="2342"/>
                  <a:pt x="2612" y="2342"/>
                </a:cubicBezTo>
                <a:cubicBezTo>
                  <a:pt x="2609" y="2339"/>
                  <a:pt x="2602" y="2347"/>
                  <a:pt x="2598" y="2343"/>
                </a:cubicBezTo>
                <a:cubicBezTo>
                  <a:pt x="2602" y="2344"/>
                  <a:pt x="2602" y="2340"/>
                  <a:pt x="2601" y="2339"/>
                </a:cubicBezTo>
                <a:cubicBezTo>
                  <a:pt x="2599" y="2342"/>
                  <a:pt x="2591" y="2344"/>
                  <a:pt x="2590" y="2339"/>
                </a:cubicBezTo>
                <a:cubicBezTo>
                  <a:pt x="2586" y="2338"/>
                  <a:pt x="2591" y="2342"/>
                  <a:pt x="2586" y="2342"/>
                </a:cubicBezTo>
                <a:cubicBezTo>
                  <a:pt x="2586" y="2341"/>
                  <a:pt x="2586" y="2340"/>
                  <a:pt x="2585" y="2339"/>
                </a:cubicBezTo>
                <a:cubicBezTo>
                  <a:pt x="2588" y="2338"/>
                  <a:pt x="2590" y="2338"/>
                  <a:pt x="2590" y="2336"/>
                </a:cubicBezTo>
                <a:cubicBezTo>
                  <a:pt x="2588" y="2337"/>
                  <a:pt x="2587" y="2337"/>
                  <a:pt x="2585" y="2336"/>
                </a:cubicBezTo>
                <a:cubicBezTo>
                  <a:pt x="2585" y="2334"/>
                  <a:pt x="2584" y="2332"/>
                  <a:pt x="2582" y="2331"/>
                </a:cubicBezTo>
                <a:cubicBezTo>
                  <a:pt x="2578" y="2330"/>
                  <a:pt x="2580" y="2337"/>
                  <a:pt x="2575" y="2335"/>
                </a:cubicBezTo>
                <a:cubicBezTo>
                  <a:pt x="2572" y="2331"/>
                  <a:pt x="2567" y="2328"/>
                  <a:pt x="2562" y="2330"/>
                </a:cubicBezTo>
                <a:cubicBezTo>
                  <a:pt x="2561" y="2334"/>
                  <a:pt x="2566" y="2332"/>
                  <a:pt x="2566" y="2334"/>
                </a:cubicBezTo>
                <a:cubicBezTo>
                  <a:pt x="2566" y="2336"/>
                  <a:pt x="2567" y="2341"/>
                  <a:pt x="2565" y="2341"/>
                </a:cubicBezTo>
                <a:cubicBezTo>
                  <a:pt x="2562" y="2341"/>
                  <a:pt x="2560" y="2340"/>
                  <a:pt x="2558" y="2340"/>
                </a:cubicBezTo>
                <a:cubicBezTo>
                  <a:pt x="2558" y="2344"/>
                  <a:pt x="2558" y="2348"/>
                  <a:pt x="2554" y="2348"/>
                </a:cubicBezTo>
                <a:cubicBezTo>
                  <a:pt x="2553" y="2344"/>
                  <a:pt x="2554" y="2344"/>
                  <a:pt x="2553" y="2341"/>
                </a:cubicBezTo>
                <a:cubicBezTo>
                  <a:pt x="2550" y="2340"/>
                  <a:pt x="2549" y="2343"/>
                  <a:pt x="2546" y="2342"/>
                </a:cubicBezTo>
                <a:cubicBezTo>
                  <a:pt x="2546" y="2344"/>
                  <a:pt x="2547" y="2345"/>
                  <a:pt x="2546" y="2345"/>
                </a:cubicBezTo>
                <a:cubicBezTo>
                  <a:pt x="2547" y="2342"/>
                  <a:pt x="2541" y="2346"/>
                  <a:pt x="2542" y="2343"/>
                </a:cubicBezTo>
                <a:cubicBezTo>
                  <a:pt x="2541" y="2338"/>
                  <a:pt x="2545" y="2340"/>
                  <a:pt x="2544" y="2335"/>
                </a:cubicBezTo>
                <a:cubicBezTo>
                  <a:pt x="2540" y="2334"/>
                  <a:pt x="2544" y="2340"/>
                  <a:pt x="2540" y="2338"/>
                </a:cubicBezTo>
                <a:cubicBezTo>
                  <a:pt x="2538" y="2334"/>
                  <a:pt x="2533" y="2331"/>
                  <a:pt x="2534" y="2326"/>
                </a:cubicBezTo>
                <a:cubicBezTo>
                  <a:pt x="2529" y="2328"/>
                  <a:pt x="2520" y="2329"/>
                  <a:pt x="2518" y="2323"/>
                </a:cubicBezTo>
                <a:cubicBezTo>
                  <a:pt x="2515" y="2324"/>
                  <a:pt x="2509" y="2321"/>
                  <a:pt x="2509" y="2325"/>
                </a:cubicBezTo>
                <a:cubicBezTo>
                  <a:pt x="2510" y="2328"/>
                  <a:pt x="2517" y="2324"/>
                  <a:pt x="2517" y="2327"/>
                </a:cubicBezTo>
                <a:cubicBezTo>
                  <a:pt x="2511" y="2331"/>
                  <a:pt x="2504" y="2325"/>
                  <a:pt x="2498" y="2324"/>
                </a:cubicBezTo>
                <a:cubicBezTo>
                  <a:pt x="2496" y="2327"/>
                  <a:pt x="2496" y="2331"/>
                  <a:pt x="2491" y="2331"/>
                </a:cubicBezTo>
                <a:cubicBezTo>
                  <a:pt x="2491" y="2334"/>
                  <a:pt x="2490" y="2337"/>
                  <a:pt x="2487" y="2339"/>
                </a:cubicBezTo>
                <a:cubicBezTo>
                  <a:pt x="2486" y="2334"/>
                  <a:pt x="2483" y="2329"/>
                  <a:pt x="2480" y="2324"/>
                </a:cubicBezTo>
                <a:cubicBezTo>
                  <a:pt x="2483" y="2325"/>
                  <a:pt x="2483" y="2323"/>
                  <a:pt x="2485" y="2323"/>
                </a:cubicBezTo>
                <a:lnTo>
                  <a:pt x="2485" y="2315"/>
                </a:lnTo>
                <a:cubicBezTo>
                  <a:pt x="2485" y="2315"/>
                  <a:pt x="2485" y="2315"/>
                  <a:pt x="2485" y="2315"/>
                </a:cubicBezTo>
                <a:cubicBezTo>
                  <a:pt x="2477" y="2318"/>
                  <a:pt x="2472" y="2326"/>
                  <a:pt x="2474" y="2335"/>
                </a:cubicBezTo>
                <a:cubicBezTo>
                  <a:pt x="2471" y="2334"/>
                  <a:pt x="2469" y="2335"/>
                  <a:pt x="2468" y="2337"/>
                </a:cubicBezTo>
                <a:cubicBezTo>
                  <a:pt x="2464" y="2332"/>
                  <a:pt x="2451" y="2337"/>
                  <a:pt x="2448" y="2332"/>
                </a:cubicBezTo>
                <a:cubicBezTo>
                  <a:pt x="2450" y="2335"/>
                  <a:pt x="2449" y="2338"/>
                  <a:pt x="2447" y="2339"/>
                </a:cubicBezTo>
                <a:lnTo>
                  <a:pt x="2445" y="2341"/>
                </a:lnTo>
                <a:lnTo>
                  <a:pt x="2445" y="2341"/>
                </a:lnTo>
                <a:lnTo>
                  <a:pt x="2444" y="2341"/>
                </a:lnTo>
                <a:lnTo>
                  <a:pt x="2444" y="2334"/>
                </a:lnTo>
                <a:cubicBezTo>
                  <a:pt x="2439" y="2336"/>
                  <a:pt x="2442" y="2329"/>
                  <a:pt x="2437" y="2329"/>
                </a:cubicBezTo>
                <a:lnTo>
                  <a:pt x="2435" y="2329"/>
                </a:lnTo>
                <a:cubicBezTo>
                  <a:pt x="2434" y="2330"/>
                  <a:pt x="2433" y="2331"/>
                  <a:pt x="2432" y="2332"/>
                </a:cubicBezTo>
                <a:cubicBezTo>
                  <a:pt x="2433" y="2337"/>
                  <a:pt x="2438" y="2336"/>
                  <a:pt x="2436" y="2343"/>
                </a:cubicBezTo>
                <a:cubicBezTo>
                  <a:pt x="2438" y="2342"/>
                  <a:pt x="2439" y="2341"/>
                  <a:pt x="2442" y="2341"/>
                </a:cubicBezTo>
                <a:lnTo>
                  <a:pt x="2444" y="2341"/>
                </a:lnTo>
                <a:lnTo>
                  <a:pt x="2444" y="2341"/>
                </a:lnTo>
                <a:lnTo>
                  <a:pt x="2445" y="2341"/>
                </a:lnTo>
                <a:lnTo>
                  <a:pt x="2445" y="2342"/>
                </a:lnTo>
                <a:cubicBezTo>
                  <a:pt x="2447" y="2345"/>
                  <a:pt x="2445" y="2348"/>
                  <a:pt x="2443" y="2352"/>
                </a:cubicBezTo>
                <a:cubicBezTo>
                  <a:pt x="2441" y="2349"/>
                  <a:pt x="2440" y="2346"/>
                  <a:pt x="2436" y="2344"/>
                </a:cubicBezTo>
                <a:cubicBezTo>
                  <a:pt x="2438" y="2361"/>
                  <a:pt x="2423" y="2353"/>
                  <a:pt x="2412" y="2353"/>
                </a:cubicBezTo>
                <a:cubicBezTo>
                  <a:pt x="2412" y="2351"/>
                  <a:pt x="2415" y="2351"/>
                  <a:pt x="2416" y="2351"/>
                </a:cubicBezTo>
                <a:cubicBezTo>
                  <a:pt x="2417" y="2349"/>
                  <a:pt x="2414" y="2349"/>
                  <a:pt x="2415" y="2346"/>
                </a:cubicBezTo>
                <a:cubicBezTo>
                  <a:pt x="2413" y="2346"/>
                  <a:pt x="2410" y="2346"/>
                  <a:pt x="2410" y="2343"/>
                </a:cubicBezTo>
                <a:cubicBezTo>
                  <a:pt x="2406" y="2343"/>
                  <a:pt x="2406" y="2347"/>
                  <a:pt x="2401" y="2345"/>
                </a:cubicBezTo>
                <a:cubicBezTo>
                  <a:pt x="2399" y="2349"/>
                  <a:pt x="2395" y="2350"/>
                  <a:pt x="2396" y="2357"/>
                </a:cubicBezTo>
                <a:cubicBezTo>
                  <a:pt x="2398" y="2357"/>
                  <a:pt x="2403" y="2355"/>
                  <a:pt x="2404" y="2358"/>
                </a:cubicBezTo>
                <a:cubicBezTo>
                  <a:pt x="2402" y="2362"/>
                  <a:pt x="2403" y="2367"/>
                  <a:pt x="2405" y="2371"/>
                </a:cubicBezTo>
                <a:cubicBezTo>
                  <a:pt x="2403" y="2369"/>
                  <a:pt x="2402" y="2371"/>
                  <a:pt x="2399" y="2371"/>
                </a:cubicBezTo>
                <a:cubicBezTo>
                  <a:pt x="2395" y="2371"/>
                  <a:pt x="2398" y="2359"/>
                  <a:pt x="2396" y="2361"/>
                </a:cubicBezTo>
                <a:cubicBezTo>
                  <a:pt x="2396" y="2363"/>
                  <a:pt x="2396" y="2365"/>
                  <a:pt x="2395" y="2365"/>
                </a:cubicBezTo>
                <a:cubicBezTo>
                  <a:pt x="2388" y="2363"/>
                  <a:pt x="2389" y="2352"/>
                  <a:pt x="2388" y="2345"/>
                </a:cubicBezTo>
                <a:cubicBezTo>
                  <a:pt x="2392" y="2346"/>
                  <a:pt x="2397" y="2336"/>
                  <a:pt x="2392" y="2334"/>
                </a:cubicBezTo>
                <a:cubicBezTo>
                  <a:pt x="2388" y="2335"/>
                  <a:pt x="2392" y="2341"/>
                  <a:pt x="2390" y="2343"/>
                </a:cubicBezTo>
                <a:lnTo>
                  <a:pt x="2387" y="2343"/>
                </a:lnTo>
                <a:cubicBezTo>
                  <a:pt x="2387" y="2339"/>
                  <a:pt x="2385" y="2338"/>
                  <a:pt x="2386" y="2334"/>
                </a:cubicBezTo>
                <a:cubicBezTo>
                  <a:pt x="2391" y="2334"/>
                  <a:pt x="2390" y="2328"/>
                  <a:pt x="2389" y="2325"/>
                </a:cubicBezTo>
                <a:cubicBezTo>
                  <a:pt x="2394" y="2326"/>
                  <a:pt x="2400" y="2317"/>
                  <a:pt x="2404" y="2324"/>
                </a:cubicBezTo>
                <a:cubicBezTo>
                  <a:pt x="2403" y="2327"/>
                  <a:pt x="2398" y="2325"/>
                  <a:pt x="2395" y="2325"/>
                </a:cubicBezTo>
                <a:cubicBezTo>
                  <a:pt x="2394" y="2328"/>
                  <a:pt x="2394" y="2331"/>
                  <a:pt x="2396" y="2334"/>
                </a:cubicBezTo>
                <a:cubicBezTo>
                  <a:pt x="2394" y="2326"/>
                  <a:pt x="2401" y="2329"/>
                  <a:pt x="2406" y="2329"/>
                </a:cubicBezTo>
                <a:cubicBezTo>
                  <a:pt x="2406" y="2320"/>
                  <a:pt x="2414" y="2319"/>
                  <a:pt x="2416" y="2312"/>
                </a:cubicBezTo>
                <a:cubicBezTo>
                  <a:pt x="2411" y="2309"/>
                  <a:pt x="2409" y="2312"/>
                  <a:pt x="2405" y="2314"/>
                </a:cubicBezTo>
                <a:cubicBezTo>
                  <a:pt x="2404" y="2311"/>
                  <a:pt x="2405" y="2311"/>
                  <a:pt x="2405" y="2308"/>
                </a:cubicBezTo>
                <a:cubicBezTo>
                  <a:pt x="2403" y="2308"/>
                  <a:pt x="2402" y="2308"/>
                  <a:pt x="2400" y="2308"/>
                </a:cubicBezTo>
                <a:cubicBezTo>
                  <a:pt x="2401" y="2312"/>
                  <a:pt x="2397" y="2312"/>
                  <a:pt x="2398" y="2316"/>
                </a:cubicBezTo>
                <a:cubicBezTo>
                  <a:pt x="2400" y="2317"/>
                  <a:pt x="2404" y="2315"/>
                  <a:pt x="2404" y="2317"/>
                </a:cubicBezTo>
                <a:cubicBezTo>
                  <a:pt x="2402" y="2317"/>
                  <a:pt x="2399" y="2317"/>
                  <a:pt x="2396" y="2317"/>
                </a:cubicBezTo>
                <a:cubicBezTo>
                  <a:pt x="2398" y="2309"/>
                  <a:pt x="2387" y="2319"/>
                  <a:pt x="2388" y="2311"/>
                </a:cubicBezTo>
                <a:cubicBezTo>
                  <a:pt x="2380" y="2312"/>
                  <a:pt x="2372" y="2313"/>
                  <a:pt x="2364" y="2315"/>
                </a:cubicBezTo>
                <a:cubicBezTo>
                  <a:pt x="2363" y="2307"/>
                  <a:pt x="2357" y="2313"/>
                  <a:pt x="2351" y="2312"/>
                </a:cubicBezTo>
                <a:cubicBezTo>
                  <a:pt x="2349" y="2314"/>
                  <a:pt x="2349" y="2317"/>
                  <a:pt x="2347" y="2318"/>
                </a:cubicBezTo>
                <a:cubicBezTo>
                  <a:pt x="2342" y="2319"/>
                  <a:pt x="2340" y="2315"/>
                  <a:pt x="2343" y="2313"/>
                </a:cubicBezTo>
                <a:cubicBezTo>
                  <a:pt x="2337" y="2312"/>
                  <a:pt x="2337" y="2317"/>
                  <a:pt x="2332" y="2316"/>
                </a:cubicBezTo>
                <a:cubicBezTo>
                  <a:pt x="2332" y="2315"/>
                  <a:pt x="2336" y="2312"/>
                  <a:pt x="2332" y="2312"/>
                </a:cubicBezTo>
                <a:cubicBezTo>
                  <a:pt x="2333" y="2318"/>
                  <a:pt x="2324" y="2314"/>
                  <a:pt x="2322" y="2318"/>
                </a:cubicBezTo>
                <a:cubicBezTo>
                  <a:pt x="2321" y="2314"/>
                  <a:pt x="2315" y="2317"/>
                  <a:pt x="2314" y="2320"/>
                </a:cubicBezTo>
                <a:cubicBezTo>
                  <a:pt x="2314" y="2316"/>
                  <a:pt x="2307" y="2318"/>
                  <a:pt x="2305" y="2315"/>
                </a:cubicBezTo>
                <a:cubicBezTo>
                  <a:pt x="2303" y="2318"/>
                  <a:pt x="2302" y="2324"/>
                  <a:pt x="2298" y="2326"/>
                </a:cubicBezTo>
                <a:cubicBezTo>
                  <a:pt x="2301" y="2322"/>
                  <a:pt x="2296" y="2320"/>
                  <a:pt x="2296" y="2316"/>
                </a:cubicBezTo>
                <a:cubicBezTo>
                  <a:pt x="2292" y="2315"/>
                  <a:pt x="2294" y="2321"/>
                  <a:pt x="2291" y="2321"/>
                </a:cubicBezTo>
                <a:cubicBezTo>
                  <a:pt x="2292" y="2317"/>
                  <a:pt x="2288" y="2319"/>
                  <a:pt x="2288" y="2316"/>
                </a:cubicBezTo>
                <a:cubicBezTo>
                  <a:pt x="2290" y="2316"/>
                  <a:pt x="2292" y="2316"/>
                  <a:pt x="2291" y="2314"/>
                </a:cubicBezTo>
                <a:cubicBezTo>
                  <a:pt x="2285" y="2317"/>
                  <a:pt x="2281" y="2317"/>
                  <a:pt x="2275" y="2321"/>
                </a:cubicBezTo>
                <a:cubicBezTo>
                  <a:pt x="2275" y="2320"/>
                  <a:pt x="2275" y="2318"/>
                  <a:pt x="2274" y="2318"/>
                </a:cubicBezTo>
                <a:cubicBezTo>
                  <a:pt x="2273" y="2324"/>
                  <a:pt x="2265" y="2324"/>
                  <a:pt x="2263" y="2320"/>
                </a:cubicBezTo>
                <a:cubicBezTo>
                  <a:pt x="2259" y="2323"/>
                  <a:pt x="2254" y="2325"/>
                  <a:pt x="2249" y="2324"/>
                </a:cubicBezTo>
                <a:cubicBezTo>
                  <a:pt x="2249" y="2332"/>
                  <a:pt x="2252" y="2343"/>
                  <a:pt x="2245" y="2347"/>
                </a:cubicBezTo>
                <a:cubicBezTo>
                  <a:pt x="2243" y="2343"/>
                  <a:pt x="2241" y="2349"/>
                  <a:pt x="2234" y="2347"/>
                </a:cubicBezTo>
                <a:cubicBezTo>
                  <a:pt x="2234" y="2349"/>
                  <a:pt x="2235" y="2354"/>
                  <a:pt x="2233" y="2354"/>
                </a:cubicBezTo>
                <a:cubicBezTo>
                  <a:pt x="2229" y="2352"/>
                  <a:pt x="2219" y="2356"/>
                  <a:pt x="2218" y="2351"/>
                </a:cubicBezTo>
                <a:cubicBezTo>
                  <a:pt x="2219" y="2349"/>
                  <a:pt x="2224" y="2351"/>
                  <a:pt x="2226" y="2350"/>
                </a:cubicBezTo>
                <a:cubicBezTo>
                  <a:pt x="2227" y="2346"/>
                  <a:pt x="2221" y="2349"/>
                  <a:pt x="2218" y="2348"/>
                </a:cubicBezTo>
                <a:lnTo>
                  <a:pt x="2218" y="2344"/>
                </a:lnTo>
                <a:cubicBezTo>
                  <a:pt x="2213" y="2344"/>
                  <a:pt x="2208" y="2343"/>
                  <a:pt x="2207" y="2339"/>
                </a:cubicBezTo>
                <a:cubicBezTo>
                  <a:pt x="2204" y="2339"/>
                  <a:pt x="2204" y="2341"/>
                  <a:pt x="2202" y="2341"/>
                </a:cubicBezTo>
                <a:cubicBezTo>
                  <a:pt x="2202" y="2351"/>
                  <a:pt x="2202" y="2355"/>
                  <a:pt x="2202" y="2364"/>
                </a:cubicBezTo>
                <a:cubicBezTo>
                  <a:pt x="2206" y="2364"/>
                  <a:pt x="2207" y="2359"/>
                  <a:pt x="2210" y="2358"/>
                </a:cubicBezTo>
                <a:lnTo>
                  <a:pt x="2210" y="2364"/>
                </a:lnTo>
                <a:cubicBezTo>
                  <a:pt x="2213" y="2364"/>
                  <a:pt x="2215" y="2362"/>
                  <a:pt x="2215" y="2359"/>
                </a:cubicBezTo>
                <a:cubicBezTo>
                  <a:pt x="2207" y="2361"/>
                  <a:pt x="2213" y="2348"/>
                  <a:pt x="2209" y="2350"/>
                </a:cubicBezTo>
                <a:cubicBezTo>
                  <a:pt x="2209" y="2347"/>
                  <a:pt x="2217" y="2347"/>
                  <a:pt x="2218" y="2349"/>
                </a:cubicBezTo>
                <a:cubicBezTo>
                  <a:pt x="2216" y="2354"/>
                  <a:pt x="2217" y="2360"/>
                  <a:pt x="2219" y="2365"/>
                </a:cubicBezTo>
                <a:cubicBezTo>
                  <a:pt x="2227" y="2364"/>
                  <a:pt x="2231" y="2359"/>
                  <a:pt x="2240" y="2359"/>
                </a:cubicBezTo>
                <a:cubicBezTo>
                  <a:pt x="2240" y="2361"/>
                  <a:pt x="2240" y="2363"/>
                  <a:pt x="2242" y="2363"/>
                </a:cubicBezTo>
                <a:cubicBezTo>
                  <a:pt x="2241" y="2359"/>
                  <a:pt x="2247" y="2362"/>
                  <a:pt x="2246" y="2359"/>
                </a:cubicBezTo>
                <a:cubicBezTo>
                  <a:pt x="2245" y="2359"/>
                  <a:pt x="2240" y="2355"/>
                  <a:pt x="2243" y="2350"/>
                </a:cubicBezTo>
                <a:cubicBezTo>
                  <a:pt x="2245" y="2353"/>
                  <a:pt x="2249" y="2353"/>
                  <a:pt x="2251" y="2356"/>
                </a:cubicBezTo>
                <a:cubicBezTo>
                  <a:pt x="2253" y="2354"/>
                  <a:pt x="2256" y="2353"/>
                  <a:pt x="2258" y="2353"/>
                </a:cubicBezTo>
                <a:cubicBezTo>
                  <a:pt x="2260" y="2355"/>
                  <a:pt x="2262" y="2356"/>
                  <a:pt x="2262" y="2359"/>
                </a:cubicBezTo>
                <a:cubicBezTo>
                  <a:pt x="2274" y="2363"/>
                  <a:pt x="2286" y="2350"/>
                  <a:pt x="2291" y="2362"/>
                </a:cubicBezTo>
                <a:cubicBezTo>
                  <a:pt x="2293" y="2362"/>
                  <a:pt x="2296" y="2362"/>
                  <a:pt x="2299" y="2362"/>
                </a:cubicBezTo>
                <a:cubicBezTo>
                  <a:pt x="2300" y="2358"/>
                  <a:pt x="2295" y="2361"/>
                  <a:pt x="2297" y="2358"/>
                </a:cubicBezTo>
                <a:cubicBezTo>
                  <a:pt x="2299" y="2358"/>
                  <a:pt x="2299" y="2356"/>
                  <a:pt x="2300" y="2355"/>
                </a:cubicBezTo>
                <a:cubicBezTo>
                  <a:pt x="2305" y="2356"/>
                  <a:pt x="2312" y="2354"/>
                  <a:pt x="2315" y="2357"/>
                </a:cubicBezTo>
                <a:lnTo>
                  <a:pt x="2315" y="2358"/>
                </a:lnTo>
                <a:cubicBezTo>
                  <a:pt x="2312" y="2358"/>
                  <a:pt x="2308" y="2358"/>
                  <a:pt x="2305" y="2358"/>
                </a:cubicBezTo>
                <a:cubicBezTo>
                  <a:pt x="2307" y="2366"/>
                  <a:pt x="2305" y="2374"/>
                  <a:pt x="2308" y="2380"/>
                </a:cubicBezTo>
                <a:cubicBezTo>
                  <a:pt x="2309" y="2378"/>
                  <a:pt x="2311" y="2378"/>
                  <a:pt x="2312" y="2376"/>
                </a:cubicBezTo>
                <a:cubicBezTo>
                  <a:pt x="2307" y="2374"/>
                  <a:pt x="2308" y="2366"/>
                  <a:pt x="2307" y="2360"/>
                </a:cubicBezTo>
                <a:cubicBezTo>
                  <a:pt x="2310" y="2360"/>
                  <a:pt x="2312" y="2360"/>
                  <a:pt x="2315" y="2360"/>
                </a:cubicBezTo>
                <a:cubicBezTo>
                  <a:pt x="2316" y="2363"/>
                  <a:pt x="2313" y="2368"/>
                  <a:pt x="2317" y="2367"/>
                </a:cubicBezTo>
                <a:cubicBezTo>
                  <a:pt x="2318" y="2365"/>
                  <a:pt x="2316" y="2357"/>
                  <a:pt x="2323" y="2358"/>
                </a:cubicBezTo>
                <a:cubicBezTo>
                  <a:pt x="2324" y="2356"/>
                  <a:pt x="2321" y="2349"/>
                  <a:pt x="2325" y="2350"/>
                </a:cubicBezTo>
                <a:cubicBezTo>
                  <a:pt x="2327" y="2352"/>
                  <a:pt x="2328" y="2356"/>
                  <a:pt x="2332" y="2356"/>
                </a:cubicBezTo>
                <a:cubicBezTo>
                  <a:pt x="2330" y="2351"/>
                  <a:pt x="2337" y="2354"/>
                  <a:pt x="2340" y="2353"/>
                </a:cubicBezTo>
                <a:lnTo>
                  <a:pt x="2340" y="2359"/>
                </a:lnTo>
                <a:lnTo>
                  <a:pt x="2348" y="2359"/>
                </a:lnTo>
                <a:lnTo>
                  <a:pt x="2348" y="2367"/>
                </a:lnTo>
                <a:cubicBezTo>
                  <a:pt x="2351" y="2364"/>
                  <a:pt x="2350" y="2356"/>
                  <a:pt x="2351" y="2350"/>
                </a:cubicBezTo>
                <a:cubicBezTo>
                  <a:pt x="2353" y="2350"/>
                  <a:pt x="2354" y="2350"/>
                  <a:pt x="2356" y="2350"/>
                </a:cubicBezTo>
                <a:cubicBezTo>
                  <a:pt x="2357" y="2352"/>
                  <a:pt x="2355" y="2357"/>
                  <a:pt x="2357" y="2357"/>
                </a:cubicBezTo>
                <a:cubicBezTo>
                  <a:pt x="2359" y="2354"/>
                  <a:pt x="2362" y="2353"/>
                  <a:pt x="2363" y="2350"/>
                </a:cubicBezTo>
                <a:cubicBezTo>
                  <a:pt x="2360" y="2351"/>
                  <a:pt x="2359" y="2349"/>
                  <a:pt x="2358" y="2347"/>
                </a:cubicBezTo>
                <a:cubicBezTo>
                  <a:pt x="2359" y="2343"/>
                  <a:pt x="2363" y="2335"/>
                  <a:pt x="2366" y="2341"/>
                </a:cubicBezTo>
                <a:cubicBezTo>
                  <a:pt x="2365" y="2341"/>
                  <a:pt x="2364" y="2342"/>
                  <a:pt x="2364" y="2343"/>
                </a:cubicBezTo>
                <a:cubicBezTo>
                  <a:pt x="2367" y="2343"/>
                  <a:pt x="2370" y="2343"/>
                  <a:pt x="2372" y="2343"/>
                </a:cubicBezTo>
                <a:cubicBezTo>
                  <a:pt x="2370" y="2341"/>
                  <a:pt x="2371" y="2332"/>
                  <a:pt x="2377" y="2333"/>
                </a:cubicBezTo>
                <a:cubicBezTo>
                  <a:pt x="2377" y="2335"/>
                  <a:pt x="2378" y="2338"/>
                  <a:pt x="2380" y="2340"/>
                </a:cubicBezTo>
                <a:cubicBezTo>
                  <a:pt x="2381" y="2339"/>
                  <a:pt x="2380" y="2337"/>
                  <a:pt x="2381" y="2337"/>
                </a:cubicBezTo>
                <a:cubicBezTo>
                  <a:pt x="2384" y="2338"/>
                  <a:pt x="2384" y="2341"/>
                  <a:pt x="2386" y="2342"/>
                </a:cubicBezTo>
                <a:cubicBezTo>
                  <a:pt x="2386" y="2346"/>
                  <a:pt x="2380" y="2345"/>
                  <a:pt x="2380" y="2350"/>
                </a:cubicBezTo>
                <a:cubicBezTo>
                  <a:pt x="2383" y="2351"/>
                  <a:pt x="2386" y="2352"/>
                  <a:pt x="2388" y="2353"/>
                </a:cubicBezTo>
                <a:cubicBezTo>
                  <a:pt x="2388" y="2355"/>
                  <a:pt x="2389" y="2359"/>
                  <a:pt x="2387" y="2359"/>
                </a:cubicBezTo>
                <a:cubicBezTo>
                  <a:pt x="2385" y="2356"/>
                  <a:pt x="2381" y="2356"/>
                  <a:pt x="2377" y="2355"/>
                </a:cubicBezTo>
                <a:cubicBezTo>
                  <a:pt x="2372" y="2358"/>
                  <a:pt x="2372" y="2366"/>
                  <a:pt x="2373" y="2371"/>
                </a:cubicBezTo>
                <a:cubicBezTo>
                  <a:pt x="2372" y="2365"/>
                  <a:pt x="2362" y="2368"/>
                  <a:pt x="2356" y="2367"/>
                </a:cubicBezTo>
                <a:lnTo>
                  <a:pt x="2356" y="2358"/>
                </a:lnTo>
                <a:cubicBezTo>
                  <a:pt x="2351" y="2363"/>
                  <a:pt x="2357" y="2372"/>
                  <a:pt x="2352" y="2376"/>
                </a:cubicBezTo>
                <a:cubicBezTo>
                  <a:pt x="2353" y="2376"/>
                  <a:pt x="2357" y="2375"/>
                  <a:pt x="2356" y="2378"/>
                </a:cubicBezTo>
                <a:cubicBezTo>
                  <a:pt x="2347" y="2379"/>
                  <a:pt x="2342" y="2376"/>
                  <a:pt x="2334" y="2376"/>
                </a:cubicBezTo>
                <a:cubicBezTo>
                  <a:pt x="2333" y="2378"/>
                  <a:pt x="2334" y="2383"/>
                  <a:pt x="2331" y="2384"/>
                </a:cubicBezTo>
                <a:cubicBezTo>
                  <a:pt x="2331" y="2378"/>
                  <a:pt x="2326" y="2374"/>
                  <a:pt x="2323" y="2367"/>
                </a:cubicBezTo>
                <a:cubicBezTo>
                  <a:pt x="2319" y="2368"/>
                  <a:pt x="2319" y="2372"/>
                  <a:pt x="2315" y="2371"/>
                </a:cubicBezTo>
                <a:cubicBezTo>
                  <a:pt x="2315" y="2374"/>
                  <a:pt x="2315" y="2378"/>
                  <a:pt x="2316" y="2380"/>
                </a:cubicBezTo>
                <a:cubicBezTo>
                  <a:pt x="2311" y="2381"/>
                  <a:pt x="2304" y="2382"/>
                  <a:pt x="2302" y="2376"/>
                </a:cubicBezTo>
                <a:cubicBezTo>
                  <a:pt x="2302" y="2375"/>
                  <a:pt x="2304" y="2375"/>
                  <a:pt x="2304" y="2374"/>
                </a:cubicBezTo>
                <a:cubicBezTo>
                  <a:pt x="2299" y="2369"/>
                  <a:pt x="2296" y="2369"/>
                  <a:pt x="2292" y="2375"/>
                </a:cubicBezTo>
                <a:cubicBezTo>
                  <a:pt x="2287" y="2376"/>
                  <a:pt x="2286" y="2373"/>
                  <a:pt x="2283" y="2373"/>
                </a:cubicBezTo>
                <a:cubicBezTo>
                  <a:pt x="2281" y="2377"/>
                  <a:pt x="2287" y="2373"/>
                  <a:pt x="2287" y="2376"/>
                </a:cubicBezTo>
                <a:cubicBezTo>
                  <a:pt x="2285" y="2377"/>
                  <a:pt x="2286" y="2382"/>
                  <a:pt x="2282" y="2381"/>
                </a:cubicBezTo>
                <a:cubicBezTo>
                  <a:pt x="2280" y="2377"/>
                  <a:pt x="2278" y="2375"/>
                  <a:pt x="2275" y="2373"/>
                </a:cubicBezTo>
                <a:cubicBezTo>
                  <a:pt x="2276" y="2377"/>
                  <a:pt x="2270" y="2374"/>
                  <a:pt x="2268" y="2375"/>
                </a:cubicBezTo>
                <a:cubicBezTo>
                  <a:pt x="2268" y="2380"/>
                  <a:pt x="2268" y="2385"/>
                  <a:pt x="2266" y="2387"/>
                </a:cubicBezTo>
                <a:cubicBezTo>
                  <a:pt x="2264" y="2387"/>
                  <a:pt x="2265" y="2385"/>
                  <a:pt x="2264" y="2384"/>
                </a:cubicBezTo>
                <a:cubicBezTo>
                  <a:pt x="2265" y="2384"/>
                  <a:pt x="2267" y="2384"/>
                  <a:pt x="2267" y="2382"/>
                </a:cubicBezTo>
                <a:cubicBezTo>
                  <a:pt x="2264" y="2377"/>
                  <a:pt x="2253" y="2380"/>
                  <a:pt x="2250" y="2376"/>
                </a:cubicBezTo>
                <a:cubicBezTo>
                  <a:pt x="2250" y="2376"/>
                  <a:pt x="2250" y="2376"/>
                  <a:pt x="2250" y="2376"/>
                </a:cubicBezTo>
                <a:cubicBezTo>
                  <a:pt x="2250" y="2379"/>
                  <a:pt x="2249" y="2382"/>
                  <a:pt x="2246" y="2383"/>
                </a:cubicBezTo>
                <a:cubicBezTo>
                  <a:pt x="2243" y="2384"/>
                  <a:pt x="2244" y="2375"/>
                  <a:pt x="2242" y="2377"/>
                </a:cubicBezTo>
                <a:cubicBezTo>
                  <a:pt x="2242" y="2384"/>
                  <a:pt x="2234" y="2381"/>
                  <a:pt x="2233" y="2388"/>
                </a:cubicBezTo>
                <a:cubicBezTo>
                  <a:pt x="2229" y="2383"/>
                  <a:pt x="2232" y="2378"/>
                  <a:pt x="2226" y="2375"/>
                </a:cubicBezTo>
                <a:cubicBezTo>
                  <a:pt x="2225" y="2378"/>
                  <a:pt x="2224" y="2381"/>
                  <a:pt x="2222" y="2384"/>
                </a:cubicBezTo>
                <a:cubicBezTo>
                  <a:pt x="2211" y="2384"/>
                  <a:pt x="2206" y="2378"/>
                  <a:pt x="2200" y="2373"/>
                </a:cubicBezTo>
                <a:cubicBezTo>
                  <a:pt x="2202" y="2376"/>
                  <a:pt x="2203" y="2380"/>
                  <a:pt x="2202" y="2383"/>
                </a:cubicBezTo>
                <a:cubicBezTo>
                  <a:pt x="2199" y="2383"/>
                  <a:pt x="2197" y="2383"/>
                  <a:pt x="2194" y="2383"/>
                </a:cubicBezTo>
                <a:cubicBezTo>
                  <a:pt x="2193" y="2379"/>
                  <a:pt x="2190" y="2376"/>
                  <a:pt x="2186" y="2375"/>
                </a:cubicBezTo>
                <a:cubicBezTo>
                  <a:pt x="2183" y="2375"/>
                  <a:pt x="2185" y="2380"/>
                  <a:pt x="2182" y="2380"/>
                </a:cubicBezTo>
                <a:cubicBezTo>
                  <a:pt x="2179" y="2375"/>
                  <a:pt x="2177" y="2376"/>
                  <a:pt x="2175" y="2369"/>
                </a:cubicBezTo>
                <a:cubicBezTo>
                  <a:pt x="2171" y="2369"/>
                  <a:pt x="2173" y="2376"/>
                  <a:pt x="2168" y="2374"/>
                </a:cubicBezTo>
                <a:lnTo>
                  <a:pt x="2168" y="2383"/>
                </a:lnTo>
                <a:cubicBezTo>
                  <a:pt x="2160" y="2384"/>
                  <a:pt x="2160" y="2386"/>
                  <a:pt x="2154" y="2383"/>
                </a:cubicBezTo>
                <a:cubicBezTo>
                  <a:pt x="2153" y="2389"/>
                  <a:pt x="2152" y="2394"/>
                  <a:pt x="2144" y="2392"/>
                </a:cubicBezTo>
                <a:cubicBezTo>
                  <a:pt x="2144" y="2395"/>
                  <a:pt x="2143" y="2398"/>
                  <a:pt x="2140" y="2400"/>
                </a:cubicBezTo>
                <a:cubicBezTo>
                  <a:pt x="2138" y="2396"/>
                  <a:pt x="2138" y="2401"/>
                  <a:pt x="2134" y="2400"/>
                </a:cubicBezTo>
                <a:cubicBezTo>
                  <a:pt x="2133" y="2398"/>
                  <a:pt x="2136" y="2391"/>
                  <a:pt x="2132" y="2392"/>
                </a:cubicBezTo>
                <a:cubicBezTo>
                  <a:pt x="2131" y="2394"/>
                  <a:pt x="2134" y="2401"/>
                  <a:pt x="2130" y="2400"/>
                </a:cubicBezTo>
                <a:cubicBezTo>
                  <a:pt x="2127" y="2398"/>
                  <a:pt x="2124" y="2388"/>
                  <a:pt x="2120" y="2394"/>
                </a:cubicBezTo>
                <a:cubicBezTo>
                  <a:pt x="2120" y="2391"/>
                  <a:pt x="2122" y="2391"/>
                  <a:pt x="2121" y="2388"/>
                </a:cubicBezTo>
                <a:cubicBezTo>
                  <a:pt x="2114" y="2388"/>
                  <a:pt x="2116" y="2398"/>
                  <a:pt x="2113" y="2402"/>
                </a:cubicBezTo>
                <a:cubicBezTo>
                  <a:pt x="2114" y="2398"/>
                  <a:pt x="2109" y="2402"/>
                  <a:pt x="2110" y="2399"/>
                </a:cubicBezTo>
                <a:cubicBezTo>
                  <a:pt x="2109" y="2395"/>
                  <a:pt x="2112" y="2387"/>
                  <a:pt x="2107" y="2388"/>
                </a:cubicBezTo>
                <a:cubicBezTo>
                  <a:pt x="2106" y="2392"/>
                  <a:pt x="2109" y="2400"/>
                  <a:pt x="2105" y="2400"/>
                </a:cubicBezTo>
                <a:lnTo>
                  <a:pt x="2105" y="2391"/>
                </a:lnTo>
                <a:cubicBezTo>
                  <a:pt x="2098" y="2397"/>
                  <a:pt x="2109" y="2406"/>
                  <a:pt x="2105" y="2411"/>
                </a:cubicBezTo>
                <a:cubicBezTo>
                  <a:pt x="2106" y="2406"/>
                  <a:pt x="2098" y="2405"/>
                  <a:pt x="2097" y="2409"/>
                </a:cubicBezTo>
                <a:cubicBezTo>
                  <a:pt x="2096" y="2406"/>
                  <a:pt x="2097" y="2402"/>
                  <a:pt x="2099" y="2400"/>
                </a:cubicBezTo>
                <a:cubicBezTo>
                  <a:pt x="2094" y="2401"/>
                  <a:pt x="2100" y="2390"/>
                  <a:pt x="2095" y="2391"/>
                </a:cubicBezTo>
                <a:cubicBezTo>
                  <a:pt x="2092" y="2393"/>
                  <a:pt x="2096" y="2396"/>
                  <a:pt x="2095" y="2400"/>
                </a:cubicBezTo>
                <a:cubicBezTo>
                  <a:pt x="2090" y="2401"/>
                  <a:pt x="2085" y="2404"/>
                  <a:pt x="2081" y="2407"/>
                </a:cubicBezTo>
                <a:cubicBezTo>
                  <a:pt x="2080" y="2403"/>
                  <a:pt x="2083" y="2400"/>
                  <a:pt x="2080" y="2399"/>
                </a:cubicBezTo>
                <a:cubicBezTo>
                  <a:pt x="2079" y="2401"/>
                  <a:pt x="2075" y="2399"/>
                  <a:pt x="2073" y="2400"/>
                </a:cubicBezTo>
                <a:cubicBezTo>
                  <a:pt x="2073" y="2403"/>
                  <a:pt x="2076" y="2403"/>
                  <a:pt x="2077" y="2405"/>
                </a:cubicBezTo>
                <a:cubicBezTo>
                  <a:pt x="2073" y="2415"/>
                  <a:pt x="2060" y="2407"/>
                  <a:pt x="2054" y="2414"/>
                </a:cubicBezTo>
                <a:cubicBezTo>
                  <a:pt x="2049" y="2414"/>
                  <a:pt x="2045" y="2413"/>
                  <a:pt x="2040" y="2411"/>
                </a:cubicBezTo>
                <a:cubicBezTo>
                  <a:pt x="2037" y="2416"/>
                  <a:pt x="2031" y="2408"/>
                  <a:pt x="2024" y="2411"/>
                </a:cubicBezTo>
                <a:cubicBezTo>
                  <a:pt x="2024" y="2409"/>
                  <a:pt x="2025" y="2408"/>
                  <a:pt x="2024" y="2407"/>
                </a:cubicBezTo>
                <a:cubicBezTo>
                  <a:pt x="2021" y="2408"/>
                  <a:pt x="2021" y="2411"/>
                  <a:pt x="2020" y="2413"/>
                </a:cubicBezTo>
                <a:cubicBezTo>
                  <a:pt x="2015" y="2415"/>
                  <a:pt x="2018" y="2409"/>
                  <a:pt x="2016" y="2408"/>
                </a:cubicBezTo>
                <a:cubicBezTo>
                  <a:pt x="2012" y="2411"/>
                  <a:pt x="2008" y="2413"/>
                  <a:pt x="2004" y="2415"/>
                </a:cubicBezTo>
                <a:cubicBezTo>
                  <a:pt x="1994" y="2407"/>
                  <a:pt x="1977" y="2417"/>
                  <a:pt x="1965" y="2410"/>
                </a:cubicBezTo>
                <a:cubicBezTo>
                  <a:pt x="1960" y="2417"/>
                  <a:pt x="1946" y="2414"/>
                  <a:pt x="1941" y="2421"/>
                </a:cubicBezTo>
                <a:cubicBezTo>
                  <a:pt x="1942" y="2419"/>
                  <a:pt x="1945" y="2414"/>
                  <a:pt x="1942" y="2411"/>
                </a:cubicBezTo>
                <a:cubicBezTo>
                  <a:pt x="1941" y="2414"/>
                  <a:pt x="1941" y="2417"/>
                  <a:pt x="1938" y="2417"/>
                </a:cubicBezTo>
                <a:cubicBezTo>
                  <a:pt x="1936" y="2414"/>
                  <a:pt x="1936" y="2410"/>
                  <a:pt x="1934" y="2408"/>
                </a:cubicBezTo>
                <a:cubicBezTo>
                  <a:pt x="1934" y="2411"/>
                  <a:pt x="1933" y="2413"/>
                  <a:pt x="1931" y="2413"/>
                </a:cubicBezTo>
                <a:cubicBezTo>
                  <a:pt x="1928" y="2410"/>
                  <a:pt x="1923" y="2413"/>
                  <a:pt x="1919" y="2410"/>
                </a:cubicBezTo>
                <a:cubicBezTo>
                  <a:pt x="1918" y="2412"/>
                  <a:pt x="1920" y="2417"/>
                  <a:pt x="1918" y="2417"/>
                </a:cubicBezTo>
                <a:cubicBezTo>
                  <a:pt x="1913" y="2411"/>
                  <a:pt x="1905" y="2408"/>
                  <a:pt x="1898" y="2410"/>
                </a:cubicBezTo>
                <a:cubicBezTo>
                  <a:pt x="1896" y="2412"/>
                  <a:pt x="1898" y="2415"/>
                  <a:pt x="1896" y="2417"/>
                </a:cubicBezTo>
                <a:cubicBezTo>
                  <a:pt x="1895" y="2412"/>
                  <a:pt x="1885" y="2412"/>
                  <a:pt x="1885" y="2417"/>
                </a:cubicBezTo>
                <a:cubicBezTo>
                  <a:pt x="1886" y="2413"/>
                  <a:pt x="1883" y="2414"/>
                  <a:pt x="1883" y="2411"/>
                </a:cubicBezTo>
                <a:cubicBezTo>
                  <a:pt x="1878" y="2413"/>
                  <a:pt x="1877" y="2414"/>
                  <a:pt x="1873" y="2411"/>
                </a:cubicBezTo>
                <a:cubicBezTo>
                  <a:pt x="1874" y="2416"/>
                  <a:pt x="1873" y="2419"/>
                  <a:pt x="1870" y="2420"/>
                </a:cubicBezTo>
                <a:lnTo>
                  <a:pt x="1870" y="2413"/>
                </a:lnTo>
                <a:cubicBezTo>
                  <a:pt x="1866" y="2413"/>
                  <a:pt x="1861" y="2413"/>
                  <a:pt x="1856" y="2413"/>
                </a:cubicBezTo>
                <a:cubicBezTo>
                  <a:pt x="1856" y="2411"/>
                  <a:pt x="1856" y="2409"/>
                  <a:pt x="1854" y="2408"/>
                </a:cubicBezTo>
                <a:cubicBezTo>
                  <a:pt x="1854" y="2410"/>
                  <a:pt x="1855" y="2415"/>
                  <a:pt x="1853" y="2415"/>
                </a:cubicBezTo>
                <a:cubicBezTo>
                  <a:pt x="1853" y="2415"/>
                  <a:pt x="1852" y="2415"/>
                  <a:pt x="1852" y="2414"/>
                </a:cubicBezTo>
                <a:cubicBezTo>
                  <a:pt x="1849" y="2412"/>
                  <a:pt x="1845" y="2412"/>
                  <a:pt x="1842" y="2415"/>
                </a:cubicBezTo>
                <a:cubicBezTo>
                  <a:pt x="1837" y="2413"/>
                  <a:pt x="1833" y="2410"/>
                  <a:pt x="1828" y="2408"/>
                </a:cubicBezTo>
                <a:cubicBezTo>
                  <a:pt x="1826" y="2422"/>
                  <a:pt x="1804" y="2403"/>
                  <a:pt x="1794" y="2414"/>
                </a:cubicBezTo>
                <a:cubicBezTo>
                  <a:pt x="1794" y="2416"/>
                  <a:pt x="1796" y="2416"/>
                  <a:pt x="1796" y="2417"/>
                </a:cubicBezTo>
                <a:cubicBezTo>
                  <a:pt x="1794" y="2417"/>
                  <a:pt x="1795" y="2420"/>
                  <a:pt x="1792" y="2419"/>
                </a:cubicBezTo>
                <a:cubicBezTo>
                  <a:pt x="1795" y="2415"/>
                  <a:pt x="1782" y="2411"/>
                  <a:pt x="1782" y="2416"/>
                </a:cubicBezTo>
                <a:cubicBezTo>
                  <a:pt x="1779" y="2411"/>
                  <a:pt x="1772" y="2415"/>
                  <a:pt x="1768" y="2416"/>
                </a:cubicBezTo>
                <a:cubicBezTo>
                  <a:pt x="1769" y="2411"/>
                  <a:pt x="1766" y="2410"/>
                  <a:pt x="1765" y="2406"/>
                </a:cubicBezTo>
                <a:cubicBezTo>
                  <a:pt x="1763" y="2406"/>
                  <a:pt x="1755" y="2405"/>
                  <a:pt x="1758" y="2407"/>
                </a:cubicBezTo>
                <a:cubicBezTo>
                  <a:pt x="1760" y="2408"/>
                  <a:pt x="1763" y="2406"/>
                  <a:pt x="1763" y="2408"/>
                </a:cubicBezTo>
                <a:cubicBezTo>
                  <a:pt x="1760" y="2410"/>
                  <a:pt x="1757" y="2411"/>
                  <a:pt x="1753" y="2410"/>
                </a:cubicBezTo>
                <a:lnTo>
                  <a:pt x="1753" y="2407"/>
                </a:lnTo>
                <a:cubicBezTo>
                  <a:pt x="1748" y="2406"/>
                  <a:pt x="1745" y="2407"/>
                  <a:pt x="1744" y="2410"/>
                </a:cubicBezTo>
                <a:cubicBezTo>
                  <a:pt x="1737" y="2404"/>
                  <a:pt x="1725" y="2409"/>
                  <a:pt x="1717" y="2409"/>
                </a:cubicBezTo>
                <a:cubicBezTo>
                  <a:pt x="1716" y="2407"/>
                  <a:pt x="1718" y="2402"/>
                  <a:pt x="1715" y="2403"/>
                </a:cubicBezTo>
                <a:cubicBezTo>
                  <a:pt x="1715" y="2408"/>
                  <a:pt x="1714" y="2411"/>
                  <a:pt x="1711" y="2411"/>
                </a:cubicBezTo>
                <a:cubicBezTo>
                  <a:pt x="1707" y="2411"/>
                  <a:pt x="1707" y="2407"/>
                  <a:pt x="1704" y="2407"/>
                </a:cubicBezTo>
                <a:cubicBezTo>
                  <a:pt x="1701" y="2408"/>
                  <a:pt x="1701" y="2410"/>
                  <a:pt x="1699" y="2411"/>
                </a:cubicBezTo>
                <a:cubicBezTo>
                  <a:pt x="1680" y="2409"/>
                  <a:pt x="1655" y="2412"/>
                  <a:pt x="1633" y="2409"/>
                </a:cubicBezTo>
                <a:cubicBezTo>
                  <a:pt x="1630" y="2406"/>
                  <a:pt x="1632" y="2405"/>
                  <a:pt x="1630" y="2403"/>
                </a:cubicBezTo>
                <a:cubicBezTo>
                  <a:pt x="1627" y="2406"/>
                  <a:pt x="1623" y="2406"/>
                  <a:pt x="1620" y="2406"/>
                </a:cubicBezTo>
                <a:lnTo>
                  <a:pt x="1620" y="2402"/>
                </a:lnTo>
                <a:cubicBezTo>
                  <a:pt x="1616" y="2402"/>
                  <a:pt x="1612" y="2402"/>
                  <a:pt x="1609" y="2402"/>
                </a:cubicBezTo>
                <a:cubicBezTo>
                  <a:pt x="1609" y="2408"/>
                  <a:pt x="1601" y="2405"/>
                  <a:pt x="1597" y="2405"/>
                </a:cubicBezTo>
                <a:cubicBezTo>
                  <a:pt x="1598" y="2398"/>
                  <a:pt x="1587" y="2403"/>
                  <a:pt x="1583" y="2400"/>
                </a:cubicBezTo>
                <a:cubicBezTo>
                  <a:pt x="1581" y="2405"/>
                  <a:pt x="1576" y="2407"/>
                  <a:pt x="1571" y="2405"/>
                </a:cubicBezTo>
                <a:cubicBezTo>
                  <a:pt x="1571" y="2402"/>
                  <a:pt x="1570" y="2400"/>
                  <a:pt x="1567" y="2400"/>
                </a:cubicBezTo>
                <a:cubicBezTo>
                  <a:pt x="1566" y="2403"/>
                  <a:pt x="1564" y="2407"/>
                  <a:pt x="1562" y="2410"/>
                </a:cubicBezTo>
                <a:cubicBezTo>
                  <a:pt x="1559" y="2405"/>
                  <a:pt x="1555" y="2403"/>
                  <a:pt x="1551" y="2401"/>
                </a:cubicBezTo>
                <a:cubicBezTo>
                  <a:pt x="1548" y="2403"/>
                  <a:pt x="1548" y="2407"/>
                  <a:pt x="1546" y="2409"/>
                </a:cubicBezTo>
                <a:cubicBezTo>
                  <a:pt x="1539" y="2409"/>
                  <a:pt x="1534" y="2403"/>
                  <a:pt x="1530" y="2406"/>
                </a:cubicBezTo>
                <a:cubicBezTo>
                  <a:pt x="1531" y="2401"/>
                  <a:pt x="1527" y="2401"/>
                  <a:pt x="1527" y="2396"/>
                </a:cubicBezTo>
                <a:cubicBezTo>
                  <a:pt x="1526" y="2396"/>
                  <a:pt x="1525" y="2396"/>
                  <a:pt x="1523" y="2396"/>
                </a:cubicBezTo>
                <a:cubicBezTo>
                  <a:pt x="1522" y="2396"/>
                  <a:pt x="1523" y="2400"/>
                  <a:pt x="1521" y="2400"/>
                </a:cubicBezTo>
                <a:cubicBezTo>
                  <a:pt x="1520" y="2398"/>
                  <a:pt x="1518" y="2399"/>
                  <a:pt x="1518" y="2396"/>
                </a:cubicBezTo>
                <a:cubicBezTo>
                  <a:pt x="1520" y="2396"/>
                  <a:pt x="1523" y="2397"/>
                  <a:pt x="1522" y="2394"/>
                </a:cubicBezTo>
                <a:cubicBezTo>
                  <a:pt x="1512" y="2392"/>
                  <a:pt x="1506" y="2405"/>
                  <a:pt x="1498" y="2396"/>
                </a:cubicBezTo>
                <a:cubicBezTo>
                  <a:pt x="1501" y="2394"/>
                  <a:pt x="1500" y="2391"/>
                  <a:pt x="1502" y="2387"/>
                </a:cubicBezTo>
                <a:cubicBezTo>
                  <a:pt x="1496" y="2386"/>
                  <a:pt x="1499" y="2395"/>
                  <a:pt x="1494" y="2396"/>
                </a:cubicBezTo>
                <a:cubicBezTo>
                  <a:pt x="1491" y="2396"/>
                  <a:pt x="1492" y="2391"/>
                  <a:pt x="1490" y="2391"/>
                </a:cubicBezTo>
                <a:cubicBezTo>
                  <a:pt x="1490" y="2399"/>
                  <a:pt x="1479" y="2394"/>
                  <a:pt x="1477" y="2400"/>
                </a:cubicBezTo>
                <a:cubicBezTo>
                  <a:pt x="1472" y="2401"/>
                  <a:pt x="1476" y="2394"/>
                  <a:pt x="1470" y="2396"/>
                </a:cubicBezTo>
                <a:cubicBezTo>
                  <a:pt x="1469" y="2392"/>
                  <a:pt x="1469" y="2388"/>
                  <a:pt x="1466" y="2387"/>
                </a:cubicBezTo>
                <a:cubicBezTo>
                  <a:pt x="1468" y="2393"/>
                  <a:pt x="1461" y="2391"/>
                  <a:pt x="1458" y="2391"/>
                </a:cubicBezTo>
                <a:cubicBezTo>
                  <a:pt x="1457" y="2393"/>
                  <a:pt x="1459" y="2397"/>
                  <a:pt x="1456" y="2396"/>
                </a:cubicBezTo>
                <a:cubicBezTo>
                  <a:pt x="1456" y="2390"/>
                  <a:pt x="1457" y="2392"/>
                  <a:pt x="1458" y="2387"/>
                </a:cubicBezTo>
                <a:cubicBezTo>
                  <a:pt x="1456" y="2387"/>
                  <a:pt x="1454" y="2387"/>
                  <a:pt x="1452" y="2387"/>
                </a:cubicBezTo>
                <a:cubicBezTo>
                  <a:pt x="1452" y="2390"/>
                  <a:pt x="1453" y="2390"/>
                  <a:pt x="1450" y="2391"/>
                </a:cubicBezTo>
                <a:cubicBezTo>
                  <a:pt x="1447" y="2392"/>
                  <a:pt x="1446" y="2389"/>
                  <a:pt x="1443" y="2388"/>
                </a:cubicBezTo>
                <a:cubicBezTo>
                  <a:pt x="1441" y="2392"/>
                  <a:pt x="1419" y="2392"/>
                  <a:pt x="1415" y="2387"/>
                </a:cubicBezTo>
                <a:cubicBezTo>
                  <a:pt x="1420" y="2386"/>
                  <a:pt x="1427" y="2388"/>
                  <a:pt x="1429" y="2386"/>
                </a:cubicBezTo>
                <a:cubicBezTo>
                  <a:pt x="1424" y="2383"/>
                  <a:pt x="1415" y="2385"/>
                  <a:pt x="1409" y="2384"/>
                </a:cubicBezTo>
                <a:cubicBezTo>
                  <a:pt x="1409" y="2387"/>
                  <a:pt x="1410" y="2387"/>
                  <a:pt x="1411" y="2388"/>
                </a:cubicBezTo>
                <a:cubicBezTo>
                  <a:pt x="1408" y="2387"/>
                  <a:pt x="1410" y="2392"/>
                  <a:pt x="1407" y="2391"/>
                </a:cubicBezTo>
                <a:cubicBezTo>
                  <a:pt x="1403" y="2391"/>
                  <a:pt x="1404" y="2386"/>
                  <a:pt x="1400" y="2385"/>
                </a:cubicBezTo>
                <a:cubicBezTo>
                  <a:pt x="1400" y="2388"/>
                  <a:pt x="1399" y="2389"/>
                  <a:pt x="1397" y="2389"/>
                </a:cubicBezTo>
                <a:cubicBezTo>
                  <a:pt x="1396" y="2386"/>
                  <a:pt x="1392" y="2385"/>
                  <a:pt x="1392" y="2381"/>
                </a:cubicBezTo>
                <a:cubicBezTo>
                  <a:pt x="1390" y="2387"/>
                  <a:pt x="1386" y="2379"/>
                  <a:pt x="1385" y="2378"/>
                </a:cubicBezTo>
                <a:cubicBezTo>
                  <a:pt x="1386" y="2383"/>
                  <a:pt x="1383" y="2379"/>
                  <a:pt x="1380" y="2380"/>
                </a:cubicBezTo>
                <a:cubicBezTo>
                  <a:pt x="1380" y="2386"/>
                  <a:pt x="1371" y="2383"/>
                  <a:pt x="1369" y="2386"/>
                </a:cubicBezTo>
                <a:cubicBezTo>
                  <a:pt x="1369" y="2382"/>
                  <a:pt x="1363" y="2385"/>
                  <a:pt x="1361" y="2384"/>
                </a:cubicBezTo>
                <a:cubicBezTo>
                  <a:pt x="1359" y="2389"/>
                  <a:pt x="1366" y="2383"/>
                  <a:pt x="1366" y="2387"/>
                </a:cubicBezTo>
                <a:cubicBezTo>
                  <a:pt x="1365" y="2391"/>
                  <a:pt x="1358" y="2387"/>
                  <a:pt x="1359" y="2383"/>
                </a:cubicBezTo>
                <a:cubicBezTo>
                  <a:pt x="1352" y="2382"/>
                  <a:pt x="1349" y="2386"/>
                  <a:pt x="1344" y="2384"/>
                </a:cubicBezTo>
                <a:cubicBezTo>
                  <a:pt x="1347" y="2387"/>
                  <a:pt x="1345" y="2389"/>
                  <a:pt x="1343" y="2393"/>
                </a:cubicBezTo>
                <a:cubicBezTo>
                  <a:pt x="1342" y="2390"/>
                  <a:pt x="1338" y="2390"/>
                  <a:pt x="1338" y="2386"/>
                </a:cubicBezTo>
                <a:cubicBezTo>
                  <a:pt x="1336" y="2386"/>
                  <a:pt x="1335" y="2390"/>
                  <a:pt x="1333" y="2386"/>
                </a:cubicBezTo>
                <a:cubicBezTo>
                  <a:pt x="1335" y="2386"/>
                  <a:pt x="1337" y="2386"/>
                  <a:pt x="1336" y="2384"/>
                </a:cubicBezTo>
                <a:cubicBezTo>
                  <a:pt x="1329" y="2383"/>
                  <a:pt x="1323" y="2381"/>
                  <a:pt x="1322" y="2374"/>
                </a:cubicBezTo>
                <a:cubicBezTo>
                  <a:pt x="1319" y="2373"/>
                  <a:pt x="1318" y="2375"/>
                  <a:pt x="1317" y="2377"/>
                </a:cubicBezTo>
                <a:cubicBezTo>
                  <a:pt x="1319" y="2377"/>
                  <a:pt x="1321" y="2377"/>
                  <a:pt x="1320" y="2379"/>
                </a:cubicBezTo>
                <a:cubicBezTo>
                  <a:pt x="1316" y="2381"/>
                  <a:pt x="1316" y="2376"/>
                  <a:pt x="1312" y="2377"/>
                </a:cubicBezTo>
                <a:cubicBezTo>
                  <a:pt x="1312" y="2382"/>
                  <a:pt x="1312" y="2387"/>
                  <a:pt x="1308" y="2388"/>
                </a:cubicBezTo>
                <a:cubicBezTo>
                  <a:pt x="1307" y="2384"/>
                  <a:pt x="1306" y="2380"/>
                  <a:pt x="1304" y="2376"/>
                </a:cubicBezTo>
                <a:cubicBezTo>
                  <a:pt x="1302" y="2377"/>
                  <a:pt x="1297" y="2374"/>
                  <a:pt x="1296" y="2377"/>
                </a:cubicBezTo>
                <a:cubicBezTo>
                  <a:pt x="1298" y="2377"/>
                  <a:pt x="1299" y="2377"/>
                  <a:pt x="1299" y="2379"/>
                </a:cubicBezTo>
                <a:cubicBezTo>
                  <a:pt x="1296" y="2379"/>
                  <a:pt x="1293" y="2380"/>
                  <a:pt x="1292" y="2383"/>
                </a:cubicBezTo>
                <a:cubicBezTo>
                  <a:pt x="1292" y="2387"/>
                  <a:pt x="1295" y="2388"/>
                  <a:pt x="1296" y="2391"/>
                </a:cubicBezTo>
                <a:cubicBezTo>
                  <a:pt x="1292" y="2390"/>
                  <a:pt x="1294" y="2396"/>
                  <a:pt x="1290" y="2394"/>
                </a:cubicBezTo>
                <a:cubicBezTo>
                  <a:pt x="1294" y="2389"/>
                  <a:pt x="1286" y="2383"/>
                  <a:pt x="1285" y="2377"/>
                </a:cubicBezTo>
                <a:cubicBezTo>
                  <a:pt x="1282" y="2378"/>
                  <a:pt x="1284" y="2383"/>
                  <a:pt x="1282" y="2384"/>
                </a:cubicBezTo>
                <a:cubicBezTo>
                  <a:pt x="1281" y="2383"/>
                  <a:pt x="1281" y="2382"/>
                  <a:pt x="1280" y="2381"/>
                </a:cubicBezTo>
                <a:cubicBezTo>
                  <a:pt x="1279" y="2383"/>
                  <a:pt x="1280" y="2385"/>
                  <a:pt x="1279" y="2385"/>
                </a:cubicBezTo>
                <a:cubicBezTo>
                  <a:pt x="1277" y="2381"/>
                  <a:pt x="1274" y="2380"/>
                  <a:pt x="1271" y="2381"/>
                </a:cubicBezTo>
                <a:cubicBezTo>
                  <a:pt x="1269" y="2377"/>
                  <a:pt x="1269" y="2372"/>
                  <a:pt x="1271" y="2368"/>
                </a:cubicBezTo>
                <a:cubicBezTo>
                  <a:pt x="1268" y="2369"/>
                  <a:pt x="1269" y="2366"/>
                  <a:pt x="1269" y="2364"/>
                </a:cubicBezTo>
                <a:cubicBezTo>
                  <a:pt x="1264" y="2364"/>
                  <a:pt x="1268" y="2369"/>
                  <a:pt x="1267" y="2373"/>
                </a:cubicBezTo>
                <a:cubicBezTo>
                  <a:pt x="1264" y="2375"/>
                  <a:pt x="1263" y="2378"/>
                  <a:pt x="1257" y="2376"/>
                </a:cubicBezTo>
                <a:cubicBezTo>
                  <a:pt x="1256" y="2373"/>
                  <a:pt x="1254" y="2371"/>
                  <a:pt x="1250" y="2371"/>
                </a:cubicBezTo>
                <a:lnTo>
                  <a:pt x="1250" y="2376"/>
                </a:lnTo>
                <a:cubicBezTo>
                  <a:pt x="1251" y="2377"/>
                  <a:pt x="1253" y="2376"/>
                  <a:pt x="1253" y="2378"/>
                </a:cubicBezTo>
                <a:cubicBezTo>
                  <a:pt x="1252" y="2379"/>
                  <a:pt x="1252" y="2382"/>
                  <a:pt x="1250" y="2382"/>
                </a:cubicBezTo>
                <a:cubicBezTo>
                  <a:pt x="1248" y="2379"/>
                  <a:pt x="1240" y="2383"/>
                  <a:pt x="1234" y="2381"/>
                </a:cubicBezTo>
                <a:cubicBezTo>
                  <a:pt x="1233" y="2384"/>
                  <a:pt x="1233" y="2388"/>
                  <a:pt x="1235" y="2390"/>
                </a:cubicBezTo>
                <a:cubicBezTo>
                  <a:pt x="1238" y="2392"/>
                  <a:pt x="1238" y="2386"/>
                  <a:pt x="1239" y="2389"/>
                </a:cubicBezTo>
                <a:cubicBezTo>
                  <a:pt x="1237" y="2396"/>
                  <a:pt x="1244" y="2391"/>
                  <a:pt x="1245" y="2395"/>
                </a:cubicBezTo>
                <a:cubicBezTo>
                  <a:pt x="1247" y="2399"/>
                  <a:pt x="1243" y="2404"/>
                  <a:pt x="1246" y="2404"/>
                </a:cubicBezTo>
                <a:cubicBezTo>
                  <a:pt x="1249" y="2403"/>
                  <a:pt x="1245" y="2393"/>
                  <a:pt x="1249" y="2394"/>
                </a:cubicBezTo>
                <a:cubicBezTo>
                  <a:pt x="1252" y="2398"/>
                  <a:pt x="1247" y="2404"/>
                  <a:pt x="1250" y="2408"/>
                </a:cubicBezTo>
                <a:cubicBezTo>
                  <a:pt x="1255" y="2407"/>
                  <a:pt x="1256" y="2410"/>
                  <a:pt x="1255" y="2415"/>
                </a:cubicBezTo>
                <a:cubicBezTo>
                  <a:pt x="1262" y="2417"/>
                  <a:pt x="1263" y="2412"/>
                  <a:pt x="1266" y="2411"/>
                </a:cubicBezTo>
                <a:cubicBezTo>
                  <a:pt x="1267" y="2416"/>
                  <a:pt x="1264" y="2417"/>
                  <a:pt x="1263" y="2420"/>
                </a:cubicBezTo>
                <a:cubicBezTo>
                  <a:pt x="1271" y="2424"/>
                  <a:pt x="1274" y="2434"/>
                  <a:pt x="1282" y="2438"/>
                </a:cubicBezTo>
                <a:cubicBezTo>
                  <a:pt x="1282" y="2434"/>
                  <a:pt x="1277" y="2435"/>
                  <a:pt x="1279" y="2429"/>
                </a:cubicBezTo>
                <a:cubicBezTo>
                  <a:pt x="1286" y="2428"/>
                  <a:pt x="1279" y="2418"/>
                  <a:pt x="1281" y="2412"/>
                </a:cubicBezTo>
                <a:cubicBezTo>
                  <a:pt x="1284" y="2412"/>
                  <a:pt x="1289" y="2410"/>
                  <a:pt x="1290" y="2413"/>
                </a:cubicBezTo>
                <a:cubicBezTo>
                  <a:pt x="1290" y="2421"/>
                  <a:pt x="1294" y="2425"/>
                  <a:pt x="1295" y="2432"/>
                </a:cubicBezTo>
                <a:cubicBezTo>
                  <a:pt x="1298" y="2432"/>
                  <a:pt x="1301" y="2432"/>
                  <a:pt x="1303" y="2432"/>
                </a:cubicBezTo>
                <a:cubicBezTo>
                  <a:pt x="1305" y="2428"/>
                  <a:pt x="1305" y="2425"/>
                  <a:pt x="1307" y="2423"/>
                </a:cubicBezTo>
                <a:cubicBezTo>
                  <a:pt x="1310" y="2426"/>
                  <a:pt x="1311" y="2430"/>
                  <a:pt x="1311" y="2435"/>
                </a:cubicBezTo>
                <a:cubicBezTo>
                  <a:pt x="1318" y="2432"/>
                  <a:pt x="1314" y="2423"/>
                  <a:pt x="1319" y="2421"/>
                </a:cubicBezTo>
                <a:cubicBezTo>
                  <a:pt x="1316" y="2420"/>
                  <a:pt x="1312" y="2422"/>
                  <a:pt x="1312" y="2419"/>
                </a:cubicBezTo>
                <a:cubicBezTo>
                  <a:pt x="1314" y="2419"/>
                  <a:pt x="1313" y="2417"/>
                  <a:pt x="1316" y="2417"/>
                </a:cubicBezTo>
                <a:cubicBezTo>
                  <a:pt x="1322" y="2422"/>
                  <a:pt x="1329" y="2412"/>
                  <a:pt x="1335" y="2421"/>
                </a:cubicBezTo>
                <a:cubicBezTo>
                  <a:pt x="1333" y="2421"/>
                  <a:pt x="1330" y="2419"/>
                  <a:pt x="1330" y="2422"/>
                </a:cubicBezTo>
                <a:cubicBezTo>
                  <a:pt x="1335" y="2423"/>
                  <a:pt x="1332" y="2426"/>
                  <a:pt x="1336" y="2428"/>
                </a:cubicBezTo>
                <a:cubicBezTo>
                  <a:pt x="1339" y="2425"/>
                  <a:pt x="1339" y="2420"/>
                  <a:pt x="1344" y="2418"/>
                </a:cubicBezTo>
                <a:cubicBezTo>
                  <a:pt x="1344" y="2423"/>
                  <a:pt x="1353" y="2421"/>
                  <a:pt x="1349" y="2426"/>
                </a:cubicBezTo>
                <a:cubicBezTo>
                  <a:pt x="1354" y="2427"/>
                  <a:pt x="1362" y="2425"/>
                  <a:pt x="1363" y="2430"/>
                </a:cubicBezTo>
                <a:cubicBezTo>
                  <a:pt x="1361" y="2430"/>
                  <a:pt x="1357" y="2428"/>
                  <a:pt x="1357" y="2431"/>
                </a:cubicBezTo>
                <a:cubicBezTo>
                  <a:pt x="1361" y="2434"/>
                  <a:pt x="1370" y="2433"/>
                  <a:pt x="1376" y="2433"/>
                </a:cubicBezTo>
                <a:cubicBezTo>
                  <a:pt x="1378" y="2428"/>
                  <a:pt x="1385" y="2427"/>
                  <a:pt x="1383" y="2421"/>
                </a:cubicBezTo>
                <a:cubicBezTo>
                  <a:pt x="1384" y="2426"/>
                  <a:pt x="1386" y="2431"/>
                  <a:pt x="1388" y="2435"/>
                </a:cubicBezTo>
                <a:cubicBezTo>
                  <a:pt x="1391" y="2434"/>
                  <a:pt x="1397" y="2432"/>
                  <a:pt x="1400" y="2434"/>
                </a:cubicBezTo>
                <a:lnTo>
                  <a:pt x="1400" y="2461"/>
                </a:lnTo>
                <a:lnTo>
                  <a:pt x="1392" y="2461"/>
                </a:lnTo>
                <a:cubicBezTo>
                  <a:pt x="1391" y="2463"/>
                  <a:pt x="1392" y="2465"/>
                  <a:pt x="1390" y="2465"/>
                </a:cubicBezTo>
                <a:cubicBezTo>
                  <a:pt x="1388" y="2465"/>
                  <a:pt x="1386" y="2465"/>
                  <a:pt x="1383" y="2465"/>
                </a:cubicBezTo>
                <a:cubicBezTo>
                  <a:pt x="1384" y="2459"/>
                  <a:pt x="1381" y="2457"/>
                  <a:pt x="1379" y="2454"/>
                </a:cubicBezTo>
                <a:cubicBezTo>
                  <a:pt x="1376" y="2452"/>
                  <a:pt x="1379" y="2457"/>
                  <a:pt x="1375" y="2456"/>
                </a:cubicBezTo>
                <a:cubicBezTo>
                  <a:pt x="1377" y="2450"/>
                  <a:pt x="1370" y="2453"/>
                  <a:pt x="1367" y="2453"/>
                </a:cubicBezTo>
                <a:cubicBezTo>
                  <a:pt x="1367" y="2450"/>
                  <a:pt x="1369" y="2446"/>
                  <a:pt x="1365" y="2447"/>
                </a:cubicBezTo>
                <a:cubicBezTo>
                  <a:pt x="1362" y="2450"/>
                  <a:pt x="1368" y="2451"/>
                  <a:pt x="1367" y="2455"/>
                </a:cubicBezTo>
                <a:cubicBezTo>
                  <a:pt x="1367" y="2456"/>
                  <a:pt x="1366" y="2456"/>
                  <a:pt x="1366" y="2458"/>
                </a:cubicBezTo>
                <a:cubicBezTo>
                  <a:pt x="1367" y="2471"/>
                  <a:pt x="1366" y="2457"/>
                  <a:pt x="1369" y="2456"/>
                </a:cubicBezTo>
                <a:cubicBezTo>
                  <a:pt x="1370" y="2461"/>
                  <a:pt x="1370" y="2465"/>
                  <a:pt x="1368" y="2470"/>
                </a:cubicBezTo>
                <a:cubicBezTo>
                  <a:pt x="1367" y="2466"/>
                  <a:pt x="1366" y="2467"/>
                  <a:pt x="1362" y="2468"/>
                </a:cubicBezTo>
                <a:cubicBezTo>
                  <a:pt x="1361" y="2465"/>
                  <a:pt x="1358" y="2465"/>
                  <a:pt x="1359" y="2461"/>
                </a:cubicBezTo>
                <a:cubicBezTo>
                  <a:pt x="1351" y="2459"/>
                  <a:pt x="1349" y="2464"/>
                  <a:pt x="1343" y="2464"/>
                </a:cubicBezTo>
                <a:cubicBezTo>
                  <a:pt x="1342" y="2466"/>
                  <a:pt x="1344" y="2471"/>
                  <a:pt x="1342" y="2471"/>
                </a:cubicBezTo>
                <a:cubicBezTo>
                  <a:pt x="1333" y="2469"/>
                  <a:pt x="1343" y="2458"/>
                  <a:pt x="1341" y="2456"/>
                </a:cubicBezTo>
                <a:cubicBezTo>
                  <a:pt x="1335" y="2462"/>
                  <a:pt x="1326" y="2480"/>
                  <a:pt x="1319" y="2464"/>
                </a:cubicBezTo>
                <a:cubicBezTo>
                  <a:pt x="1316" y="2465"/>
                  <a:pt x="1316" y="2463"/>
                  <a:pt x="1313" y="2463"/>
                </a:cubicBezTo>
                <a:cubicBezTo>
                  <a:pt x="1312" y="2468"/>
                  <a:pt x="1318" y="2470"/>
                  <a:pt x="1314" y="2473"/>
                </a:cubicBezTo>
                <a:cubicBezTo>
                  <a:pt x="1311" y="2471"/>
                  <a:pt x="1313" y="2463"/>
                  <a:pt x="1306" y="2464"/>
                </a:cubicBezTo>
                <a:cubicBezTo>
                  <a:pt x="1306" y="2468"/>
                  <a:pt x="1310" y="2466"/>
                  <a:pt x="1310" y="2470"/>
                </a:cubicBezTo>
                <a:cubicBezTo>
                  <a:pt x="1307" y="2472"/>
                  <a:pt x="1303" y="2469"/>
                  <a:pt x="1301" y="2467"/>
                </a:cubicBezTo>
                <a:cubicBezTo>
                  <a:pt x="1298" y="2472"/>
                  <a:pt x="1296" y="2477"/>
                  <a:pt x="1293" y="2481"/>
                </a:cubicBezTo>
                <a:cubicBezTo>
                  <a:pt x="1292" y="2477"/>
                  <a:pt x="1290" y="2474"/>
                  <a:pt x="1289" y="2469"/>
                </a:cubicBezTo>
                <a:cubicBezTo>
                  <a:pt x="1286" y="2470"/>
                  <a:pt x="1282" y="2471"/>
                  <a:pt x="1278" y="2470"/>
                </a:cubicBezTo>
                <a:cubicBezTo>
                  <a:pt x="1277" y="2468"/>
                  <a:pt x="1274" y="2468"/>
                  <a:pt x="1275" y="2464"/>
                </a:cubicBezTo>
                <a:cubicBezTo>
                  <a:pt x="1273" y="2464"/>
                  <a:pt x="1272" y="2464"/>
                  <a:pt x="1270" y="2464"/>
                </a:cubicBezTo>
                <a:cubicBezTo>
                  <a:pt x="1269" y="2469"/>
                  <a:pt x="1273" y="2467"/>
                  <a:pt x="1272" y="2472"/>
                </a:cubicBezTo>
                <a:cubicBezTo>
                  <a:pt x="1266" y="2475"/>
                  <a:pt x="1270" y="2466"/>
                  <a:pt x="1264" y="2468"/>
                </a:cubicBezTo>
                <a:cubicBezTo>
                  <a:pt x="1264" y="2471"/>
                  <a:pt x="1265" y="2476"/>
                  <a:pt x="1262" y="2476"/>
                </a:cubicBezTo>
                <a:cubicBezTo>
                  <a:pt x="1261" y="2469"/>
                  <a:pt x="1255" y="2467"/>
                  <a:pt x="1254" y="2460"/>
                </a:cubicBezTo>
                <a:cubicBezTo>
                  <a:pt x="1250" y="2459"/>
                  <a:pt x="1249" y="2461"/>
                  <a:pt x="1249" y="2463"/>
                </a:cubicBezTo>
                <a:cubicBezTo>
                  <a:pt x="1250" y="2464"/>
                  <a:pt x="1253" y="2463"/>
                  <a:pt x="1253" y="2465"/>
                </a:cubicBezTo>
                <a:cubicBezTo>
                  <a:pt x="1247" y="2468"/>
                  <a:pt x="1251" y="2476"/>
                  <a:pt x="1250" y="2481"/>
                </a:cubicBezTo>
                <a:cubicBezTo>
                  <a:pt x="1246" y="2482"/>
                  <a:pt x="1248" y="2478"/>
                  <a:pt x="1246" y="2478"/>
                </a:cubicBezTo>
                <a:cubicBezTo>
                  <a:pt x="1246" y="2482"/>
                  <a:pt x="1241" y="2482"/>
                  <a:pt x="1238" y="2483"/>
                </a:cubicBezTo>
                <a:cubicBezTo>
                  <a:pt x="1239" y="2474"/>
                  <a:pt x="1234" y="2472"/>
                  <a:pt x="1236" y="2463"/>
                </a:cubicBezTo>
                <a:cubicBezTo>
                  <a:pt x="1231" y="2462"/>
                  <a:pt x="1236" y="2472"/>
                  <a:pt x="1232" y="2471"/>
                </a:cubicBezTo>
                <a:cubicBezTo>
                  <a:pt x="1230" y="2470"/>
                  <a:pt x="1231" y="2466"/>
                  <a:pt x="1231" y="2463"/>
                </a:cubicBezTo>
                <a:cubicBezTo>
                  <a:pt x="1229" y="2463"/>
                  <a:pt x="1228" y="2461"/>
                  <a:pt x="1226" y="2461"/>
                </a:cubicBezTo>
                <a:cubicBezTo>
                  <a:pt x="1224" y="2465"/>
                  <a:pt x="1230" y="2461"/>
                  <a:pt x="1230" y="2464"/>
                </a:cubicBezTo>
                <a:cubicBezTo>
                  <a:pt x="1229" y="2466"/>
                  <a:pt x="1231" y="2470"/>
                  <a:pt x="1229" y="2470"/>
                </a:cubicBezTo>
                <a:cubicBezTo>
                  <a:pt x="1227" y="2468"/>
                  <a:pt x="1227" y="2465"/>
                  <a:pt x="1226" y="2464"/>
                </a:cubicBezTo>
                <a:cubicBezTo>
                  <a:pt x="1224" y="2469"/>
                  <a:pt x="1226" y="2472"/>
                  <a:pt x="1221" y="2475"/>
                </a:cubicBezTo>
                <a:cubicBezTo>
                  <a:pt x="1219" y="2473"/>
                  <a:pt x="1216" y="2473"/>
                  <a:pt x="1213" y="2475"/>
                </a:cubicBezTo>
                <a:cubicBezTo>
                  <a:pt x="1214" y="2471"/>
                  <a:pt x="1210" y="2471"/>
                  <a:pt x="1208" y="2470"/>
                </a:cubicBezTo>
                <a:cubicBezTo>
                  <a:pt x="1209" y="2473"/>
                  <a:pt x="1212" y="2473"/>
                  <a:pt x="1211" y="2477"/>
                </a:cubicBezTo>
                <a:cubicBezTo>
                  <a:pt x="1204" y="2482"/>
                  <a:pt x="1200" y="2469"/>
                  <a:pt x="1196" y="2474"/>
                </a:cubicBezTo>
                <a:cubicBezTo>
                  <a:pt x="1194" y="2470"/>
                  <a:pt x="1193" y="2468"/>
                  <a:pt x="1187" y="2470"/>
                </a:cubicBezTo>
                <a:cubicBezTo>
                  <a:pt x="1185" y="2468"/>
                  <a:pt x="1186" y="2462"/>
                  <a:pt x="1182" y="2462"/>
                </a:cubicBezTo>
                <a:cubicBezTo>
                  <a:pt x="1181" y="2465"/>
                  <a:pt x="1177" y="2464"/>
                  <a:pt x="1173" y="2464"/>
                </a:cubicBezTo>
                <a:cubicBezTo>
                  <a:pt x="1172" y="2467"/>
                  <a:pt x="1174" y="2473"/>
                  <a:pt x="1172" y="2474"/>
                </a:cubicBezTo>
                <a:cubicBezTo>
                  <a:pt x="1170" y="2470"/>
                  <a:pt x="1167" y="2468"/>
                  <a:pt x="1167" y="2464"/>
                </a:cubicBezTo>
                <a:cubicBezTo>
                  <a:pt x="1167" y="2462"/>
                  <a:pt x="1170" y="2463"/>
                  <a:pt x="1170" y="2462"/>
                </a:cubicBezTo>
                <a:cubicBezTo>
                  <a:pt x="1169" y="2460"/>
                  <a:pt x="1167" y="2458"/>
                  <a:pt x="1165" y="2457"/>
                </a:cubicBezTo>
                <a:lnTo>
                  <a:pt x="1165" y="2465"/>
                </a:lnTo>
                <a:cubicBezTo>
                  <a:pt x="1161" y="2466"/>
                  <a:pt x="1160" y="2469"/>
                  <a:pt x="1157" y="2471"/>
                </a:cubicBezTo>
                <a:cubicBezTo>
                  <a:pt x="1157" y="2465"/>
                  <a:pt x="1153" y="2464"/>
                  <a:pt x="1154" y="2458"/>
                </a:cubicBezTo>
                <a:cubicBezTo>
                  <a:pt x="1150" y="2458"/>
                  <a:pt x="1151" y="2463"/>
                  <a:pt x="1148" y="2464"/>
                </a:cubicBezTo>
                <a:cubicBezTo>
                  <a:pt x="1146" y="2462"/>
                  <a:pt x="1143" y="2461"/>
                  <a:pt x="1141" y="2462"/>
                </a:cubicBezTo>
                <a:cubicBezTo>
                  <a:pt x="1137" y="2454"/>
                  <a:pt x="1138" y="2454"/>
                  <a:pt x="1139" y="2445"/>
                </a:cubicBezTo>
                <a:cubicBezTo>
                  <a:pt x="1132" y="2444"/>
                  <a:pt x="1124" y="2444"/>
                  <a:pt x="1122" y="2439"/>
                </a:cubicBezTo>
                <a:cubicBezTo>
                  <a:pt x="1124" y="2437"/>
                  <a:pt x="1129" y="2438"/>
                  <a:pt x="1133" y="2438"/>
                </a:cubicBezTo>
                <a:cubicBezTo>
                  <a:pt x="1128" y="2434"/>
                  <a:pt x="1136" y="2430"/>
                  <a:pt x="1132" y="2425"/>
                </a:cubicBezTo>
                <a:cubicBezTo>
                  <a:pt x="1128" y="2427"/>
                  <a:pt x="1128" y="2433"/>
                  <a:pt x="1125" y="2436"/>
                </a:cubicBezTo>
                <a:cubicBezTo>
                  <a:pt x="1123" y="2433"/>
                  <a:pt x="1124" y="2428"/>
                  <a:pt x="1120" y="2427"/>
                </a:cubicBezTo>
                <a:cubicBezTo>
                  <a:pt x="1120" y="2433"/>
                  <a:pt x="1117" y="2436"/>
                  <a:pt x="1121" y="2440"/>
                </a:cubicBezTo>
                <a:cubicBezTo>
                  <a:pt x="1117" y="2443"/>
                  <a:pt x="1111" y="2441"/>
                  <a:pt x="1109" y="2448"/>
                </a:cubicBezTo>
                <a:cubicBezTo>
                  <a:pt x="1111" y="2447"/>
                  <a:pt x="1112" y="2448"/>
                  <a:pt x="1112" y="2450"/>
                </a:cubicBezTo>
                <a:cubicBezTo>
                  <a:pt x="1111" y="2450"/>
                  <a:pt x="1110" y="2451"/>
                  <a:pt x="1108" y="2451"/>
                </a:cubicBezTo>
                <a:cubicBezTo>
                  <a:pt x="1110" y="2446"/>
                  <a:pt x="1107" y="2445"/>
                  <a:pt x="1104" y="2443"/>
                </a:cubicBezTo>
                <a:cubicBezTo>
                  <a:pt x="1104" y="2440"/>
                  <a:pt x="1106" y="2439"/>
                  <a:pt x="1105" y="2436"/>
                </a:cubicBezTo>
                <a:cubicBezTo>
                  <a:pt x="1100" y="2437"/>
                  <a:pt x="1103" y="2429"/>
                  <a:pt x="1098" y="2430"/>
                </a:cubicBezTo>
                <a:cubicBezTo>
                  <a:pt x="1097" y="2437"/>
                  <a:pt x="1101" y="2437"/>
                  <a:pt x="1100" y="2444"/>
                </a:cubicBezTo>
                <a:cubicBezTo>
                  <a:pt x="1098" y="2444"/>
                  <a:pt x="1098" y="2442"/>
                  <a:pt x="1095" y="2442"/>
                </a:cubicBezTo>
                <a:cubicBezTo>
                  <a:pt x="1094" y="2446"/>
                  <a:pt x="1093" y="2450"/>
                  <a:pt x="1091" y="2453"/>
                </a:cubicBezTo>
                <a:cubicBezTo>
                  <a:pt x="1084" y="2453"/>
                  <a:pt x="1084" y="2460"/>
                  <a:pt x="1079" y="2462"/>
                </a:cubicBezTo>
                <a:cubicBezTo>
                  <a:pt x="1079" y="2458"/>
                  <a:pt x="1074" y="2459"/>
                  <a:pt x="1076" y="2453"/>
                </a:cubicBezTo>
                <a:cubicBezTo>
                  <a:pt x="1071" y="2452"/>
                  <a:pt x="1072" y="2457"/>
                  <a:pt x="1068" y="2456"/>
                </a:cubicBezTo>
                <a:cubicBezTo>
                  <a:pt x="1065" y="2456"/>
                  <a:pt x="1064" y="2453"/>
                  <a:pt x="1063" y="2451"/>
                </a:cubicBezTo>
                <a:cubicBezTo>
                  <a:pt x="1062" y="2454"/>
                  <a:pt x="1059" y="2454"/>
                  <a:pt x="1059" y="2458"/>
                </a:cubicBezTo>
                <a:cubicBezTo>
                  <a:pt x="1049" y="2454"/>
                  <a:pt x="1047" y="2443"/>
                  <a:pt x="1040" y="2438"/>
                </a:cubicBezTo>
                <a:cubicBezTo>
                  <a:pt x="1038" y="2439"/>
                  <a:pt x="1039" y="2443"/>
                  <a:pt x="1038" y="2445"/>
                </a:cubicBezTo>
                <a:cubicBezTo>
                  <a:pt x="1040" y="2445"/>
                  <a:pt x="1044" y="2443"/>
                  <a:pt x="1044" y="2446"/>
                </a:cubicBezTo>
                <a:cubicBezTo>
                  <a:pt x="1039" y="2446"/>
                  <a:pt x="1041" y="2452"/>
                  <a:pt x="1040" y="2454"/>
                </a:cubicBezTo>
                <a:cubicBezTo>
                  <a:pt x="1038" y="2454"/>
                  <a:pt x="1039" y="2450"/>
                  <a:pt x="1039" y="2448"/>
                </a:cubicBezTo>
                <a:cubicBezTo>
                  <a:pt x="1035" y="2445"/>
                  <a:pt x="1031" y="2446"/>
                  <a:pt x="1028" y="2449"/>
                </a:cubicBezTo>
                <a:cubicBezTo>
                  <a:pt x="1029" y="2449"/>
                  <a:pt x="1033" y="2447"/>
                  <a:pt x="1033" y="2450"/>
                </a:cubicBezTo>
                <a:cubicBezTo>
                  <a:pt x="1031" y="2451"/>
                  <a:pt x="1028" y="2451"/>
                  <a:pt x="1026" y="2451"/>
                </a:cubicBezTo>
                <a:cubicBezTo>
                  <a:pt x="1024" y="2454"/>
                  <a:pt x="1029" y="2452"/>
                  <a:pt x="1028" y="2455"/>
                </a:cubicBezTo>
                <a:cubicBezTo>
                  <a:pt x="1025" y="2453"/>
                  <a:pt x="1018" y="2454"/>
                  <a:pt x="1020" y="2446"/>
                </a:cubicBezTo>
                <a:cubicBezTo>
                  <a:pt x="1015" y="2447"/>
                  <a:pt x="1014" y="2445"/>
                  <a:pt x="1012" y="2444"/>
                </a:cubicBezTo>
                <a:cubicBezTo>
                  <a:pt x="1011" y="2446"/>
                  <a:pt x="1013" y="2451"/>
                  <a:pt x="1010" y="2450"/>
                </a:cubicBezTo>
                <a:cubicBezTo>
                  <a:pt x="1010" y="2443"/>
                  <a:pt x="1013" y="2438"/>
                  <a:pt x="1018" y="2442"/>
                </a:cubicBezTo>
                <a:cubicBezTo>
                  <a:pt x="1019" y="2440"/>
                  <a:pt x="1019" y="2437"/>
                  <a:pt x="1018" y="2435"/>
                </a:cubicBezTo>
                <a:cubicBezTo>
                  <a:pt x="1015" y="2435"/>
                  <a:pt x="1014" y="2440"/>
                  <a:pt x="1013" y="2435"/>
                </a:cubicBezTo>
                <a:cubicBezTo>
                  <a:pt x="1017" y="2435"/>
                  <a:pt x="1016" y="2427"/>
                  <a:pt x="1015" y="2424"/>
                </a:cubicBezTo>
                <a:cubicBezTo>
                  <a:pt x="1012" y="2423"/>
                  <a:pt x="1012" y="2426"/>
                  <a:pt x="1011" y="2427"/>
                </a:cubicBezTo>
                <a:cubicBezTo>
                  <a:pt x="1011" y="2424"/>
                  <a:pt x="1006" y="2419"/>
                  <a:pt x="1010" y="2417"/>
                </a:cubicBezTo>
                <a:cubicBezTo>
                  <a:pt x="1004" y="2416"/>
                  <a:pt x="1008" y="2405"/>
                  <a:pt x="1003" y="2405"/>
                </a:cubicBezTo>
                <a:cubicBezTo>
                  <a:pt x="999" y="2408"/>
                  <a:pt x="1006" y="2410"/>
                  <a:pt x="1003" y="2412"/>
                </a:cubicBezTo>
                <a:cubicBezTo>
                  <a:pt x="1002" y="2410"/>
                  <a:pt x="1000" y="2410"/>
                  <a:pt x="999" y="2408"/>
                </a:cubicBezTo>
                <a:cubicBezTo>
                  <a:pt x="997" y="2403"/>
                  <a:pt x="1000" y="2400"/>
                  <a:pt x="996" y="2397"/>
                </a:cubicBezTo>
                <a:cubicBezTo>
                  <a:pt x="996" y="2399"/>
                  <a:pt x="996" y="2401"/>
                  <a:pt x="994" y="2401"/>
                </a:cubicBezTo>
                <a:cubicBezTo>
                  <a:pt x="995" y="2395"/>
                  <a:pt x="987" y="2397"/>
                  <a:pt x="987" y="2395"/>
                </a:cubicBezTo>
                <a:cubicBezTo>
                  <a:pt x="986" y="2385"/>
                  <a:pt x="987" y="2374"/>
                  <a:pt x="990" y="2364"/>
                </a:cubicBezTo>
                <a:cubicBezTo>
                  <a:pt x="987" y="2362"/>
                  <a:pt x="980" y="2362"/>
                  <a:pt x="980" y="2366"/>
                </a:cubicBezTo>
                <a:cubicBezTo>
                  <a:pt x="982" y="2366"/>
                  <a:pt x="987" y="2364"/>
                  <a:pt x="988" y="2367"/>
                </a:cubicBezTo>
                <a:cubicBezTo>
                  <a:pt x="984" y="2370"/>
                  <a:pt x="980" y="2370"/>
                  <a:pt x="976" y="2369"/>
                </a:cubicBezTo>
                <a:cubicBezTo>
                  <a:pt x="974" y="2371"/>
                  <a:pt x="974" y="2374"/>
                  <a:pt x="971" y="2374"/>
                </a:cubicBezTo>
                <a:cubicBezTo>
                  <a:pt x="971" y="2373"/>
                  <a:pt x="972" y="2371"/>
                  <a:pt x="970" y="2371"/>
                </a:cubicBezTo>
                <a:cubicBezTo>
                  <a:pt x="965" y="2377"/>
                  <a:pt x="976" y="2382"/>
                  <a:pt x="970" y="2388"/>
                </a:cubicBezTo>
                <a:cubicBezTo>
                  <a:pt x="959" y="2385"/>
                  <a:pt x="944" y="2402"/>
                  <a:pt x="928" y="2393"/>
                </a:cubicBezTo>
                <a:lnTo>
                  <a:pt x="928" y="2400"/>
                </a:lnTo>
                <a:cubicBezTo>
                  <a:pt x="931" y="2399"/>
                  <a:pt x="931" y="2402"/>
                  <a:pt x="931" y="2405"/>
                </a:cubicBezTo>
                <a:cubicBezTo>
                  <a:pt x="928" y="2405"/>
                  <a:pt x="926" y="2405"/>
                  <a:pt x="923" y="2405"/>
                </a:cubicBezTo>
                <a:cubicBezTo>
                  <a:pt x="922" y="2409"/>
                  <a:pt x="925" y="2417"/>
                  <a:pt x="921" y="2418"/>
                </a:cubicBezTo>
                <a:cubicBezTo>
                  <a:pt x="923" y="2424"/>
                  <a:pt x="922" y="2429"/>
                  <a:pt x="928" y="2430"/>
                </a:cubicBezTo>
                <a:cubicBezTo>
                  <a:pt x="927" y="2433"/>
                  <a:pt x="923" y="2431"/>
                  <a:pt x="921" y="2431"/>
                </a:cubicBezTo>
                <a:cubicBezTo>
                  <a:pt x="921" y="2434"/>
                  <a:pt x="920" y="2437"/>
                  <a:pt x="919" y="2439"/>
                </a:cubicBezTo>
                <a:cubicBezTo>
                  <a:pt x="914" y="2438"/>
                  <a:pt x="911" y="2433"/>
                  <a:pt x="911" y="2428"/>
                </a:cubicBezTo>
                <a:cubicBezTo>
                  <a:pt x="910" y="2431"/>
                  <a:pt x="911" y="2424"/>
                  <a:pt x="906" y="2426"/>
                </a:cubicBezTo>
                <a:cubicBezTo>
                  <a:pt x="907" y="2430"/>
                  <a:pt x="907" y="2435"/>
                  <a:pt x="904" y="2437"/>
                </a:cubicBezTo>
                <a:cubicBezTo>
                  <a:pt x="900" y="2436"/>
                  <a:pt x="899" y="2434"/>
                  <a:pt x="895" y="2436"/>
                </a:cubicBezTo>
                <a:cubicBezTo>
                  <a:pt x="898" y="2434"/>
                  <a:pt x="896" y="2430"/>
                  <a:pt x="894" y="2428"/>
                </a:cubicBezTo>
                <a:cubicBezTo>
                  <a:pt x="891" y="2428"/>
                  <a:pt x="887" y="2430"/>
                  <a:pt x="885" y="2434"/>
                </a:cubicBezTo>
                <a:cubicBezTo>
                  <a:pt x="884" y="2437"/>
                  <a:pt x="891" y="2439"/>
                  <a:pt x="888" y="2440"/>
                </a:cubicBezTo>
                <a:cubicBezTo>
                  <a:pt x="885" y="2440"/>
                  <a:pt x="885" y="2437"/>
                  <a:pt x="882" y="2437"/>
                </a:cubicBezTo>
                <a:cubicBezTo>
                  <a:pt x="883" y="2441"/>
                  <a:pt x="879" y="2440"/>
                  <a:pt x="880" y="2444"/>
                </a:cubicBezTo>
                <a:cubicBezTo>
                  <a:pt x="882" y="2444"/>
                  <a:pt x="886" y="2443"/>
                  <a:pt x="886" y="2445"/>
                </a:cubicBezTo>
                <a:cubicBezTo>
                  <a:pt x="880" y="2443"/>
                  <a:pt x="884" y="2450"/>
                  <a:pt x="880" y="2450"/>
                </a:cubicBezTo>
                <a:cubicBezTo>
                  <a:pt x="875" y="2454"/>
                  <a:pt x="871" y="2447"/>
                  <a:pt x="874" y="2443"/>
                </a:cubicBezTo>
                <a:lnTo>
                  <a:pt x="866" y="2443"/>
                </a:lnTo>
                <a:lnTo>
                  <a:pt x="866" y="2440"/>
                </a:lnTo>
                <a:cubicBezTo>
                  <a:pt x="866" y="2435"/>
                  <a:pt x="865" y="2431"/>
                  <a:pt x="867" y="2426"/>
                </a:cubicBezTo>
                <a:lnTo>
                  <a:pt x="868" y="2423"/>
                </a:lnTo>
                <a:lnTo>
                  <a:pt x="868" y="2423"/>
                </a:lnTo>
                <a:lnTo>
                  <a:pt x="868" y="2423"/>
                </a:lnTo>
                <a:lnTo>
                  <a:pt x="868" y="2423"/>
                </a:lnTo>
                <a:lnTo>
                  <a:pt x="867" y="2423"/>
                </a:lnTo>
                <a:cubicBezTo>
                  <a:pt x="865" y="2422"/>
                  <a:pt x="865" y="2417"/>
                  <a:pt x="862" y="2416"/>
                </a:cubicBezTo>
                <a:cubicBezTo>
                  <a:pt x="862" y="2420"/>
                  <a:pt x="862" y="2424"/>
                  <a:pt x="858" y="2423"/>
                </a:cubicBezTo>
                <a:cubicBezTo>
                  <a:pt x="861" y="2429"/>
                  <a:pt x="856" y="2433"/>
                  <a:pt x="854" y="2436"/>
                </a:cubicBezTo>
                <a:cubicBezTo>
                  <a:pt x="855" y="2440"/>
                  <a:pt x="861" y="2433"/>
                  <a:pt x="862" y="2438"/>
                </a:cubicBezTo>
                <a:cubicBezTo>
                  <a:pt x="862" y="2441"/>
                  <a:pt x="858" y="2439"/>
                  <a:pt x="859" y="2443"/>
                </a:cubicBezTo>
                <a:cubicBezTo>
                  <a:pt x="860" y="2443"/>
                  <a:pt x="861" y="2443"/>
                  <a:pt x="861" y="2445"/>
                </a:cubicBezTo>
                <a:cubicBezTo>
                  <a:pt x="860" y="2445"/>
                  <a:pt x="859" y="2445"/>
                  <a:pt x="859" y="2446"/>
                </a:cubicBezTo>
                <a:cubicBezTo>
                  <a:pt x="861" y="2446"/>
                  <a:pt x="863" y="2446"/>
                  <a:pt x="865" y="2446"/>
                </a:cubicBezTo>
                <a:lnTo>
                  <a:pt x="866" y="2443"/>
                </a:lnTo>
                <a:lnTo>
                  <a:pt x="866" y="2445"/>
                </a:lnTo>
                <a:cubicBezTo>
                  <a:pt x="866" y="2449"/>
                  <a:pt x="862" y="2450"/>
                  <a:pt x="859" y="2451"/>
                </a:cubicBezTo>
                <a:cubicBezTo>
                  <a:pt x="858" y="2450"/>
                  <a:pt x="855" y="2449"/>
                  <a:pt x="853" y="2448"/>
                </a:cubicBezTo>
                <a:cubicBezTo>
                  <a:pt x="851" y="2450"/>
                  <a:pt x="849" y="2451"/>
                  <a:pt x="847" y="2453"/>
                </a:cubicBezTo>
                <a:cubicBezTo>
                  <a:pt x="867" y="2461"/>
                  <a:pt x="889" y="2463"/>
                  <a:pt x="911" y="2467"/>
                </a:cubicBezTo>
                <a:cubicBezTo>
                  <a:pt x="920" y="2481"/>
                  <a:pt x="902" y="2481"/>
                  <a:pt x="892" y="2479"/>
                </a:cubicBezTo>
                <a:cubicBezTo>
                  <a:pt x="891" y="2486"/>
                  <a:pt x="898" y="2484"/>
                  <a:pt x="899" y="2488"/>
                </a:cubicBezTo>
                <a:cubicBezTo>
                  <a:pt x="898" y="2491"/>
                  <a:pt x="897" y="2493"/>
                  <a:pt x="896" y="2495"/>
                </a:cubicBezTo>
                <a:cubicBezTo>
                  <a:pt x="896" y="2492"/>
                  <a:pt x="895" y="2491"/>
                  <a:pt x="893" y="2490"/>
                </a:cubicBezTo>
                <a:cubicBezTo>
                  <a:pt x="893" y="2491"/>
                  <a:pt x="894" y="2492"/>
                  <a:pt x="894" y="2494"/>
                </a:cubicBezTo>
                <a:lnTo>
                  <a:pt x="895" y="2495"/>
                </a:lnTo>
                <a:lnTo>
                  <a:pt x="894" y="2496"/>
                </a:lnTo>
                <a:cubicBezTo>
                  <a:pt x="894" y="2497"/>
                  <a:pt x="895" y="2498"/>
                  <a:pt x="895" y="2498"/>
                </a:cubicBezTo>
                <a:lnTo>
                  <a:pt x="896" y="2498"/>
                </a:lnTo>
                <a:lnTo>
                  <a:pt x="896" y="2499"/>
                </a:lnTo>
                <a:cubicBezTo>
                  <a:pt x="895" y="2501"/>
                  <a:pt x="896" y="2503"/>
                  <a:pt x="897" y="2504"/>
                </a:cubicBezTo>
                <a:lnTo>
                  <a:pt x="897" y="2501"/>
                </a:lnTo>
                <a:cubicBezTo>
                  <a:pt x="898" y="2502"/>
                  <a:pt x="898" y="2503"/>
                  <a:pt x="898" y="2504"/>
                </a:cubicBezTo>
                <a:cubicBezTo>
                  <a:pt x="895" y="2505"/>
                  <a:pt x="897" y="2501"/>
                  <a:pt x="894" y="2501"/>
                </a:cubicBezTo>
                <a:cubicBezTo>
                  <a:pt x="892" y="2503"/>
                  <a:pt x="894" y="2505"/>
                  <a:pt x="895" y="2507"/>
                </a:cubicBezTo>
                <a:cubicBezTo>
                  <a:pt x="890" y="2514"/>
                  <a:pt x="886" y="2504"/>
                  <a:pt x="886" y="2503"/>
                </a:cubicBezTo>
                <a:cubicBezTo>
                  <a:pt x="887" y="2506"/>
                  <a:pt x="885" y="2512"/>
                  <a:pt x="886" y="2512"/>
                </a:cubicBezTo>
                <a:cubicBezTo>
                  <a:pt x="885" y="2511"/>
                  <a:pt x="891" y="2511"/>
                  <a:pt x="890" y="2512"/>
                </a:cubicBezTo>
                <a:cubicBezTo>
                  <a:pt x="890" y="2517"/>
                  <a:pt x="887" y="2517"/>
                  <a:pt x="883" y="2517"/>
                </a:cubicBezTo>
                <a:cubicBezTo>
                  <a:pt x="884" y="2510"/>
                  <a:pt x="872" y="2510"/>
                  <a:pt x="878" y="2506"/>
                </a:cubicBezTo>
                <a:lnTo>
                  <a:pt x="878" y="2509"/>
                </a:lnTo>
                <a:cubicBezTo>
                  <a:pt x="882" y="2509"/>
                  <a:pt x="882" y="2504"/>
                  <a:pt x="885" y="2503"/>
                </a:cubicBezTo>
                <a:cubicBezTo>
                  <a:pt x="883" y="2503"/>
                  <a:pt x="882" y="2502"/>
                  <a:pt x="882" y="2499"/>
                </a:cubicBezTo>
                <a:cubicBezTo>
                  <a:pt x="884" y="2497"/>
                  <a:pt x="885" y="2500"/>
                  <a:pt x="888" y="2499"/>
                </a:cubicBezTo>
                <a:cubicBezTo>
                  <a:pt x="889" y="2497"/>
                  <a:pt x="887" y="2497"/>
                  <a:pt x="887" y="2495"/>
                </a:cubicBezTo>
                <a:cubicBezTo>
                  <a:pt x="884" y="2497"/>
                  <a:pt x="881" y="2497"/>
                  <a:pt x="879" y="2492"/>
                </a:cubicBezTo>
                <a:cubicBezTo>
                  <a:pt x="884" y="2491"/>
                  <a:pt x="882" y="2496"/>
                  <a:pt x="886" y="2495"/>
                </a:cubicBezTo>
                <a:cubicBezTo>
                  <a:pt x="885" y="2492"/>
                  <a:pt x="884" y="2488"/>
                  <a:pt x="886" y="2486"/>
                </a:cubicBezTo>
                <a:cubicBezTo>
                  <a:pt x="883" y="2487"/>
                  <a:pt x="879" y="2483"/>
                  <a:pt x="877" y="2486"/>
                </a:cubicBezTo>
                <a:cubicBezTo>
                  <a:pt x="879" y="2498"/>
                  <a:pt x="870" y="2515"/>
                  <a:pt x="876" y="2523"/>
                </a:cubicBezTo>
                <a:cubicBezTo>
                  <a:pt x="873" y="2522"/>
                  <a:pt x="873" y="2525"/>
                  <a:pt x="870" y="2524"/>
                </a:cubicBezTo>
                <a:cubicBezTo>
                  <a:pt x="867" y="2519"/>
                  <a:pt x="870" y="2516"/>
                  <a:pt x="872" y="2511"/>
                </a:cubicBezTo>
                <a:cubicBezTo>
                  <a:pt x="870" y="2510"/>
                  <a:pt x="869" y="2509"/>
                  <a:pt x="867" y="2510"/>
                </a:cubicBezTo>
                <a:cubicBezTo>
                  <a:pt x="864" y="2504"/>
                  <a:pt x="863" y="2497"/>
                  <a:pt x="864" y="2491"/>
                </a:cubicBezTo>
                <a:cubicBezTo>
                  <a:pt x="867" y="2488"/>
                  <a:pt x="874" y="2490"/>
                  <a:pt x="875" y="2485"/>
                </a:cubicBezTo>
                <a:cubicBezTo>
                  <a:pt x="862" y="2482"/>
                  <a:pt x="858" y="2489"/>
                  <a:pt x="852" y="2493"/>
                </a:cubicBezTo>
                <a:cubicBezTo>
                  <a:pt x="849" y="2490"/>
                  <a:pt x="851" y="2484"/>
                  <a:pt x="846" y="2483"/>
                </a:cubicBezTo>
                <a:cubicBezTo>
                  <a:pt x="850" y="2485"/>
                  <a:pt x="846" y="2496"/>
                  <a:pt x="843" y="2490"/>
                </a:cubicBezTo>
                <a:cubicBezTo>
                  <a:pt x="844" y="2490"/>
                  <a:pt x="846" y="2490"/>
                  <a:pt x="846" y="2489"/>
                </a:cubicBezTo>
                <a:cubicBezTo>
                  <a:pt x="840" y="2485"/>
                  <a:pt x="836" y="2491"/>
                  <a:pt x="839" y="2497"/>
                </a:cubicBezTo>
                <a:cubicBezTo>
                  <a:pt x="828" y="2500"/>
                  <a:pt x="836" y="2484"/>
                  <a:pt x="829" y="2483"/>
                </a:cubicBezTo>
                <a:cubicBezTo>
                  <a:pt x="820" y="2494"/>
                  <a:pt x="840" y="2505"/>
                  <a:pt x="829" y="2511"/>
                </a:cubicBezTo>
                <a:cubicBezTo>
                  <a:pt x="830" y="2507"/>
                  <a:pt x="828" y="2506"/>
                  <a:pt x="827" y="2504"/>
                </a:cubicBezTo>
                <a:cubicBezTo>
                  <a:pt x="819" y="2512"/>
                  <a:pt x="809" y="2506"/>
                  <a:pt x="796" y="2508"/>
                </a:cubicBezTo>
                <a:cubicBezTo>
                  <a:pt x="796" y="2507"/>
                  <a:pt x="794" y="2504"/>
                  <a:pt x="796" y="2504"/>
                </a:cubicBezTo>
                <a:cubicBezTo>
                  <a:pt x="798" y="2504"/>
                  <a:pt x="797" y="2507"/>
                  <a:pt x="798" y="2507"/>
                </a:cubicBezTo>
                <a:cubicBezTo>
                  <a:pt x="801" y="2502"/>
                  <a:pt x="806" y="2499"/>
                  <a:pt x="806" y="2490"/>
                </a:cubicBezTo>
                <a:cubicBezTo>
                  <a:pt x="809" y="2490"/>
                  <a:pt x="808" y="2487"/>
                  <a:pt x="811" y="2488"/>
                </a:cubicBezTo>
                <a:cubicBezTo>
                  <a:pt x="813" y="2490"/>
                  <a:pt x="811" y="2493"/>
                  <a:pt x="813" y="2494"/>
                </a:cubicBezTo>
                <a:cubicBezTo>
                  <a:pt x="812" y="2495"/>
                  <a:pt x="810" y="2496"/>
                  <a:pt x="810" y="2499"/>
                </a:cubicBezTo>
                <a:cubicBezTo>
                  <a:pt x="815" y="2498"/>
                  <a:pt x="812" y="2506"/>
                  <a:pt x="816" y="2505"/>
                </a:cubicBezTo>
                <a:cubicBezTo>
                  <a:pt x="821" y="2499"/>
                  <a:pt x="816" y="2492"/>
                  <a:pt x="817" y="2485"/>
                </a:cubicBezTo>
                <a:cubicBezTo>
                  <a:pt x="822" y="2483"/>
                  <a:pt x="822" y="2494"/>
                  <a:pt x="826" y="2488"/>
                </a:cubicBezTo>
                <a:cubicBezTo>
                  <a:pt x="823" y="2487"/>
                  <a:pt x="822" y="2483"/>
                  <a:pt x="820" y="2480"/>
                </a:cubicBezTo>
                <a:cubicBezTo>
                  <a:pt x="816" y="2480"/>
                  <a:pt x="816" y="2483"/>
                  <a:pt x="813" y="2484"/>
                </a:cubicBezTo>
                <a:cubicBezTo>
                  <a:pt x="812" y="2482"/>
                  <a:pt x="811" y="2481"/>
                  <a:pt x="810" y="2480"/>
                </a:cubicBezTo>
                <a:cubicBezTo>
                  <a:pt x="809" y="2482"/>
                  <a:pt x="811" y="2485"/>
                  <a:pt x="808" y="2484"/>
                </a:cubicBezTo>
                <a:cubicBezTo>
                  <a:pt x="805" y="2483"/>
                  <a:pt x="807" y="2483"/>
                  <a:pt x="807" y="2480"/>
                </a:cubicBezTo>
                <a:cubicBezTo>
                  <a:pt x="802" y="2480"/>
                  <a:pt x="803" y="2476"/>
                  <a:pt x="799" y="2479"/>
                </a:cubicBezTo>
                <a:cubicBezTo>
                  <a:pt x="798" y="2482"/>
                  <a:pt x="802" y="2482"/>
                  <a:pt x="802" y="2484"/>
                </a:cubicBezTo>
                <a:cubicBezTo>
                  <a:pt x="798" y="2486"/>
                  <a:pt x="799" y="2493"/>
                  <a:pt x="792" y="2491"/>
                </a:cubicBezTo>
                <a:cubicBezTo>
                  <a:pt x="793" y="2487"/>
                  <a:pt x="792" y="2484"/>
                  <a:pt x="789" y="2483"/>
                </a:cubicBezTo>
                <a:cubicBezTo>
                  <a:pt x="787" y="2485"/>
                  <a:pt x="786" y="2489"/>
                  <a:pt x="782" y="2489"/>
                </a:cubicBezTo>
                <a:cubicBezTo>
                  <a:pt x="780" y="2487"/>
                  <a:pt x="777" y="2482"/>
                  <a:pt x="772" y="2486"/>
                </a:cubicBezTo>
                <a:cubicBezTo>
                  <a:pt x="772" y="2490"/>
                  <a:pt x="778" y="2490"/>
                  <a:pt x="775" y="2494"/>
                </a:cubicBezTo>
                <a:cubicBezTo>
                  <a:pt x="781" y="2494"/>
                  <a:pt x="784" y="2506"/>
                  <a:pt x="780" y="2509"/>
                </a:cubicBezTo>
                <a:cubicBezTo>
                  <a:pt x="769" y="2506"/>
                  <a:pt x="771" y="2499"/>
                  <a:pt x="769" y="2488"/>
                </a:cubicBezTo>
                <a:cubicBezTo>
                  <a:pt x="767" y="2486"/>
                  <a:pt x="765" y="2485"/>
                  <a:pt x="762" y="2484"/>
                </a:cubicBezTo>
                <a:cubicBezTo>
                  <a:pt x="759" y="2488"/>
                  <a:pt x="762" y="2488"/>
                  <a:pt x="762" y="2493"/>
                </a:cubicBezTo>
                <a:cubicBezTo>
                  <a:pt x="764" y="2496"/>
                  <a:pt x="766" y="2489"/>
                  <a:pt x="767" y="2493"/>
                </a:cubicBezTo>
                <a:cubicBezTo>
                  <a:pt x="764" y="2496"/>
                  <a:pt x="762" y="2500"/>
                  <a:pt x="758" y="2503"/>
                </a:cubicBezTo>
                <a:cubicBezTo>
                  <a:pt x="762" y="2497"/>
                  <a:pt x="758" y="2493"/>
                  <a:pt x="759" y="2487"/>
                </a:cubicBezTo>
                <a:cubicBezTo>
                  <a:pt x="752" y="2486"/>
                  <a:pt x="756" y="2475"/>
                  <a:pt x="748" y="2474"/>
                </a:cubicBezTo>
                <a:cubicBezTo>
                  <a:pt x="748" y="2478"/>
                  <a:pt x="745" y="2477"/>
                  <a:pt x="742" y="2478"/>
                </a:cubicBezTo>
                <a:cubicBezTo>
                  <a:pt x="742" y="2477"/>
                  <a:pt x="741" y="2476"/>
                  <a:pt x="741" y="2474"/>
                </a:cubicBezTo>
                <a:cubicBezTo>
                  <a:pt x="733" y="2475"/>
                  <a:pt x="729" y="2481"/>
                  <a:pt x="728" y="2490"/>
                </a:cubicBezTo>
                <a:cubicBezTo>
                  <a:pt x="724" y="2488"/>
                  <a:pt x="726" y="2493"/>
                  <a:pt x="723" y="2492"/>
                </a:cubicBezTo>
                <a:cubicBezTo>
                  <a:pt x="722" y="2491"/>
                  <a:pt x="722" y="2491"/>
                  <a:pt x="721" y="2491"/>
                </a:cubicBezTo>
                <a:cubicBezTo>
                  <a:pt x="723" y="2487"/>
                  <a:pt x="719" y="2481"/>
                  <a:pt x="717" y="2479"/>
                </a:cubicBezTo>
                <a:cubicBezTo>
                  <a:pt x="716" y="2485"/>
                  <a:pt x="718" y="2488"/>
                  <a:pt x="716" y="2493"/>
                </a:cubicBezTo>
                <a:cubicBezTo>
                  <a:pt x="711" y="2489"/>
                  <a:pt x="708" y="2490"/>
                  <a:pt x="706" y="2486"/>
                </a:cubicBezTo>
                <a:cubicBezTo>
                  <a:pt x="707" y="2484"/>
                  <a:pt x="710" y="2485"/>
                  <a:pt x="709" y="2481"/>
                </a:cubicBezTo>
                <a:cubicBezTo>
                  <a:pt x="706" y="2479"/>
                  <a:pt x="703" y="2484"/>
                  <a:pt x="702" y="2481"/>
                </a:cubicBezTo>
                <a:cubicBezTo>
                  <a:pt x="702" y="2478"/>
                  <a:pt x="704" y="2476"/>
                  <a:pt x="705" y="2473"/>
                </a:cubicBezTo>
                <a:cubicBezTo>
                  <a:pt x="702" y="2471"/>
                  <a:pt x="698" y="2470"/>
                  <a:pt x="695" y="2472"/>
                </a:cubicBezTo>
                <a:cubicBezTo>
                  <a:pt x="695" y="2478"/>
                  <a:pt x="696" y="2480"/>
                  <a:pt x="695" y="2485"/>
                </a:cubicBezTo>
                <a:cubicBezTo>
                  <a:pt x="697" y="2485"/>
                  <a:pt x="699" y="2478"/>
                  <a:pt x="701" y="2481"/>
                </a:cubicBezTo>
                <a:cubicBezTo>
                  <a:pt x="699" y="2483"/>
                  <a:pt x="701" y="2485"/>
                  <a:pt x="701" y="2488"/>
                </a:cubicBezTo>
                <a:cubicBezTo>
                  <a:pt x="697" y="2487"/>
                  <a:pt x="698" y="2491"/>
                  <a:pt x="695" y="2490"/>
                </a:cubicBezTo>
                <a:cubicBezTo>
                  <a:pt x="693" y="2482"/>
                  <a:pt x="683" y="2481"/>
                  <a:pt x="685" y="2470"/>
                </a:cubicBezTo>
                <a:cubicBezTo>
                  <a:pt x="680" y="2471"/>
                  <a:pt x="675" y="2471"/>
                  <a:pt x="671" y="2472"/>
                </a:cubicBezTo>
                <a:cubicBezTo>
                  <a:pt x="671" y="2470"/>
                  <a:pt x="671" y="2469"/>
                  <a:pt x="670" y="2468"/>
                </a:cubicBezTo>
                <a:cubicBezTo>
                  <a:pt x="667" y="2468"/>
                  <a:pt x="661" y="2466"/>
                  <a:pt x="660" y="2468"/>
                </a:cubicBezTo>
                <a:cubicBezTo>
                  <a:pt x="661" y="2470"/>
                  <a:pt x="664" y="2470"/>
                  <a:pt x="667" y="2470"/>
                </a:cubicBezTo>
                <a:cubicBezTo>
                  <a:pt x="665" y="2476"/>
                  <a:pt x="671" y="2474"/>
                  <a:pt x="672" y="2475"/>
                </a:cubicBezTo>
                <a:cubicBezTo>
                  <a:pt x="670" y="2477"/>
                  <a:pt x="670" y="2480"/>
                  <a:pt x="670" y="2482"/>
                </a:cubicBezTo>
                <a:cubicBezTo>
                  <a:pt x="664" y="2484"/>
                  <a:pt x="662" y="2491"/>
                  <a:pt x="655" y="2491"/>
                </a:cubicBezTo>
                <a:cubicBezTo>
                  <a:pt x="657" y="2487"/>
                  <a:pt x="652" y="2489"/>
                  <a:pt x="652" y="2487"/>
                </a:cubicBezTo>
                <a:cubicBezTo>
                  <a:pt x="651" y="2481"/>
                  <a:pt x="658" y="2482"/>
                  <a:pt x="655" y="2478"/>
                </a:cubicBezTo>
                <a:cubicBezTo>
                  <a:pt x="650" y="2477"/>
                  <a:pt x="653" y="2482"/>
                  <a:pt x="651" y="2482"/>
                </a:cubicBezTo>
                <a:cubicBezTo>
                  <a:pt x="650" y="2480"/>
                  <a:pt x="647" y="2478"/>
                  <a:pt x="644" y="2478"/>
                </a:cubicBezTo>
                <a:cubicBezTo>
                  <a:pt x="643" y="2482"/>
                  <a:pt x="646" y="2482"/>
                  <a:pt x="646" y="2486"/>
                </a:cubicBezTo>
                <a:cubicBezTo>
                  <a:pt x="640" y="2489"/>
                  <a:pt x="633" y="2484"/>
                  <a:pt x="628" y="2481"/>
                </a:cubicBezTo>
                <a:cubicBezTo>
                  <a:pt x="627" y="2478"/>
                  <a:pt x="630" y="2472"/>
                  <a:pt x="626" y="2473"/>
                </a:cubicBezTo>
                <a:cubicBezTo>
                  <a:pt x="626" y="2480"/>
                  <a:pt x="617" y="2478"/>
                  <a:pt x="615" y="2483"/>
                </a:cubicBezTo>
                <a:cubicBezTo>
                  <a:pt x="608" y="2479"/>
                  <a:pt x="613" y="2464"/>
                  <a:pt x="603" y="2464"/>
                </a:cubicBezTo>
                <a:cubicBezTo>
                  <a:pt x="599" y="2470"/>
                  <a:pt x="608" y="2472"/>
                  <a:pt x="606" y="2480"/>
                </a:cubicBezTo>
                <a:cubicBezTo>
                  <a:pt x="600" y="2480"/>
                  <a:pt x="601" y="2488"/>
                  <a:pt x="597" y="2491"/>
                </a:cubicBezTo>
                <a:cubicBezTo>
                  <a:pt x="587" y="2491"/>
                  <a:pt x="591" y="2475"/>
                  <a:pt x="585" y="2470"/>
                </a:cubicBezTo>
                <a:cubicBezTo>
                  <a:pt x="585" y="2474"/>
                  <a:pt x="586" y="2478"/>
                  <a:pt x="581" y="2476"/>
                </a:cubicBezTo>
                <a:cubicBezTo>
                  <a:pt x="581" y="2480"/>
                  <a:pt x="582" y="2484"/>
                  <a:pt x="584" y="2487"/>
                </a:cubicBezTo>
                <a:cubicBezTo>
                  <a:pt x="578" y="2489"/>
                  <a:pt x="578" y="2485"/>
                  <a:pt x="574" y="2485"/>
                </a:cubicBezTo>
                <a:cubicBezTo>
                  <a:pt x="572" y="2485"/>
                  <a:pt x="574" y="2490"/>
                  <a:pt x="571" y="2489"/>
                </a:cubicBezTo>
                <a:cubicBezTo>
                  <a:pt x="569" y="2488"/>
                  <a:pt x="566" y="2488"/>
                  <a:pt x="563" y="2488"/>
                </a:cubicBezTo>
                <a:cubicBezTo>
                  <a:pt x="565" y="2483"/>
                  <a:pt x="560" y="2485"/>
                  <a:pt x="559" y="2482"/>
                </a:cubicBezTo>
                <a:cubicBezTo>
                  <a:pt x="556" y="2476"/>
                  <a:pt x="565" y="2471"/>
                  <a:pt x="559" y="2468"/>
                </a:cubicBezTo>
                <a:cubicBezTo>
                  <a:pt x="561" y="2475"/>
                  <a:pt x="551" y="2474"/>
                  <a:pt x="555" y="2480"/>
                </a:cubicBezTo>
                <a:cubicBezTo>
                  <a:pt x="552" y="2480"/>
                  <a:pt x="550" y="2479"/>
                  <a:pt x="550" y="2476"/>
                </a:cubicBezTo>
                <a:cubicBezTo>
                  <a:pt x="551" y="2474"/>
                  <a:pt x="553" y="2473"/>
                  <a:pt x="553" y="2470"/>
                </a:cubicBezTo>
                <a:cubicBezTo>
                  <a:pt x="550" y="2468"/>
                  <a:pt x="543" y="2470"/>
                  <a:pt x="544" y="2465"/>
                </a:cubicBezTo>
                <a:cubicBezTo>
                  <a:pt x="544" y="2462"/>
                  <a:pt x="548" y="2463"/>
                  <a:pt x="549" y="2460"/>
                </a:cubicBezTo>
                <a:cubicBezTo>
                  <a:pt x="548" y="2459"/>
                  <a:pt x="544" y="2459"/>
                  <a:pt x="542" y="2459"/>
                </a:cubicBezTo>
                <a:cubicBezTo>
                  <a:pt x="542" y="2468"/>
                  <a:pt x="534" y="2468"/>
                  <a:pt x="531" y="2474"/>
                </a:cubicBezTo>
                <a:cubicBezTo>
                  <a:pt x="535" y="2477"/>
                  <a:pt x="539" y="2478"/>
                  <a:pt x="543" y="2478"/>
                </a:cubicBezTo>
                <a:cubicBezTo>
                  <a:pt x="544" y="2481"/>
                  <a:pt x="545" y="2487"/>
                  <a:pt x="542" y="2488"/>
                </a:cubicBezTo>
                <a:cubicBezTo>
                  <a:pt x="538" y="2488"/>
                  <a:pt x="536" y="2487"/>
                  <a:pt x="533" y="2488"/>
                </a:cubicBezTo>
                <a:cubicBezTo>
                  <a:pt x="535" y="2480"/>
                  <a:pt x="526" y="2481"/>
                  <a:pt x="530" y="2472"/>
                </a:cubicBezTo>
                <a:cubicBezTo>
                  <a:pt x="525" y="2468"/>
                  <a:pt x="521" y="2463"/>
                  <a:pt x="519" y="2456"/>
                </a:cubicBezTo>
                <a:cubicBezTo>
                  <a:pt x="513" y="2458"/>
                  <a:pt x="507" y="2452"/>
                  <a:pt x="505" y="2462"/>
                </a:cubicBezTo>
                <a:cubicBezTo>
                  <a:pt x="507" y="2463"/>
                  <a:pt x="515" y="2461"/>
                  <a:pt x="516" y="2465"/>
                </a:cubicBezTo>
                <a:cubicBezTo>
                  <a:pt x="514" y="2466"/>
                  <a:pt x="512" y="2467"/>
                  <a:pt x="510" y="2469"/>
                </a:cubicBezTo>
                <a:cubicBezTo>
                  <a:pt x="518" y="2470"/>
                  <a:pt x="510" y="2480"/>
                  <a:pt x="514" y="2480"/>
                </a:cubicBezTo>
                <a:cubicBezTo>
                  <a:pt x="514" y="2477"/>
                  <a:pt x="518" y="2475"/>
                  <a:pt x="520" y="2472"/>
                </a:cubicBezTo>
                <a:cubicBezTo>
                  <a:pt x="523" y="2479"/>
                  <a:pt x="525" y="2476"/>
                  <a:pt x="527" y="2484"/>
                </a:cubicBezTo>
                <a:cubicBezTo>
                  <a:pt x="526" y="2485"/>
                  <a:pt x="523" y="2485"/>
                  <a:pt x="522" y="2487"/>
                </a:cubicBezTo>
                <a:cubicBezTo>
                  <a:pt x="524" y="2486"/>
                  <a:pt x="525" y="2488"/>
                  <a:pt x="525" y="2490"/>
                </a:cubicBezTo>
                <a:cubicBezTo>
                  <a:pt x="521" y="2491"/>
                  <a:pt x="517" y="2488"/>
                  <a:pt x="516" y="2484"/>
                </a:cubicBezTo>
                <a:cubicBezTo>
                  <a:pt x="513" y="2484"/>
                  <a:pt x="510" y="2484"/>
                  <a:pt x="508" y="2484"/>
                </a:cubicBezTo>
                <a:cubicBezTo>
                  <a:pt x="508" y="2487"/>
                  <a:pt x="507" y="2490"/>
                  <a:pt x="503" y="2489"/>
                </a:cubicBezTo>
                <a:cubicBezTo>
                  <a:pt x="504" y="2485"/>
                  <a:pt x="503" y="2485"/>
                  <a:pt x="503" y="2482"/>
                </a:cubicBezTo>
                <a:cubicBezTo>
                  <a:pt x="500" y="2482"/>
                  <a:pt x="495" y="2485"/>
                  <a:pt x="494" y="2483"/>
                </a:cubicBezTo>
                <a:cubicBezTo>
                  <a:pt x="496" y="2480"/>
                  <a:pt x="495" y="2478"/>
                  <a:pt x="494" y="2475"/>
                </a:cubicBezTo>
                <a:cubicBezTo>
                  <a:pt x="498" y="2476"/>
                  <a:pt x="502" y="2470"/>
                  <a:pt x="498" y="2468"/>
                </a:cubicBezTo>
                <a:cubicBezTo>
                  <a:pt x="496" y="2471"/>
                  <a:pt x="492" y="2470"/>
                  <a:pt x="491" y="2468"/>
                </a:cubicBezTo>
                <a:cubicBezTo>
                  <a:pt x="491" y="2472"/>
                  <a:pt x="490" y="2473"/>
                  <a:pt x="488" y="2473"/>
                </a:cubicBezTo>
                <a:cubicBezTo>
                  <a:pt x="487" y="2478"/>
                  <a:pt x="488" y="2484"/>
                  <a:pt x="485" y="2485"/>
                </a:cubicBezTo>
                <a:cubicBezTo>
                  <a:pt x="484" y="2485"/>
                  <a:pt x="481" y="2487"/>
                  <a:pt x="480" y="2484"/>
                </a:cubicBezTo>
                <a:cubicBezTo>
                  <a:pt x="480" y="2481"/>
                  <a:pt x="481" y="2480"/>
                  <a:pt x="483" y="2481"/>
                </a:cubicBezTo>
                <a:cubicBezTo>
                  <a:pt x="484" y="2475"/>
                  <a:pt x="478" y="2471"/>
                  <a:pt x="483" y="2467"/>
                </a:cubicBezTo>
                <a:cubicBezTo>
                  <a:pt x="479" y="2468"/>
                  <a:pt x="481" y="2462"/>
                  <a:pt x="479" y="2461"/>
                </a:cubicBezTo>
                <a:cubicBezTo>
                  <a:pt x="479" y="2464"/>
                  <a:pt x="478" y="2467"/>
                  <a:pt x="477" y="2468"/>
                </a:cubicBezTo>
                <a:cubicBezTo>
                  <a:pt x="475" y="2466"/>
                  <a:pt x="473" y="2466"/>
                  <a:pt x="473" y="2463"/>
                </a:cubicBezTo>
                <a:cubicBezTo>
                  <a:pt x="469" y="2463"/>
                  <a:pt x="471" y="2468"/>
                  <a:pt x="467" y="2467"/>
                </a:cubicBezTo>
                <a:cubicBezTo>
                  <a:pt x="463" y="2462"/>
                  <a:pt x="461" y="2457"/>
                  <a:pt x="459" y="2452"/>
                </a:cubicBezTo>
                <a:cubicBezTo>
                  <a:pt x="458" y="2455"/>
                  <a:pt x="453" y="2453"/>
                  <a:pt x="454" y="2450"/>
                </a:cubicBezTo>
                <a:cubicBezTo>
                  <a:pt x="450" y="2450"/>
                  <a:pt x="449" y="2453"/>
                  <a:pt x="447" y="2454"/>
                </a:cubicBezTo>
                <a:cubicBezTo>
                  <a:pt x="445" y="2452"/>
                  <a:pt x="446" y="2450"/>
                  <a:pt x="443" y="2450"/>
                </a:cubicBezTo>
                <a:cubicBezTo>
                  <a:pt x="440" y="2449"/>
                  <a:pt x="440" y="2452"/>
                  <a:pt x="439" y="2454"/>
                </a:cubicBezTo>
                <a:cubicBezTo>
                  <a:pt x="440" y="2456"/>
                  <a:pt x="445" y="2454"/>
                  <a:pt x="446" y="2457"/>
                </a:cubicBezTo>
                <a:cubicBezTo>
                  <a:pt x="443" y="2460"/>
                  <a:pt x="444" y="2464"/>
                  <a:pt x="444" y="2469"/>
                </a:cubicBezTo>
                <a:cubicBezTo>
                  <a:pt x="441" y="2472"/>
                  <a:pt x="437" y="2471"/>
                  <a:pt x="432" y="2470"/>
                </a:cubicBezTo>
                <a:cubicBezTo>
                  <a:pt x="436" y="2474"/>
                  <a:pt x="435" y="2482"/>
                  <a:pt x="436" y="2486"/>
                </a:cubicBezTo>
                <a:cubicBezTo>
                  <a:pt x="433" y="2481"/>
                  <a:pt x="428" y="2476"/>
                  <a:pt x="423" y="2474"/>
                </a:cubicBezTo>
                <a:cubicBezTo>
                  <a:pt x="421" y="2474"/>
                  <a:pt x="424" y="2478"/>
                  <a:pt x="420" y="2477"/>
                </a:cubicBezTo>
                <a:cubicBezTo>
                  <a:pt x="411" y="2474"/>
                  <a:pt x="410" y="2457"/>
                  <a:pt x="402" y="2457"/>
                </a:cubicBezTo>
                <a:cubicBezTo>
                  <a:pt x="400" y="2460"/>
                  <a:pt x="408" y="2464"/>
                  <a:pt x="405" y="2468"/>
                </a:cubicBezTo>
                <a:cubicBezTo>
                  <a:pt x="402" y="2466"/>
                  <a:pt x="398" y="2462"/>
                  <a:pt x="401" y="2457"/>
                </a:cubicBezTo>
                <a:cubicBezTo>
                  <a:pt x="397" y="2456"/>
                  <a:pt x="397" y="2453"/>
                  <a:pt x="399" y="2450"/>
                </a:cubicBezTo>
                <a:cubicBezTo>
                  <a:pt x="396" y="2451"/>
                  <a:pt x="397" y="2449"/>
                  <a:pt x="394" y="2449"/>
                </a:cubicBezTo>
                <a:cubicBezTo>
                  <a:pt x="393" y="2450"/>
                  <a:pt x="393" y="2452"/>
                  <a:pt x="392" y="2453"/>
                </a:cubicBezTo>
                <a:lnTo>
                  <a:pt x="392" y="2457"/>
                </a:lnTo>
                <a:lnTo>
                  <a:pt x="392" y="2456"/>
                </a:lnTo>
                <a:cubicBezTo>
                  <a:pt x="391" y="2454"/>
                  <a:pt x="390" y="2453"/>
                  <a:pt x="388" y="2452"/>
                </a:cubicBezTo>
                <a:cubicBezTo>
                  <a:pt x="388" y="2455"/>
                  <a:pt x="385" y="2456"/>
                  <a:pt x="385" y="2459"/>
                </a:cubicBezTo>
                <a:cubicBezTo>
                  <a:pt x="388" y="2458"/>
                  <a:pt x="389" y="2459"/>
                  <a:pt x="391" y="2458"/>
                </a:cubicBezTo>
                <a:lnTo>
                  <a:pt x="391" y="2458"/>
                </a:lnTo>
                <a:lnTo>
                  <a:pt x="391" y="2458"/>
                </a:lnTo>
                <a:cubicBezTo>
                  <a:pt x="390" y="2462"/>
                  <a:pt x="390" y="2465"/>
                  <a:pt x="388" y="2467"/>
                </a:cubicBezTo>
                <a:cubicBezTo>
                  <a:pt x="389" y="2469"/>
                  <a:pt x="395" y="2473"/>
                  <a:pt x="391" y="2476"/>
                </a:cubicBezTo>
                <a:cubicBezTo>
                  <a:pt x="386" y="2473"/>
                  <a:pt x="382" y="2471"/>
                  <a:pt x="381" y="2465"/>
                </a:cubicBezTo>
                <a:cubicBezTo>
                  <a:pt x="379" y="2455"/>
                  <a:pt x="395" y="2448"/>
                  <a:pt x="380" y="2442"/>
                </a:cubicBezTo>
                <a:cubicBezTo>
                  <a:pt x="379" y="2442"/>
                  <a:pt x="378" y="2444"/>
                  <a:pt x="375" y="2443"/>
                </a:cubicBezTo>
                <a:cubicBezTo>
                  <a:pt x="370" y="2442"/>
                  <a:pt x="357" y="2438"/>
                  <a:pt x="359" y="2454"/>
                </a:cubicBezTo>
                <a:cubicBezTo>
                  <a:pt x="361" y="2455"/>
                  <a:pt x="363" y="2457"/>
                  <a:pt x="364" y="2460"/>
                </a:cubicBezTo>
                <a:cubicBezTo>
                  <a:pt x="366" y="2466"/>
                  <a:pt x="363" y="2472"/>
                  <a:pt x="357" y="2473"/>
                </a:cubicBezTo>
                <a:cubicBezTo>
                  <a:pt x="357" y="2465"/>
                  <a:pt x="352" y="2468"/>
                  <a:pt x="348" y="2471"/>
                </a:cubicBezTo>
                <a:cubicBezTo>
                  <a:pt x="349" y="2465"/>
                  <a:pt x="348" y="2462"/>
                  <a:pt x="353" y="2459"/>
                </a:cubicBezTo>
                <a:cubicBezTo>
                  <a:pt x="347" y="2461"/>
                  <a:pt x="345" y="2455"/>
                  <a:pt x="343" y="2460"/>
                </a:cubicBezTo>
                <a:cubicBezTo>
                  <a:pt x="347" y="2460"/>
                  <a:pt x="344" y="2463"/>
                  <a:pt x="345" y="2465"/>
                </a:cubicBezTo>
                <a:cubicBezTo>
                  <a:pt x="339" y="2466"/>
                  <a:pt x="339" y="2462"/>
                  <a:pt x="334" y="2464"/>
                </a:cubicBezTo>
                <a:lnTo>
                  <a:pt x="334" y="2457"/>
                </a:lnTo>
                <a:cubicBezTo>
                  <a:pt x="331" y="2459"/>
                  <a:pt x="327" y="2458"/>
                  <a:pt x="327" y="2454"/>
                </a:cubicBezTo>
                <a:cubicBezTo>
                  <a:pt x="329" y="2452"/>
                  <a:pt x="331" y="2451"/>
                  <a:pt x="331" y="2448"/>
                </a:cubicBezTo>
                <a:cubicBezTo>
                  <a:pt x="328" y="2447"/>
                  <a:pt x="325" y="2447"/>
                  <a:pt x="322" y="2448"/>
                </a:cubicBezTo>
                <a:cubicBezTo>
                  <a:pt x="325" y="2444"/>
                  <a:pt x="321" y="2445"/>
                  <a:pt x="319" y="2444"/>
                </a:cubicBezTo>
                <a:cubicBezTo>
                  <a:pt x="320" y="2442"/>
                  <a:pt x="320" y="2440"/>
                  <a:pt x="320" y="2438"/>
                </a:cubicBezTo>
                <a:cubicBezTo>
                  <a:pt x="314" y="2433"/>
                  <a:pt x="304" y="2433"/>
                  <a:pt x="300" y="2430"/>
                </a:cubicBezTo>
                <a:cubicBezTo>
                  <a:pt x="299" y="2434"/>
                  <a:pt x="304" y="2432"/>
                  <a:pt x="303" y="2437"/>
                </a:cubicBezTo>
                <a:cubicBezTo>
                  <a:pt x="300" y="2436"/>
                  <a:pt x="297" y="2433"/>
                  <a:pt x="294" y="2436"/>
                </a:cubicBezTo>
                <a:cubicBezTo>
                  <a:pt x="293" y="2441"/>
                  <a:pt x="302" y="2439"/>
                  <a:pt x="304" y="2437"/>
                </a:cubicBezTo>
                <a:cubicBezTo>
                  <a:pt x="305" y="2441"/>
                  <a:pt x="309" y="2440"/>
                  <a:pt x="311" y="2443"/>
                </a:cubicBezTo>
                <a:cubicBezTo>
                  <a:pt x="308" y="2444"/>
                  <a:pt x="308" y="2450"/>
                  <a:pt x="304" y="2451"/>
                </a:cubicBezTo>
                <a:cubicBezTo>
                  <a:pt x="301" y="2447"/>
                  <a:pt x="306" y="2447"/>
                  <a:pt x="306" y="2444"/>
                </a:cubicBezTo>
                <a:cubicBezTo>
                  <a:pt x="304" y="2443"/>
                  <a:pt x="302" y="2442"/>
                  <a:pt x="299" y="2442"/>
                </a:cubicBezTo>
                <a:cubicBezTo>
                  <a:pt x="298" y="2446"/>
                  <a:pt x="295" y="2449"/>
                  <a:pt x="291" y="2451"/>
                </a:cubicBezTo>
                <a:cubicBezTo>
                  <a:pt x="291" y="2447"/>
                  <a:pt x="290" y="2445"/>
                  <a:pt x="287" y="2445"/>
                </a:cubicBezTo>
                <a:cubicBezTo>
                  <a:pt x="286" y="2447"/>
                  <a:pt x="286" y="2450"/>
                  <a:pt x="286" y="2452"/>
                </a:cubicBezTo>
                <a:cubicBezTo>
                  <a:pt x="293" y="2452"/>
                  <a:pt x="291" y="2459"/>
                  <a:pt x="296" y="2459"/>
                </a:cubicBezTo>
                <a:cubicBezTo>
                  <a:pt x="294" y="2462"/>
                  <a:pt x="291" y="2459"/>
                  <a:pt x="288" y="2462"/>
                </a:cubicBezTo>
                <a:cubicBezTo>
                  <a:pt x="285" y="2458"/>
                  <a:pt x="278" y="2454"/>
                  <a:pt x="283" y="2448"/>
                </a:cubicBezTo>
                <a:cubicBezTo>
                  <a:pt x="278" y="2449"/>
                  <a:pt x="279" y="2456"/>
                  <a:pt x="281" y="2459"/>
                </a:cubicBezTo>
                <a:cubicBezTo>
                  <a:pt x="279" y="2459"/>
                  <a:pt x="279" y="2461"/>
                  <a:pt x="278" y="2461"/>
                </a:cubicBezTo>
                <a:cubicBezTo>
                  <a:pt x="275" y="2458"/>
                  <a:pt x="268" y="2458"/>
                  <a:pt x="266" y="2454"/>
                </a:cubicBezTo>
                <a:cubicBezTo>
                  <a:pt x="270" y="2454"/>
                  <a:pt x="270" y="2456"/>
                  <a:pt x="273" y="2454"/>
                </a:cubicBezTo>
                <a:cubicBezTo>
                  <a:pt x="273" y="2451"/>
                  <a:pt x="274" y="2448"/>
                  <a:pt x="279" y="2449"/>
                </a:cubicBezTo>
                <a:cubicBezTo>
                  <a:pt x="279" y="2444"/>
                  <a:pt x="275" y="2443"/>
                  <a:pt x="273" y="2439"/>
                </a:cubicBezTo>
                <a:cubicBezTo>
                  <a:pt x="272" y="2445"/>
                  <a:pt x="274" y="2444"/>
                  <a:pt x="274" y="2449"/>
                </a:cubicBezTo>
                <a:cubicBezTo>
                  <a:pt x="270" y="2448"/>
                  <a:pt x="271" y="2449"/>
                  <a:pt x="267" y="2450"/>
                </a:cubicBezTo>
                <a:cubicBezTo>
                  <a:pt x="263" y="2446"/>
                  <a:pt x="258" y="2445"/>
                  <a:pt x="253" y="2446"/>
                </a:cubicBezTo>
                <a:cubicBezTo>
                  <a:pt x="253" y="2442"/>
                  <a:pt x="250" y="2440"/>
                  <a:pt x="251" y="2435"/>
                </a:cubicBezTo>
                <a:cubicBezTo>
                  <a:pt x="254" y="2435"/>
                  <a:pt x="255" y="2431"/>
                  <a:pt x="258" y="2431"/>
                </a:cubicBezTo>
                <a:cubicBezTo>
                  <a:pt x="261" y="2433"/>
                  <a:pt x="262" y="2438"/>
                  <a:pt x="264" y="2441"/>
                </a:cubicBezTo>
                <a:cubicBezTo>
                  <a:pt x="264" y="2438"/>
                  <a:pt x="266" y="2436"/>
                  <a:pt x="266" y="2433"/>
                </a:cubicBezTo>
                <a:cubicBezTo>
                  <a:pt x="261" y="2433"/>
                  <a:pt x="263" y="2428"/>
                  <a:pt x="258" y="2428"/>
                </a:cubicBezTo>
                <a:cubicBezTo>
                  <a:pt x="258" y="2428"/>
                  <a:pt x="258" y="2428"/>
                  <a:pt x="258" y="2428"/>
                </a:cubicBezTo>
                <a:cubicBezTo>
                  <a:pt x="254" y="2432"/>
                  <a:pt x="248" y="2432"/>
                  <a:pt x="244" y="2428"/>
                </a:cubicBezTo>
                <a:cubicBezTo>
                  <a:pt x="243" y="2431"/>
                  <a:pt x="243" y="2436"/>
                  <a:pt x="239" y="2435"/>
                </a:cubicBezTo>
                <a:cubicBezTo>
                  <a:pt x="239" y="2431"/>
                  <a:pt x="237" y="2428"/>
                  <a:pt x="234" y="2426"/>
                </a:cubicBezTo>
                <a:cubicBezTo>
                  <a:pt x="234" y="2425"/>
                  <a:pt x="234" y="2423"/>
                  <a:pt x="233" y="2423"/>
                </a:cubicBezTo>
                <a:cubicBezTo>
                  <a:pt x="232" y="2426"/>
                  <a:pt x="234" y="2432"/>
                  <a:pt x="229" y="2432"/>
                </a:cubicBezTo>
                <a:cubicBezTo>
                  <a:pt x="229" y="2439"/>
                  <a:pt x="228" y="2447"/>
                  <a:pt x="225" y="2454"/>
                </a:cubicBezTo>
                <a:cubicBezTo>
                  <a:pt x="222" y="2452"/>
                  <a:pt x="221" y="2454"/>
                  <a:pt x="218" y="2452"/>
                </a:cubicBezTo>
                <a:cubicBezTo>
                  <a:pt x="221" y="2451"/>
                  <a:pt x="221" y="2449"/>
                  <a:pt x="225" y="2450"/>
                </a:cubicBezTo>
                <a:cubicBezTo>
                  <a:pt x="225" y="2446"/>
                  <a:pt x="223" y="2445"/>
                  <a:pt x="223" y="2443"/>
                </a:cubicBezTo>
                <a:cubicBezTo>
                  <a:pt x="219" y="2445"/>
                  <a:pt x="217" y="2448"/>
                  <a:pt x="213" y="2449"/>
                </a:cubicBezTo>
                <a:cubicBezTo>
                  <a:pt x="214" y="2447"/>
                  <a:pt x="211" y="2448"/>
                  <a:pt x="211" y="2446"/>
                </a:cubicBezTo>
                <a:cubicBezTo>
                  <a:pt x="212" y="2445"/>
                  <a:pt x="214" y="2446"/>
                  <a:pt x="214" y="2443"/>
                </a:cubicBezTo>
                <a:cubicBezTo>
                  <a:pt x="212" y="2442"/>
                  <a:pt x="213" y="2439"/>
                  <a:pt x="210" y="2439"/>
                </a:cubicBezTo>
                <a:cubicBezTo>
                  <a:pt x="207" y="2442"/>
                  <a:pt x="212" y="2445"/>
                  <a:pt x="210" y="2447"/>
                </a:cubicBezTo>
                <a:cubicBezTo>
                  <a:pt x="207" y="2447"/>
                  <a:pt x="204" y="2444"/>
                  <a:pt x="205" y="2440"/>
                </a:cubicBezTo>
                <a:cubicBezTo>
                  <a:pt x="211" y="2440"/>
                  <a:pt x="209" y="2430"/>
                  <a:pt x="206" y="2427"/>
                </a:cubicBezTo>
                <a:cubicBezTo>
                  <a:pt x="211" y="2428"/>
                  <a:pt x="217" y="2428"/>
                  <a:pt x="222" y="2428"/>
                </a:cubicBezTo>
                <a:cubicBezTo>
                  <a:pt x="223" y="2422"/>
                  <a:pt x="216" y="2423"/>
                  <a:pt x="214" y="2420"/>
                </a:cubicBezTo>
                <a:cubicBezTo>
                  <a:pt x="210" y="2425"/>
                  <a:pt x="206" y="2420"/>
                  <a:pt x="202" y="2421"/>
                </a:cubicBezTo>
                <a:cubicBezTo>
                  <a:pt x="205" y="2422"/>
                  <a:pt x="202" y="2427"/>
                  <a:pt x="200" y="2424"/>
                </a:cubicBezTo>
                <a:cubicBezTo>
                  <a:pt x="200" y="2426"/>
                  <a:pt x="203" y="2429"/>
                  <a:pt x="200" y="2429"/>
                </a:cubicBezTo>
                <a:cubicBezTo>
                  <a:pt x="198" y="2427"/>
                  <a:pt x="194" y="2429"/>
                  <a:pt x="193" y="2430"/>
                </a:cubicBezTo>
                <a:cubicBezTo>
                  <a:pt x="193" y="2427"/>
                  <a:pt x="190" y="2427"/>
                  <a:pt x="188" y="2426"/>
                </a:cubicBezTo>
                <a:cubicBezTo>
                  <a:pt x="187" y="2427"/>
                  <a:pt x="187" y="2429"/>
                  <a:pt x="187" y="2431"/>
                </a:cubicBezTo>
                <a:cubicBezTo>
                  <a:pt x="182" y="2431"/>
                  <a:pt x="177" y="2431"/>
                  <a:pt x="172" y="2433"/>
                </a:cubicBezTo>
                <a:cubicBezTo>
                  <a:pt x="173" y="2427"/>
                  <a:pt x="171" y="2424"/>
                  <a:pt x="171" y="2419"/>
                </a:cubicBezTo>
                <a:cubicBezTo>
                  <a:pt x="170" y="2419"/>
                  <a:pt x="169" y="2418"/>
                  <a:pt x="168" y="2418"/>
                </a:cubicBezTo>
                <a:cubicBezTo>
                  <a:pt x="162" y="2424"/>
                  <a:pt x="171" y="2439"/>
                  <a:pt x="159" y="2441"/>
                </a:cubicBezTo>
                <a:cubicBezTo>
                  <a:pt x="161" y="2436"/>
                  <a:pt x="158" y="2437"/>
                  <a:pt x="158" y="2433"/>
                </a:cubicBezTo>
                <a:cubicBezTo>
                  <a:pt x="159" y="2430"/>
                  <a:pt x="164" y="2432"/>
                  <a:pt x="164" y="2427"/>
                </a:cubicBezTo>
                <a:cubicBezTo>
                  <a:pt x="158" y="2429"/>
                  <a:pt x="157" y="2426"/>
                  <a:pt x="155" y="2423"/>
                </a:cubicBezTo>
                <a:cubicBezTo>
                  <a:pt x="154" y="2419"/>
                  <a:pt x="157" y="2419"/>
                  <a:pt x="156" y="2416"/>
                </a:cubicBezTo>
                <a:cubicBezTo>
                  <a:pt x="153" y="2417"/>
                  <a:pt x="154" y="2414"/>
                  <a:pt x="152" y="2414"/>
                </a:cubicBezTo>
                <a:cubicBezTo>
                  <a:pt x="151" y="2417"/>
                  <a:pt x="147" y="2416"/>
                  <a:pt x="147" y="2419"/>
                </a:cubicBezTo>
                <a:cubicBezTo>
                  <a:pt x="149" y="2420"/>
                  <a:pt x="147" y="2425"/>
                  <a:pt x="146" y="2426"/>
                </a:cubicBezTo>
                <a:cubicBezTo>
                  <a:pt x="135" y="2425"/>
                  <a:pt x="148" y="2413"/>
                  <a:pt x="139" y="2410"/>
                </a:cubicBezTo>
                <a:cubicBezTo>
                  <a:pt x="139" y="2414"/>
                  <a:pt x="138" y="2417"/>
                  <a:pt x="135" y="2416"/>
                </a:cubicBezTo>
                <a:cubicBezTo>
                  <a:pt x="134" y="2420"/>
                  <a:pt x="137" y="2419"/>
                  <a:pt x="137" y="2422"/>
                </a:cubicBezTo>
                <a:cubicBezTo>
                  <a:pt x="133" y="2422"/>
                  <a:pt x="137" y="2425"/>
                  <a:pt x="136" y="2428"/>
                </a:cubicBezTo>
                <a:cubicBezTo>
                  <a:pt x="134" y="2430"/>
                  <a:pt x="133" y="2426"/>
                  <a:pt x="130" y="2429"/>
                </a:cubicBezTo>
                <a:cubicBezTo>
                  <a:pt x="130" y="2432"/>
                  <a:pt x="131" y="2434"/>
                  <a:pt x="133" y="2436"/>
                </a:cubicBezTo>
                <a:cubicBezTo>
                  <a:pt x="134" y="2434"/>
                  <a:pt x="132" y="2430"/>
                  <a:pt x="134" y="2430"/>
                </a:cubicBezTo>
                <a:cubicBezTo>
                  <a:pt x="135" y="2432"/>
                  <a:pt x="137" y="2432"/>
                  <a:pt x="136" y="2435"/>
                </a:cubicBezTo>
                <a:cubicBezTo>
                  <a:pt x="130" y="2438"/>
                  <a:pt x="134" y="2442"/>
                  <a:pt x="131" y="2446"/>
                </a:cubicBezTo>
                <a:cubicBezTo>
                  <a:pt x="131" y="2443"/>
                  <a:pt x="128" y="2442"/>
                  <a:pt x="126" y="2440"/>
                </a:cubicBezTo>
                <a:cubicBezTo>
                  <a:pt x="126" y="2431"/>
                  <a:pt x="127" y="2422"/>
                  <a:pt x="129" y="2413"/>
                </a:cubicBezTo>
                <a:cubicBezTo>
                  <a:pt x="121" y="2418"/>
                  <a:pt x="113" y="2420"/>
                  <a:pt x="110" y="2426"/>
                </a:cubicBezTo>
                <a:cubicBezTo>
                  <a:pt x="112" y="2418"/>
                  <a:pt x="104" y="2419"/>
                  <a:pt x="101" y="2416"/>
                </a:cubicBezTo>
                <a:cubicBezTo>
                  <a:pt x="99" y="2416"/>
                  <a:pt x="99" y="2420"/>
                  <a:pt x="96" y="2419"/>
                </a:cubicBezTo>
                <a:cubicBezTo>
                  <a:pt x="95" y="2417"/>
                  <a:pt x="90" y="2419"/>
                  <a:pt x="90" y="2416"/>
                </a:cubicBezTo>
                <a:cubicBezTo>
                  <a:pt x="88" y="2409"/>
                  <a:pt x="94" y="2408"/>
                  <a:pt x="91" y="2404"/>
                </a:cubicBezTo>
                <a:cubicBezTo>
                  <a:pt x="85" y="2403"/>
                  <a:pt x="86" y="2410"/>
                  <a:pt x="81" y="2411"/>
                </a:cubicBezTo>
                <a:cubicBezTo>
                  <a:pt x="78" y="2409"/>
                  <a:pt x="76" y="2403"/>
                  <a:pt x="73" y="2405"/>
                </a:cubicBezTo>
                <a:cubicBezTo>
                  <a:pt x="69" y="2405"/>
                  <a:pt x="75" y="2409"/>
                  <a:pt x="72" y="2409"/>
                </a:cubicBezTo>
                <a:cubicBezTo>
                  <a:pt x="71" y="2409"/>
                  <a:pt x="70" y="2409"/>
                  <a:pt x="69" y="2409"/>
                </a:cubicBezTo>
                <a:cubicBezTo>
                  <a:pt x="69" y="2403"/>
                  <a:pt x="60" y="2403"/>
                  <a:pt x="56" y="2404"/>
                </a:cubicBezTo>
                <a:cubicBezTo>
                  <a:pt x="44" y="2405"/>
                  <a:pt x="42" y="2417"/>
                  <a:pt x="48" y="2427"/>
                </a:cubicBezTo>
                <a:cubicBezTo>
                  <a:pt x="44" y="2426"/>
                  <a:pt x="46" y="2433"/>
                  <a:pt x="44" y="2437"/>
                </a:cubicBezTo>
                <a:cubicBezTo>
                  <a:pt x="44" y="2439"/>
                  <a:pt x="48" y="2438"/>
                  <a:pt x="48" y="2440"/>
                </a:cubicBezTo>
                <a:cubicBezTo>
                  <a:pt x="42" y="2443"/>
                  <a:pt x="47" y="2452"/>
                  <a:pt x="44" y="2459"/>
                </a:cubicBezTo>
                <a:cubicBezTo>
                  <a:pt x="47" y="2460"/>
                  <a:pt x="49" y="2463"/>
                  <a:pt x="49" y="2467"/>
                </a:cubicBezTo>
                <a:cubicBezTo>
                  <a:pt x="49" y="2468"/>
                  <a:pt x="48" y="2469"/>
                  <a:pt x="48" y="2470"/>
                </a:cubicBezTo>
                <a:cubicBezTo>
                  <a:pt x="47" y="2469"/>
                  <a:pt x="47" y="2467"/>
                  <a:pt x="44" y="2467"/>
                </a:cubicBezTo>
                <a:cubicBezTo>
                  <a:pt x="45" y="2453"/>
                  <a:pt x="41" y="2440"/>
                  <a:pt x="42" y="2428"/>
                </a:cubicBezTo>
                <a:cubicBezTo>
                  <a:pt x="38" y="2420"/>
                  <a:pt x="37" y="2411"/>
                  <a:pt x="39" y="2403"/>
                </a:cubicBezTo>
                <a:cubicBezTo>
                  <a:pt x="39" y="2400"/>
                  <a:pt x="36" y="2402"/>
                  <a:pt x="35" y="2400"/>
                </a:cubicBezTo>
                <a:cubicBezTo>
                  <a:pt x="34" y="2396"/>
                  <a:pt x="38" y="2395"/>
                  <a:pt x="39" y="2392"/>
                </a:cubicBezTo>
                <a:cubicBezTo>
                  <a:pt x="38" y="2389"/>
                  <a:pt x="35" y="2388"/>
                  <a:pt x="34" y="2386"/>
                </a:cubicBezTo>
                <a:cubicBezTo>
                  <a:pt x="35" y="2386"/>
                  <a:pt x="35" y="2385"/>
                  <a:pt x="36" y="2384"/>
                </a:cubicBezTo>
                <a:cubicBezTo>
                  <a:pt x="37" y="2381"/>
                  <a:pt x="36" y="2376"/>
                  <a:pt x="33" y="2374"/>
                </a:cubicBezTo>
                <a:cubicBezTo>
                  <a:pt x="35" y="2371"/>
                  <a:pt x="40" y="2371"/>
                  <a:pt x="39" y="2365"/>
                </a:cubicBezTo>
                <a:cubicBezTo>
                  <a:pt x="39" y="2362"/>
                  <a:pt x="35" y="2364"/>
                  <a:pt x="34" y="2362"/>
                </a:cubicBezTo>
                <a:cubicBezTo>
                  <a:pt x="35" y="2356"/>
                  <a:pt x="33" y="2349"/>
                  <a:pt x="30" y="2344"/>
                </a:cubicBezTo>
                <a:cubicBezTo>
                  <a:pt x="35" y="2335"/>
                  <a:pt x="27" y="2324"/>
                  <a:pt x="32" y="2315"/>
                </a:cubicBezTo>
                <a:cubicBezTo>
                  <a:pt x="29" y="2313"/>
                  <a:pt x="30" y="2308"/>
                  <a:pt x="26" y="2307"/>
                </a:cubicBezTo>
                <a:cubicBezTo>
                  <a:pt x="27" y="2304"/>
                  <a:pt x="31" y="2305"/>
                  <a:pt x="33" y="2303"/>
                </a:cubicBezTo>
                <a:cubicBezTo>
                  <a:pt x="30" y="2297"/>
                  <a:pt x="36" y="2298"/>
                  <a:pt x="35" y="2292"/>
                </a:cubicBezTo>
                <a:cubicBezTo>
                  <a:pt x="27" y="2294"/>
                  <a:pt x="25" y="2283"/>
                  <a:pt x="27" y="2274"/>
                </a:cubicBezTo>
                <a:cubicBezTo>
                  <a:pt x="27" y="2272"/>
                  <a:pt x="23" y="2272"/>
                  <a:pt x="22" y="2269"/>
                </a:cubicBezTo>
                <a:cubicBezTo>
                  <a:pt x="30" y="2255"/>
                  <a:pt x="31" y="2238"/>
                  <a:pt x="26" y="2223"/>
                </a:cubicBezTo>
                <a:cubicBezTo>
                  <a:pt x="24" y="2224"/>
                  <a:pt x="23" y="2220"/>
                  <a:pt x="22" y="2223"/>
                </a:cubicBezTo>
                <a:cubicBezTo>
                  <a:pt x="23" y="2206"/>
                  <a:pt x="17" y="2190"/>
                  <a:pt x="21" y="2176"/>
                </a:cubicBezTo>
                <a:cubicBezTo>
                  <a:pt x="19" y="2171"/>
                  <a:pt x="14" y="2177"/>
                  <a:pt x="12" y="2172"/>
                </a:cubicBezTo>
                <a:cubicBezTo>
                  <a:pt x="11" y="2167"/>
                  <a:pt x="18" y="2169"/>
                  <a:pt x="20" y="2166"/>
                </a:cubicBezTo>
                <a:cubicBezTo>
                  <a:pt x="19" y="2161"/>
                  <a:pt x="15" y="2167"/>
                  <a:pt x="13" y="2163"/>
                </a:cubicBezTo>
                <a:cubicBezTo>
                  <a:pt x="11" y="2162"/>
                  <a:pt x="13" y="2157"/>
                  <a:pt x="14" y="2154"/>
                </a:cubicBezTo>
                <a:lnTo>
                  <a:pt x="18" y="2154"/>
                </a:lnTo>
                <a:cubicBezTo>
                  <a:pt x="18" y="2150"/>
                  <a:pt x="15" y="2149"/>
                  <a:pt x="18" y="2147"/>
                </a:cubicBezTo>
                <a:cubicBezTo>
                  <a:pt x="16" y="2143"/>
                  <a:pt x="12" y="2146"/>
                  <a:pt x="8" y="2146"/>
                </a:cubicBezTo>
                <a:cubicBezTo>
                  <a:pt x="6" y="2143"/>
                  <a:pt x="9" y="2140"/>
                  <a:pt x="9" y="2137"/>
                </a:cubicBezTo>
                <a:cubicBezTo>
                  <a:pt x="11" y="2138"/>
                  <a:pt x="12" y="2139"/>
                  <a:pt x="13" y="2140"/>
                </a:cubicBezTo>
                <a:cubicBezTo>
                  <a:pt x="14" y="2135"/>
                  <a:pt x="17" y="2126"/>
                  <a:pt x="17" y="2118"/>
                </a:cubicBezTo>
                <a:cubicBezTo>
                  <a:pt x="16" y="2116"/>
                  <a:pt x="14" y="2116"/>
                  <a:pt x="13" y="2113"/>
                </a:cubicBezTo>
                <a:cubicBezTo>
                  <a:pt x="11" y="2105"/>
                  <a:pt x="20" y="2107"/>
                  <a:pt x="20" y="2099"/>
                </a:cubicBezTo>
                <a:cubicBezTo>
                  <a:pt x="28" y="2101"/>
                  <a:pt x="38" y="2095"/>
                  <a:pt x="31" y="2089"/>
                </a:cubicBezTo>
                <a:cubicBezTo>
                  <a:pt x="24" y="2093"/>
                  <a:pt x="19" y="2103"/>
                  <a:pt x="8" y="2099"/>
                </a:cubicBezTo>
                <a:cubicBezTo>
                  <a:pt x="8" y="2097"/>
                  <a:pt x="12" y="2097"/>
                  <a:pt x="12" y="2096"/>
                </a:cubicBezTo>
                <a:cubicBezTo>
                  <a:pt x="12" y="2094"/>
                  <a:pt x="10" y="2094"/>
                  <a:pt x="10" y="2093"/>
                </a:cubicBezTo>
                <a:cubicBezTo>
                  <a:pt x="9" y="2094"/>
                  <a:pt x="8" y="2095"/>
                  <a:pt x="8" y="2096"/>
                </a:cubicBezTo>
                <a:cubicBezTo>
                  <a:pt x="5" y="2095"/>
                  <a:pt x="5" y="2092"/>
                  <a:pt x="0" y="2093"/>
                </a:cubicBezTo>
                <a:cubicBezTo>
                  <a:pt x="5" y="2090"/>
                  <a:pt x="11" y="2086"/>
                  <a:pt x="15" y="2082"/>
                </a:cubicBezTo>
                <a:cubicBezTo>
                  <a:pt x="12" y="2079"/>
                  <a:pt x="11" y="2073"/>
                  <a:pt x="5" y="2073"/>
                </a:cubicBezTo>
                <a:cubicBezTo>
                  <a:pt x="6" y="2069"/>
                  <a:pt x="12" y="2071"/>
                  <a:pt x="10" y="2063"/>
                </a:cubicBezTo>
                <a:cubicBezTo>
                  <a:pt x="15" y="2060"/>
                  <a:pt x="20" y="2055"/>
                  <a:pt x="25" y="2051"/>
                </a:cubicBezTo>
                <a:cubicBezTo>
                  <a:pt x="18" y="2044"/>
                  <a:pt x="24" y="2038"/>
                  <a:pt x="28" y="2030"/>
                </a:cubicBezTo>
                <a:cubicBezTo>
                  <a:pt x="28" y="2026"/>
                  <a:pt x="25" y="2026"/>
                  <a:pt x="22" y="2026"/>
                </a:cubicBezTo>
                <a:cubicBezTo>
                  <a:pt x="17" y="2030"/>
                  <a:pt x="17" y="2037"/>
                  <a:pt x="12" y="2040"/>
                </a:cubicBezTo>
                <a:cubicBezTo>
                  <a:pt x="11" y="2046"/>
                  <a:pt x="15" y="2046"/>
                  <a:pt x="13" y="2050"/>
                </a:cubicBezTo>
                <a:cubicBezTo>
                  <a:pt x="9" y="2049"/>
                  <a:pt x="11" y="2042"/>
                  <a:pt x="6" y="2043"/>
                </a:cubicBezTo>
                <a:cubicBezTo>
                  <a:pt x="8" y="2039"/>
                  <a:pt x="7" y="2037"/>
                  <a:pt x="6" y="2032"/>
                </a:cubicBezTo>
                <a:cubicBezTo>
                  <a:pt x="9" y="2029"/>
                  <a:pt x="12" y="2030"/>
                  <a:pt x="13" y="2025"/>
                </a:cubicBezTo>
                <a:cubicBezTo>
                  <a:pt x="14" y="2020"/>
                  <a:pt x="7" y="2023"/>
                  <a:pt x="8" y="2018"/>
                </a:cubicBezTo>
                <a:cubicBezTo>
                  <a:pt x="12" y="2016"/>
                  <a:pt x="16" y="2015"/>
                  <a:pt x="21" y="2014"/>
                </a:cubicBezTo>
                <a:cubicBezTo>
                  <a:pt x="20" y="2003"/>
                  <a:pt x="26" y="1992"/>
                  <a:pt x="18" y="1989"/>
                </a:cubicBezTo>
                <a:cubicBezTo>
                  <a:pt x="17" y="1984"/>
                  <a:pt x="21" y="1983"/>
                  <a:pt x="23" y="1980"/>
                </a:cubicBezTo>
                <a:cubicBezTo>
                  <a:pt x="21" y="1974"/>
                  <a:pt x="20" y="1961"/>
                  <a:pt x="26" y="1956"/>
                </a:cubicBezTo>
                <a:cubicBezTo>
                  <a:pt x="23" y="1953"/>
                  <a:pt x="25" y="1943"/>
                  <a:pt x="17" y="1944"/>
                </a:cubicBezTo>
                <a:cubicBezTo>
                  <a:pt x="18" y="1941"/>
                  <a:pt x="20" y="1934"/>
                  <a:pt x="16" y="1932"/>
                </a:cubicBezTo>
                <a:cubicBezTo>
                  <a:pt x="18" y="1930"/>
                  <a:pt x="22" y="1931"/>
                  <a:pt x="22" y="1927"/>
                </a:cubicBezTo>
                <a:cubicBezTo>
                  <a:pt x="23" y="1922"/>
                  <a:pt x="16" y="1924"/>
                  <a:pt x="15" y="1920"/>
                </a:cubicBezTo>
                <a:cubicBezTo>
                  <a:pt x="17" y="1914"/>
                  <a:pt x="27" y="1903"/>
                  <a:pt x="17" y="1898"/>
                </a:cubicBezTo>
                <a:cubicBezTo>
                  <a:pt x="17" y="1893"/>
                  <a:pt x="19" y="1888"/>
                  <a:pt x="23" y="1884"/>
                </a:cubicBezTo>
                <a:cubicBezTo>
                  <a:pt x="24" y="1878"/>
                  <a:pt x="19" y="1878"/>
                  <a:pt x="16" y="1875"/>
                </a:cubicBezTo>
                <a:cubicBezTo>
                  <a:pt x="17" y="1871"/>
                  <a:pt x="20" y="1870"/>
                  <a:pt x="21" y="1868"/>
                </a:cubicBezTo>
                <a:cubicBezTo>
                  <a:pt x="15" y="1858"/>
                  <a:pt x="15" y="1845"/>
                  <a:pt x="21" y="1835"/>
                </a:cubicBezTo>
                <a:cubicBezTo>
                  <a:pt x="20" y="1832"/>
                  <a:pt x="19" y="1830"/>
                  <a:pt x="17" y="1828"/>
                </a:cubicBezTo>
                <a:cubicBezTo>
                  <a:pt x="19" y="1823"/>
                  <a:pt x="22" y="1819"/>
                  <a:pt x="25" y="1815"/>
                </a:cubicBezTo>
                <a:cubicBezTo>
                  <a:pt x="22" y="1810"/>
                  <a:pt x="19" y="1805"/>
                  <a:pt x="17" y="1800"/>
                </a:cubicBezTo>
                <a:cubicBezTo>
                  <a:pt x="18" y="1795"/>
                  <a:pt x="23" y="1785"/>
                  <a:pt x="16" y="1783"/>
                </a:cubicBezTo>
                <a:cubicBezTo>
                  <a:pt x="17" y="1774"/>
                  <a:pt x="25" y="1765"/>
                  <a:pt x="19" y="1756"/>
                </a:cubicBezTo>
                <a:cubicBezTo>
                  <a:pt x="21" y="1754"/>
                  <a:pt x="24" y="1752"/>
                  <a:pt x="26" y="1749"/>
                </a:cubicBezTo>
                <a:cubicBezTo>
                  <a:pt x="25" y="1742"/>
                  <a:pt x="27" y="1740"/>
                  <a:pt x="25" y="1733"/>
                </a:cubicBezTo>
                <a:cubicBezTo>
                  <a:pt x="22" y="1734"/>
                  <a:pt x="19" y="1733"/>
                  <a:pt x="18" y="1731"/>
                </a:cubicBezTo>
                <a:cubicBezTo>
                  <a:pt x="23" y="1718"/>
                  <a:pt x="17" y="1712"/>
                  <a:pt x="19" y="1699"/>
                </a:cubicBezTo>
                <a:cubicBezTo>
                  <a:pt x="22" y="1696"/>
                  <a:pt x="26" y="1696"/>
                  <a:pt x="27" y="1693"/>
                </a:cubicBezTo>
                <a:cubicBezTo>
                  <a:pt x="23" y="1678"/>
                  <a:pt x="30" y="1672"/>
                  <a:pt x="32" y="1659"/>
                </a:cubicBezTo>
                <a:cubicBezTo>
                  <a:pt x="33" y="1656"/>
                  <a:pt x="31" y="1655"/>
                  <a:pt x="28" y="1656"/>
                </a:cubicBezTo>
                <a:cubicBezTo>
                  <a:pt x="34" y="1653"/>
                  <a:pt x="32" y="1645"/>
                  <a:pt x="28" y="1642"/>
                </a:cubicBezTo>
                <a:cubicBezTo>
                  <a:pt x="29" y="1634"/>
                  <a:pt x="35" y="1626"/>
                  <a:pt x="29" y="1621"/>
                </a:cubicBezTo>
                <a:cubicBezTo>
                  <a:pt x="28" y="1617"/>
                  <a:pt x="33" y="1619"/>
                  <a:pt x="33" y="1615"/>
                </a:cubicBezTo>
                <a:cubicBezTo>
                  <a:pt x="30" y="1599"/>
                  <a:pt x="38" y="1582"/>
                  <a:pt x="30" y="1565"/>
                </a:cubicBezTo>
                <a:cubicBezTo>
                  <a:pt x="30" y="1562"/>
                  <a:pt x="32" y="1562"/>
                  <a:pt x="32" y="1558"/>
                </a:cubicBezTo>
                <a:cubicBezTo>
                  <a:pt x="32" y="1555"/>
                  <a:pt x="30" y="1554"/>
                  <a:pt x="29" y="1552"/>
                </a:cubicBezTo>
                <a:cubicBezTo>
                  <a:pt x="29" y="1550"/>
                  <a:pt x="30" y="1547"/>
                  <a:pt x="32" y="1545"/>
                </a:cubicBezTo>
                <a:cubicBezTo>
                  <a:pt x="31" y="1542"/>
                  <a:pt x="30" y="1540"/>
                  <a:pt x="29" y="1538"/>
                </a:cubicBezTo>
                <a:cubicBezTo>
                  <a:pt x="34" y="1529"/>
                  <a:pt x="37" y="1519"/>
                  <a:pt x="38" y="1509"/>
                </a:cubicBezTo>
                <a:cubicBezTo>
                  <a:pt x="38" y="1504"/>
                  <a:pt x="33" y="1503"/>
                  <a:pt x="31" y="1500"/>
                </a:cubicBezTo>
                <a:cubicBezTo>
                  <a:pt x="33" y="1486"/>
                  <a:pt x="22" y="1457"/>
                  <a:pt x="39" y="1457"/>
                </a:cubicBezTo>
                <a:cubicBezTo>
                  <a:pt x="38" y="1449"/>
                  <a:pt x="38" y="1441"/>
                  <a:pt x="40" y="1434"/>
                </a:cubicBezTo>
                <a:cubicBezTo>
                  <a:pt x="40" y="1433"/>
                  <a:pt x="39" y="1433"/>
                  <a:pt x="39" y="1432"/>
                </a:cubicBezTo>
                <a:cubicBezTo>
                  <a:pt x="35" y="1432"/>
                  <a:pt x="31" y="1435"/>
                  <a:pt x="28" y="1433"/>
                </a:cubicBezTo>
                <a:cubicBezTo>
                  <a:pt x="29" y="1427"/>
                  <a:pt x="35" y="1427"/>
                  <a:pt x="38" y="1427"/>
                </a:cubicBezTo>
                <a:cubicBezTo>
                  <a:pt x="38" y="1421"/>
                  <a:pt x="34" y="1417"/>
                  <a:pt x="28" y="1420"/>
                </a:cubicBezTo>
                <a:cubicBezTo>
                  <a:pt x="28" y="1412"/>
                  <a:pt x="34" y="1412"/>
                  <a:pt x="35" y="1406"/>
                </a:cubicBezTo>
                <a:cubicBezTo>
                  <a:pt x="33" y="1402"/>
                  <a:pt x="32" y="1403"/>
                  <a:pt x="29" y="1403"/>
                </a:cubicBezTo>
                <a:cubicBezTo>
                  <a:pt x="28" y="1394"/>
                  <a:pt x="32" y="1388"/>
                  <a:pt x="41" y="1388"/>
                </a:cubicBezTo>
                <a:cubicBezTo>
                  <a:pt x="34" y="1380"/>
                  <a:pt x="46" y="1371"/>
                  <a:pt x="38" y="1365"/>
                </a:cubicBezTo>
                <a:cubicBezTo>
                  <a:pt x="46" y="1351"/>
                  <a:pt x="43" y="1324"/>
                  <a:pt x="38" y="1311"/>
                </a:cubicBezTo>
                <a:cubicBezTo>
                  <a:pt x="40" y="1304"/>
                  <a:pt x="43" y="1297"/>
                  <a:pt x="46" y="1291"/>
                </a:cubicBezTo>
                <a:cubicBezTo>
                  <a:pt x="47" y="1289"/>
                  <a:pt x="46" y="1287"/>
                  <a:pt x="45" y="1286"/>
                </a:cubicBezTo>
                <a:cubicBezTo>
                  <a:pt x="53" y="1277"/>
                  <a:pt x="49" y="1258"/>
                  <a:pt x="46" y="1249"/>
                </a:cubicBezTo>
                <a:cubicBezTo>
                  <a:pt x="51" y="1247"/>
                  <a:pt x="51" y="1239"/>
                  <a:pt x="48" y="1235"/>
                </a:cubicBezTo>
                <a:cubicBezTo>
                  <a:pt x="52" y="1228"/>
                  <a:pt x="57" y="1214"/>
                  <a:pt x="54" y="1205"/>
                </a:cubicBezTo>
                <a:cubicBezTo>
                  <a:pt x="54" y="1202"/>
                  <a:pt x="56" y="1200"/>
                  <a:pt x="57" y="1198"/>
                </a:cubicBezTo>
                <a:cubicBezTo>
                  <a:pt x="55" y="1187"/>
                  <a:pt x="58" y="1172"/>
                  <a:pt x="55" y="1162"/>
                </a:cubicBezTo>
                <a:cubicBezTo>
                  <a:pt x="58" y="1159"/>
                  <a:pt x="61" y="1145"/>
                  <a:pt x="55" y="1142"/>
                </a:cubicBezTo>
                <a:cubicBezTo>
                  <a:pt x="55" y="1140"/>
                  <a:pt x="56" y="1140"/>
                  <a:pt x="56" y="1138"/>
                </a:cubicBezTo>
                <a:lnTo>
                  <a:pt x="53" y="1135"/>
                </a:lnTo>
                <a:cubicBezTo>
                  <a:pt x="52" y="1131"/>
                  <a:pt x="57" y="1127"/>
                  <a:pt x="52" y="1127"/>
                </a:cubicBezTo>
                <a:cubicBezTo>
                  <a:pt x="52" y="1126"/>
                  <a:pt x="53" y="1126"/>
                  <a:pt x="54" y="1126"/>
                </a:cubicBezTo>
                <a:cubicBezTo>
                  <a:pt x="49" y="1121"/>
                  <a:pt x="49" y="1112"/>
                  <a:pt x="53" y="1106"/>
                </a:cubicBezTo>
                <a:cubicBezTo>
                  <a:pt x="52" y="1105"/>
                  <a:pt x="47" y="1106"/>
                  <a:pt x="46" y="1103"/>
                </a:cubicBezTo>
                <a:cubicBezTo>
                  <a:pt x="47" y="1095"/>
                  <a:pt x="44" y="1093"/>
                  <a:pt x="44" y="1086"/>
                </a:cubicBezTo>
                <a:cubicBezTo>
                  <a:pt x="41" y="1085"/>
                  <a:pt x="39" y="1083"/>
                  <a:pt x="39" y="1080"/>
                </a:cubicBezTo>
                <a:lnTo>
                  <a:pt x="40" y="1079"/>
                </a:lnTo>
                <a:cubicBezTo>
                  <a:pt x="40" y="1081"/>
                  <a:pt x="41" y="1084"/>
                  <a:pt x="43" y="1083"/>
                </a:cubicBezTo>
                <a:cubicBezTo>
                  <a:pt x="44" y="1082"/>
                  <a:pt x="44" y="1079"/>
                  <a:pt x="42" y="1077"/>
                </a:cubicBezTo>
                <a:cubicBezTo>
                  <a:pt x="46" y="1075"/>
                  <a:pt x="48" y="1070"/>
                  <a:pt x="49" y="1066"/>
                </a:cubicBezTo>
                <a:lnTo>
                  <a:pt x="49" y="1065"/>
                </a:lnTo>
                <a:cubicBezTo>
                  <a:pt x="56" y="1060"/>
                  <a:pt x="50" y="1053"/>
                  <a:pt x="46" y="1047"/>
                </a:cubicBezTo>
                <a:lnTo>
                  <a:pt x="46" y="1046"/>
                </a:lnTo>
                <a:cubicBezTo>
                  <a:pt x="45" y="1045"/>
                  <a:pt x="45" y="1044"/>
                  <a:pt x="44" y="1042"/>
                </a:cubicBezTo>
                <a:cubicBezTo>
                  <a:pt x="42" y="1035"/>
                  <a:pt x="46" y="1029"/>
                  <a:pt x="40" y="1027"/>
                </a:cubicBezTo>
                <a:cubicBezTo>
                  <a:pt x="40" y="1021"/>
                  <a:pt x="47" y="1022"/>
                  <a:pt x="53" y="1021"/>
                </a:cubicBezTo>
                <a:cubicBezTo>
                  <a:pt x="68" y="1014"/>
                  <a:pt x="81" y="1003"/>
                  <a:pt x="86" y="984"/>
                </a:cubicBezTo>
                <a:cubicBezTo>
                  <a:pt x="82" y="984"/>
                  <a:pt x="84" y="990"/>
                  <a:pt x="80" y="990"/>
                </a:cubicBezTo>
                <a:cubicBezTo>
                  <a:pt x="84" y="977"/>
                  <a:pt x="75" y="966"/>
                  <a:pt x="66" y="967"/>
                </a:cubicBezTo>
                <a:cubicBezTo>
                  <a:pt x="67" y="964"/>
                  <a:pt x="69" y="958"/>
                  <a:pt x="63" y="959"/>
                </a:cubicBezTo>
                <a:cubicBezTo>
                  <a:pt x="63" y="955"/>
                  <a:pt x="64" y="952"/>
                  <a:pt x="63" y="949"/>
                </a:cubicBezTo>
                <a:cubicBezTo>
                  <a:pt x="66" y="950"/>
                  <a:pt x="65" y="947"/>
                  <a:pt x="68" y="948"/>
                </a:cubicBezTo>
                <a:lnTo>
                  <a:pt x="69" y="948"/>
                </a:lnTo>
                <a:cubicBezTo>
                  <a:pt x="85" y="948"/>
                  <a:pt x="114" y="924"/>
                  <a:pt x="106" y="911"/>
                </a:cubicBezTo>
                <a:lnTo>
                  <a:pt x="106" y="910"/>
                </a:lnTo>
                <a:cubicBezTo>
                  <a:pt x="106" y="908"/>
                  <a:pt x="105" y="907"/>
                  <a:pt x="105" y="905"/>
                </a:cubicBezTo>
                <a:lnTo>
                  <a:pt x="105" y="903"/>
                </a:lnTo>
                <a:cubicBezTo>
                  <a:pt x="102" y="881"/>
                  <a:pt x="137" y="880"/>
                  <a:pt x="146" y="863"/>
                </a:cubicBezTo>
                <a:lnTo>
                  <a:pt x="146" y="863"/>
                </a:lnTo>
                <a:lnTo>
                  <a:pt x="147" y="862"/>
                </a:lnTo>
                <a:cubicBezTo>
                  <a:pt x="151" y="861"/>
                  <a:pt x="153" y="857"/>
                  <a:pt x="155" y="854"/>
                </a:cubicBezTo>
                <a:cubicBezTo>
                  <a:pt x="157" y="844"/>
                  <a:pt x="150" y="838"/>
                  <a:pt x="148" y="831"/>
                </a:cubicBezTo>
                <a:cubicBezTo>
                  <a:pt x="144" y="819"/>
                  <a:pt x="146" y="804"/>
                  <a:pt x="138" y="797"/>
                </a:cubicBezTo>
                <a:cubicBezTo>
                  <a:pt x="136" y="790"/>
                  <a:pt x="141" y="789"/>
                  <a:pt x="141" y="782"/>
                </a:cubicBezTo>
                <a:lnTo>
                  <a:pt x="141" y="780"/>
                </a:lnTo>
                <a:cubicBezTo>
                  <a:pt x="137" y="766"/>
                  <a:pt x="133" y="752"/>
                  <a:pt x="127" y="739"/>
                </a:cubicBezTo>
                <a:lnTo>
                  <a:pt x="127" y="738"/>
                </a:lnTo>
                <a:cubicBezTo>
                  <a:pt x="126" y="738"/>
                  <a:pt x="125" y="737"/>
                  <a:pt x="124" y="737"/>
                </a:cubicBezTo>
                <a:cubicBezTo>
                  <a:pt x="123" y="735"/>
                  <a:pt x="121" y="734"/>
                  <a:pt x="119" y="734"/>
                </a:cubicBezTo>
                <a:cubicBezTo>
                  <a:pt x="119" y="730"/>
                  <a:pt x="119" y="726"/>
                  <a:pt x="119" y="722"/>
                </a:cubicBezTo>
                <a:cubicBezTo>
                  <a:pt x="119" y="722"/>
                  <a:pt x="119" y="722"/>
                  <a:pt x="120" y="723"/>
                </a:cubicBezTo>
                <a:lnTo>
                  <a:pt x="120" y="718"/>
                </a:lnTo>
                <a:cubicBezTo>
                  <a:pt x="123" y="717"/>
                  <a:pt x="126" y="716"/>
                  <a:pt x="129" y="715"/>
                </a:cubicBezTo>
                <a:cubicBezTo>
                  <a:pt x="129" y="718"/>
                  <a:pt x="127" y="720"/>
                  <a:pt x="129" y="723"/>
                </a:cubicBezTo>
                <a:cubicBezTo>
                  <a:pt x="132" y="720"/>
                  <a:pt x="138" y="723"/>
                  <a:pt x="138" y="719"/>
                </a:cubicBezTo>
                <a:cubicBezTo>
                  <a:pt x="140" y="720"/>
                  <a:pt x="141" y="722"/>
                  <a:pt x="142" y="724"/>
                </a:cubicBezTo>
                <a:cubicBezTo>
                  <a:pt x="142" y="720"/>
                  <a:pt x="149" y="722"/>
                  <a:pt x="150" y="724"/>
                </a:cubicBezTo>
                <a:cubicBezTo>
                  <a:pt x="151" y="720"/>
                  <a:pt x="149" y="719"/>
                  <a:pt x="149" y="717"/>
                </a:cubicBezTo>
                <a:cubicBezTo>
                  <a:pt x="145" y="715"/>
                  <a:pt x="140" y="719"/>
                  <a:pt x="139" y="714"/>
                </a:cubicBezTo>
                <a:cubicBezTo>
                  <a:pt x="140" y="714"/>
                  <a:pt x="142" y="713"/>
                  <a:pt x="142" y="712"/>
                </a:cubicBezTo>
                <a:cubicBezTo>
                  <a:pt x="144" y="711"/>
                  <a:pt x="145" y="711"/>
                  <a:pt x="146" y="711"/>
                </a:cubicBezTo>
                <a:cubicBezTo>
                  <a:pt x="147" y="712"/>
                  <a:pt x="147" y="713"/>
                  <a:pt x="147" y="715"/>
                </a:cubicBezTo>
                <a:cubicBezTo>
                  <a:pt x="147" y="715"/>
                  <a:pt x="148" y="715"/>
                  <a:pt x="148" y="715"/>
                </a:cubicBezTo>
                <a:cubicBezTo>
                  <a:pt x="150" y="715"/>
                  <a:pt x="152" y="713"/>
                  <a:pt x="152" y="711"/>
                </a:cubicBezTo>
                <a:cubicBezTo>
                  <a:pt x="151" y="711"/>
                  <a:pt x="151" y="710"/>
                  <a:pt x="151" y="710"/>
                </a:cubicBezTo>
                <a:cubicBezTo>
                  <a:pt x="154" y="709"/>
                  <a:pt x="158" y="708"/>
                  <a:pt x="161" y="707"/>
                </a:cubicBezTo>
                <a:cubicBezTo>
                  <a:pt x="162" y="708"/>
                  <a:pt x="162" y="708"/>
                  <a:pt x="162" y="709"/>
                </a:cubicBezTo>
                <a:cubicBezTo>
                  <a:pt x="161" y="711"/>
                  <a:pt x="159" y="711"/>
                  <a:pt x="159" y="713"/>
                </a:cubicBezTo>
                <a:cubicBezTo>
                  <a:pt x="162" y="713"/>
                  <a:pt x="161" y="715"/>
                  <a:pt x="164" y="715"/>
                </a:cubicBezTo>
                <a:cubicBezTo>
                  <a:pt x="167" y="711"/>
                  <a:pt x="164" y="711"/>
                  <a:pt x="164" y="707"/>
                </a:cubicBezTo>
                <a:cubicBezTo>
                  <a:pt x="176" y="705"/>
                  <a:pt x="186" y="702"/>
                  <a:pt x="197" y="698"/>
                </a:cubicBezTo>
                <a:cubicBezTo>
                  <a:pt x="197" y="699"/>
                  <a:pt x="197" y="699"/>
                  <a:pt x="197" y="700"/>
                </a:cubicBezTo>
                <a:cubicBezTo>
                  <a:pt x="198" y="700"/>
                  <a:pt x="198" y="700"/>
                  <a:pt x="199" y="700"/>
                </a:cubicBezTo>
                <a:cubicBezTo>
                  <a:pt x="200" y="699"/>
                  <a:pt x="201" y="698"/>
                  <a:pt x="200" y="697"/>
                </a:cubicBezTo>
                <a:cubicBezTo>
                  <a:pt x="203" y="696"/>
                  <a:pt x="205" y="695"/>
                  <a:pt x="207" y="694"/>
                </a:cubicBezTo>
                <a:lnTo>
                  <a:pt x="207" y="694"/>
                </a:lnTo>
                <a:cubicBezTo>
                  <a:pt x="211" y="695"/>
                  <a:pt x="216" y="694"/>
                  <a:pt x="220" y="693"/>
                </a:cubicBezTo>
                <a:cubicBezTo>
                  <a:pt x="217" y="693"/>
                  <a:pt x="214" y="692"/>
                  <a:pt x="211" y="692"/>
                </a:cubicBezTo>
                <a:cubicBezTo>
                  <a:pt x="214" y="690"/>
                  <a:pt x="216" y="689"/>
                  <a:pt x="219" y="687"/>
                </a:cubicBezTo>
                <a:cubicBezTo>
                  <a:pt x="227" y="681"/>
                  <a:pt x="240" y="667"/>
                  <a:pt x="239" y="655"/>
                </a:cubicBezTo>
                <a:cubicBezTo>
                  <a:pt x="238" y="647"/>
                  <a:pt x="232" y="642"/>
                  <a:pt x="230" y="634"/>
                </a:cubicBezTo>
                <a:cubicBezTo>
                  <a:pt x="232" y="634"/>
                  <a:pt x="234" y="635"/>
                  <a:pt x="234" y="632"/>
                </a:cubicBezTo>
                <a:cubicBezTo>
                  <a:pt x="233" y="632"/>
                  <a:pt x="231" y="632"/>
                  <a:pt x="230" y="632"/>
                </a:cubicBezTo>
                <a:cubicBezTo>
                  <a:pt x="229" y="631"/>
                  <a:pt x="229" y="629"/>
                  <a:pt x="229" y="628"/>
                </a:cubicBezTo>
                <a:cubicBezTo>
                  <a:pt x="228" y="625"/>
                  <a:pt x="225" y="625"/>
                  <a:pt x="223" y="624"/>
                </a:cubicBezTo>
                <a:cubicBezTo>
                  <a:pt x="226" y="620"/>
                  <a:pt x="225" y="615"/>
                  <a:pt x="225" y="610"/>
                </a:cubicBezTo>
                <a:cubicBezTo>
                  <a:pt x="227" y="611"/>
                  <a:pt x="226" y="612"/>
                  <a:pt x="229" y="611"/>
                </a:cubicBezTo>
                <a:cubicBezTo>
                  <a:pt x="229" y="608"/>
                  <a:pt x="230" y="605"/>
                  <a:pt x="230" y="602"/>
                </a:cubicBezTo>
                <a:cubicBezTo>
                  <a:pt x="231" y="603"/>
                  <a:pt x="232" y="604"/>
                  <a:pt x="233" y="606"/>
                </a:cubicBezTo>
                <a:cubicBezTo>
                  <a:pt x="232" y="608"/>
                  <a:pt x="233" y="612"/>
                  <a:pt x="231" y="614"/>
                </a:cubicBezTo>
                <a:cubicBezTo>
                  <a:pt x="233" y="617"/>
                  <a:pt x="236" y="614"/>
                  <a:pt x="237" y="616"/>
                </a:cubicBezTo>
                <a:cubicBezTo>
                  <a:pt x="238" y="613"/>
                  <a:pt x="235" y="612"/>
                  <a:pt x="239" y="611"/>
                </a:cubicBezTo>
                <a:cubicBezTo>
                  <a:pt x="241" y="612"/>
                  <a:pt x="238" y="616"/>
                  <a:pt x="241" y="616"/>
                </a:cubicBezTo>
                <a:cubicBezTo>
                  <a:pt x="242" y="611"/>
                  <a:pt x="246" y="611"/>
                  <a:pt x="245" y="609"/>
                </a:cubicBezTo>
                <a:cubicBezTo>
                  <a:pt x="248" y="611"/>
                  <a:pt x="251" y="611"/>
                  <a:pt x="254" y="609"/>
                </a:cubicBezTo>
                <a:cubicBezTo>
                  <a:pt x="254" y="612"/>
                  <a:pt x="252" y="611"/>
                  <a:pt x="254" y="613"/>
                </a:cubicBezTo>
                <a:cubicBezTo>
                  <a:pt x="257" y="613"/>
                  <a:pt x="257" y="610"/>
                  <a:pt x="259" y="607"/>
                </a:cubicBezTo>
                <a:cubicBezTo>
                  <a:pt x="255" y="606"/>
                  <a:pt x="254" y="603"/>
                  <a:pt x="252" y="606"/>
                </a:cubicBezTo>
                <a:cubicBezTo>
                  <a:pt x="251" y="603"/>
                  <a:pt x="250" y="602"/>
                  <a:pt x="253" y="601"/>
                </a:cubicBezTo>
                <a:cubicBezTo>
                  <a:pt x="247" y="599"/>
                  <a:pt x="243" y="603"/>
                  <a:pt x="238" y="599"/>
                </a:cubicBezTo>
                <a:cubicBezTo>
                  <a:pt x="235" y="600"/>
                  <a:pt x="239" y="602"/>
                  <a:pt x="236" y="603"/>
                </a:cubicBezTo>
                <a:cubicBezTo>
                  <a:pt x="232" y="601"/>
                  <a:pt x="233" y="595"/>
                  <a:pt x="236" y="591"/>
                </a:cubicBezTo>
                <a:cubicBezTo>
                  <a:pt x="234" y="597"/>
                  <a:pt x="239" y="594"/>
                  <a:pt x="238" y="598"/>
                </a:cubicBezTo>
                <a:cubicBezTo>
                  <a:pt x="241" y="598"/>
                  <a:pt x="244" y="597"/>
                  <a:pt x="247" y="594"/>
                </a:cubicBezTo>
                <a:cubicBezTo>
                  <a:pt x="249" y="595"/>
                  <a:pt x="248" y="599"/>
                  <a:pt x="252" y="598"/>
                </a:cubicBezTo>
                <a:cubicBezTo>
                  <a:pt x="252" y="595"/>
                  <a:pt x="253" y="592"/>
                  <a:pt x="256" y="591"/>
                </a:cubicBezTo>
                <a:cubicBezTo>
                  <a:pt x="258" y="595"/>
                  <a:pt x="264" y="592"/>
                  <a:pt x="265" y="589"/>
                </a:cubicBezTo>
                <a:cubicBezTo>
                  <a:pt x="268" y="592"/>
                  <a:pt x="278" y="593"/>
                  <a:pt x="279" y="588"/>
                </a:cubicBezTo>
                <a:cubicBezTo>
                  <a:pt x="274" y="584"/>
                  <a:pt x="273" y="589"/>
                  <a:pt x="270" y="583"/>
                </a:cubicBezTo>
                <a:cubicBezTo>
                  <a:pt x="272" y="591"/>
                  <a:pt x="264" y="583"/>
                  <a:pt x="262" y="589"/>
                </a:cubicBezTo>
                <a:cubicBezTo>
                  <a:pt x="260" y="585"/>
                  <a:pt x="263" y="586"/>
                  <a:pt x="263" y="582"/>
                </a:cubicBezTo>
                <a:cubicBezTo>
                  <a:pt x="259" y="581"/>
                  <a:pt x="258" y="585"/>
                  <a:pt x="256" y="587"/>
                </a:cubicBezTo>
                <a:cubicBezTo>
                  <a:pt x="255" y="581"/>
                  <a:pt x="253" y="575"/>
                  <a:pt x="248" y="570"/>
                </a:cubicBezTo>
                <a:cubicBezTo>
                  <a:pt x="246" y="578"/>
                  <a:pt x="252" y="578"/>
                  <a:pt x="252" y="583"/>
                </a:cubicBezTo>
                <a:cubicBezTo>
                  <a:pt x="244" y="582"/>
                  <a:pt x="243" y="581"/>
                  <a:pt x="244" y="573"/>
                </a:cubicBezTo>
                <a:cubicBezTo>
                  <a:pt x="238" y="574"/>
                  <a:pt x="232" y="576"/>
                  <a:pt x="229" y="572"/>
                </a:cubicBezTo>
                <a:cubicBezTo>
                  <a:pt x="231" y="567"/>
                  <a:pt x="235" y="559"/>
                  <a:pt x="229" y="557"/>
                </a:cubicBezTo>
                <a:cubicBezTo>
                  <a:pt x="225" y="562"/>
                  <a:pt x="232" y="574"/>
                  <a:pt x="224" y="576"/>
                </a:cubicBezTo>
                <a:cubicBezTo>
                  <a:pt x="224" y="574"/>
                  <a:pt x="223" y="573"/>
                  <a:pt x="223" y="571"/>
                </a:cubicBezTo>
                <a:cubicBezTo>
                  <a:pt x="219" y="572"/>
                  <a:pt x="215" y="572"/>
                  <a:pt x="211" y="571"/>
                </a:cubicBezTo>
                <a:cubicBezTo>
                  <a:pt x="213" y="570"/>
                  <a:pt x="215" y="568"/>
                  <a:pt x="216" y="567"/>
                </a:cubicBezTo>
                <a:cubicBezTo>
                  <a:pt x="217" y="567"/>
                  <a:pt x="218" y="568"/>
                  <a:pt x="218" y="569"/>
                </a:cubicBezTo>
                <a:cubicBezTo>
                  <a:pt x="219" y="568"/>
                  <a:pt x="219" y="567"/>
                  <a:pt x="218" y="566"/>
                </a:cubicBezTo>
                <a:cubicBezTo>
                  <a:pt x="219" y="565"/>
                  <a:pt x="219" y="565"/>
                  <a:pt x="219" y="565"/>
                </a:cubicBezTo>
                <a:cubicBezTo>
                  <a:pt x="218" y="563"/>
                  <a:pt x="217" y="561"/>
                  <a:pt x="217" y="559"/>
                </a:cubicBezTo>
                <a:cubicBezTo>
                  <a:pt x="218" y="559"/>
                  <a:pt x="218" y="559"/>
                  <a:pt x="219" y="559"/>
                </a:cubicBezTo>
                <a:cubicBezTo>
                  <a:pt x="219" y="558"/>
                  <a:pt x="219" y="557"/>
                  <a:pt x="219" y="556"/>
                </a:cubicBezTo>
                <a:cubicBezTo>
                  <a:pt x="220" y="557"/>
                  <a:pt x="219" y="560"/>
                  <a:pt x="219" y="562"/>
                </a:cubicBezTo>
                <a:cubicBezTo>
                  <a:pt x="220" y="561"/>
                  <a:pt x="221" y="560"/>
                  <a:pt x="222" y="560"/>
                </a:cubicBezTo>
                <a:cubicBezTo>
                  <a:pt x="222" y="562"/>
                  <a:pt x="224" y="565"/>
                  <a:pt x="226" y="566"/>
                </a:cubicBezTo>
                <a:cubicBezTo>
                  <a:pt x="227" y="560"/>
                  <a:pt x="223" y="560"/>
                  <a:pt x="226" y="555"/>
                </a:cubicBezTo>
                <a:cubicBezTo>
                  <a:pt x="225" y="555"/>
                  <a:pt x="225" y="555"/>
                  <a:pt x="225" y="555"/>
                </a:cubicBezTo>
                <a:lnTo>
                  <a:pt x="226" y="554"/>
                </a:lnTo>
                <a:cubicBezTo>
                  <a:pt x="226" y="554"/>
                  <a:pt x="227" y="554"/>
                  <a:pt x="227" y="552"/>
                </a:cubicBezTo>
                <a:lnTo>
                  <a:pt x="226" y="552"/>
                </a:lnTo>
                <a:cubicBezTo>
                  <a:pt x="226" y="551"/>
                  <a:pt x="226" y="550"/>
                  <a:pt x="227" y="548"/>
                </a:cubicBezTo>
                <a:cubicBezTo>
                  <a:pt x="227" y="549"/>
                  <a:pt x="227" y="549"/>
                  <a:pt x="227" y="549"/>
                </a:cubicBezTo>
                <a:cubicBezTo>
                  <a:pt x="228" y="547"/>
                  <a:pt x="228" y="546"/>
                  <a:pt x="226" y="546"/>
                </a:cubicBezTo>
                <a:lnTo>
                  <a:pt x="226" y="548"/>
                </a:lnTo>
                <a:cubicBezTo>
                  <a:pt x="223" y="546"/>
                  <a:pt x="218" y="545"/>
                  <a:pt x="219" y="550"/>
                </a:cubicBezTo>
                <a:lnTo>
                  <a:pt x="217" y="547"/>
                </a:lnTo>
                <a:cubicBezTo>
                  <a:pt x="218" y="546"/>
                  <a:pt x="218" y="542"/>
                  <a:pt x="220" y="545"/>
                </a:cubicBezTo>
                <a:lnTo>
                  <a:pt x="220" y="544"/>
                </a:lnTo>
                <a:cubicBezTo>
                  <a:pt x="220" y="544"/>
                  <a:pt x="221" y="544"/>
                  <a:pt x="221" y="543"/>
                </a:cubicBezTo>
                <a:cubicBezTo>
                  <a:pt x="220" y="543"/>
                  <a:pt x="220" y="543"/>
                  <a:pt x="220" y="542"/>
                </a:cubicBezTo>
                <a:cubicBezTo>
                  <a:pt x="220" y="539"/>
                  <a:pt x="219" y="536"/>
                  <a:pt x="218" y="533"/>
                </a:cubicBezTo>
                <a:cubicBezTo>
                  <a:pt x="217" y="537"/>
                  <a:pt x="214" y="541"/>
                  <a:pt x="214" y="544"/>
                </a:cubicBezTo>
                <a:cubicBezTo>
                  <a:pt x="213" y="543"/>
                  <a:pt x="212" y="542"/>
                  <a:pt x="211" y="541"/>
                </a:cubicBezTo>
                <a:cubicBezTo>
                  <a:pt x="211" y="540"/>
                  <a:pt x="211" y="539"/>
                  <a:pt x="210" y="538"/>
                </a:cubicBezTo>
                <a:cubicBezTo>
                  <a:pt x="209" y="538"/>
                  <a:pt x="209" y="538"/>
                  <a:pt x="209" y="539"/>
                </a:cubicBezTo>
                <a:cubicBezTo>
                  <a:pt x="207" y="537"/>
                  <a:pt x="205" y="535"/>
                  <a:pt x="203" y="533"/>
                </a:cubicBezTo>
                <a:lnTo>
                  <a:pt x="202" y="532"/>
                </a:lnTo>
                <a:lnTo>
                  <a:pt x="202" y="531"/>
                </a:lnTo>
                <a:cubicBezTo>
                  <a:pt x="203" y="529"/>
                  <a:pt x="204" y="527"/>
                  <a:pt x="202" y="527"/>
                </a:cubicBezTo>
                <a:lnTo>
                  <a:pt x="202" y="527"/>
                </a:lnTo>
                <a:cubicBezTo>
                  <a:pt x="202" y="528"/>
                  <a:pt x="201" y="530"/>
                  <a:pt x="201" y="531"/>
                </a:cubicBezTo>
                <a:lnTo>
                  <a:pt x="201" y="531"/>
                </a:lnTo>
                <a:lnTo>
                  <a:pt x="198" y="528"/>
                </a:lnTo>
                <a:cubicBezTo>
                  <a:pt x="193" y="525"/>
                  <a:pt x="188" y="534"/>
                  <a:pt x="186" y="528"/>
                </a:cubicBezTo>
                <a:cubicBezTo>
                  <a:pt x="185" y="528"/>
                  <a:pt x="184" y="530"/>
                  <a:pt x="184" y="531"/>
                </a:cubicBezTo>
                <a:cubicBezTo>
                  <a:pt x="184" y="527"/>
                  <a:pt x="184" y="523"/>
                  <a:pt x="183" y="519"/>
                </a:cubicBezTo>
                <a:cubicBezTo>
                  <a:pt x="189" y="516"/>
                  <a:pt x="190" y="518"/>
                  <a:pt x="191" y="521"/>
                </a:cubicBezTo>
                <a:cubicBezTo>
                  <a:pt x="191" y="516"/>
                  <a:pt x="194" y="514"/>
                  <a:pt x="195" y="509"/>
                </a:cubicBezTo>
                <a:cubicBezTo>
                  <a:pt x="196" y="510"/>
                  <a:pt x="198" y="510"/>
                  <a:pt x="198" y="511"/>
                </a:cubicBezTo>
                <a:cubicBezTo>
                  <a:pt x="195" y="512"/>
                  <a:pt x="194" y="518"/>
                  <a:pt x="199" y="518"/>
                </a:cubicBezTo>
                <a:cubicBezTo>
                  <a:pt x="202" y="514"/>
                  <a:pt x="198" y="509"/>
                  <a:pt x="202" y="507"/>
                </a:cubicBezTo>
                <a:cubicBezTo>
                  <a:pt x="207" y="510"/>
                  <a:pt x="200" y="516"/>
                  <a:pt x="203" y="519"/>
                </a:cubicBezTo>
                <a:cubicBezTo>
                  <a:pt x="206" y="519"/>
                  <a:pt x="215" y="518"/>
                  <a:pt x="212" y="513"/>
                </a:cubicBezTo>
                <a:cubicBezTo>
                  <a:pt x="211" y="514"/>
                  <a:pt x="211" y="515"/>
                  <a:pt x="209" y="516"/>
                </a:cubicBezTo>
                <a:cubicBezTo>
                  <a:pt x="209" y="512"/>
                  <a:pt x="208" y="511"/>
                  <a:pt x="205" y="510"/>
                </a:cubicBezTo>
                <a:cubicBezTo>
                  <a:pt x="209" y="507"/>
                  <a:pt x="206" y="502"/>
                  <a:pt x="209" y="501"/>
                </a:cubicBezTo>
                <a:cubicBezTo>
                  <a:pt x="206" y="507"/>
                  <a:pt x="215" y="505"/>
                  <a:pt x="217" y="508"/>
                </a:cubicBezTo>
                <a:cubicBezTo>
                  <a:pt x="215" y="511"/>
                  <a:pt x="215" y="516"/>
                  <a:pt x="213" y="519"/>
                </a:cubicBezTo>
                <a:cubicBezTo>
                  <a:pt x="214" y="519"/>
                  <a:pt x="214" y="519"/>
                  <a:pt x="215" y="519"/>
                </a:cubicBezTo>
                <a:cubicBezTo>
                  <a:pt x="218" y="521"/>
                  <a:pt x="223" y="519"/>
                  <a:pt x="224" y="515"/>
                </a:cubicBezTo>
                <a:cubicBezTo>
                  <a:pt x="222" y="512"/>
                  <a:pt x="221" y="515"/>
                  <a:pt x="218" y="515"/>
                </a:cubicBezTo>
                <a:cubicBezTo>
                  <a:pt x="217" y="508"/>
                  <a:pt x="221" y="505"/>
                  <a:pt x="222" y="495"/>
                </a:cubicBezTo>
                <a:cubicBezTo>
                  <a:pt x="219" y="493"/>
                  <a:pt x="220" y="498"/>
                  <a:pt x="218" y="498"/>
                </a:cubicBezTo>
                <a:cubicBezTo>
                  <a:pt x="217" y="496"/>
                  <a:pt x="216" y="494"/>
                  <a:pt x="215" y="491"/>
                </a:cubicBezTo>
                <a:cubicBezTo>
                  <a:pt x="214" y="493"/>
                  <a:pt x="211" y="494"/>
                  <a:pt x="211" y="491"/>
                </a:cubicBezTo>
                <a:cubicBezTo>
                  <a:pt x="215" y="493"/>
                  <a:pt x="214" y="488"/>
                  <a:pt x="217" y="489"/>
                </a:cubicBezTo>
                <a:cubicBezTo>
                  <a:pt x="219" y="489"/>
                  <a:pt x="217" y="494"/>
                  <a:pt x="219" y="494"/>
                </a:cubicBezTo>
                <a:cubicBezTo>
                  <a:pt x="219" y="487"/>
                  <a:pt x="221" y="483"/>
                  <a:pt x="217" y="479"/>
                </a:cubicBezTo>
                <a:cubicBezTo>
                  <a:pt x="226" y="480"/>
                  <a:pt x="236" y="479"/>
                  <a:pt x="246" y="478"/>
                </a:cubicBezTo>
                <a:cubicBezTo>
                  <a:pt x="237" y="474"/>
                  <a:pt x="221" y="481"/>
                  <a:pt x="221" y="469"/>
                </a:cubicBezTo>
                <a:cubicBezTo>
                  <a:pt x="219" y="468"/>
                  <a:pt x="216" y="468"/>
                  <a:pt x="215" y="466"/>
                </a:cubicBezTo>
                <a:cubicBezTo>
                  <a:pt x="218" y="464"/>
                  <a:pt x="214" y="462"/>
                  <a:pt x="215" y="460"/>
                </a:cubicBezTo>
                <a:cubicBezTo>
                  <a:pt x="217" y="457"/>
                  <a:pt x="220" y="463"/>
                  <a:pt x="221" y="458"/>
                </a:cubicBezTo>
                <a:cubicBezTo>
                  <a:pt x="219" y="454"/>
                  <a:pt x="216" y="461"/>
                  <a:pt x="213" y="458"/>
                </a:cubicBezTo>
                <a:cubicBezTo>
                  <a:pt x="212" y="455"/>
                  <a:pt x="209" y="453"/>
                  <a:pt x="208" y="450"/>
                </a:cubicBezTo>
                <a:lnTo>
                  <a:pt x="215" y="451"/>
                </a:lnTo>
                <a:cubicBezTo>
                  <a:pt x="215" y="445"/>
                  <a:pt x="222" y="445"/>
                  <a:pt x="219" y="439"/>
                </a:cubicBezTo>
                <a:cubicBezTo>
                  <a:pt x="214" y="441"/>
                  <a:pt x="203" y="435"/>
                  <a:pt x="202" y="442"/>
                </a:cubicBezTo>
                <a:cubicBezTo>
                  <a:pt x="202" y="439"/>
                  <a:pt x="200" y="438"/>
                  <a:pt x="199" y="436"/>
                </a:cubicBezTo>
                <a:cubicBezTo>
                  <a:pt x="201" y="436"/>
                  <a:pt x="204" y="435"/>
                  <a:pt x="206" y="435"/>
                </a:cubicBezTo>
                <a:cubicBezTo>
                  <a:pt x="206" y="431"/>
                  <a:pt x="203" y="430"/>
                  <a:pt x="202" y="427"/>
                </a:cubicBezTo>
                <a:cubicBezTo>
                  <a:pt x="207" y="427"/>
                  <a:pt x="202" y="421"/>
                  <a:pt x="207" y="421"/>
                </a:cubicBezTo>
                <a:cubicBezTo>
                  <a:pt x="209" y="421"/>
                  <a:pt x="209" y="424"/>
                  <a:pt x="211" y="424"/>
                </a:cubicBezTo>
                <a:cubicBezTo>
                  <a:pt x="210" y="422"/>
                  <a:pt x="213" y="422"/>
                  <a:pt x="212" y="419"/>
                </a:cubicBezTo>
                <a:cubicBezTo>
                  <a:pt x="208" y="416"/>
                  <a:pt x="207" y="420"/>
                  <a:pt x="202" y="418"/>
                </a:cubicBezTo>
                <a:cubicBezTo>
                  <a:pt x="202" y="419"/>
                  <a:pt x="202" y="421"/>
                  <a:pt x="201" y="421"/>
                </a:cubicBezTo>
                <a:cubicBezTo>
                  <a:pt x="196" y="422"/>
                  <a:pt x="192" y="416"/>
                  <a:pt x="196" y="419"/>
                </a:cubicBezTo>
                <a:cubicBezTo>
                  <a:pt x="196" y="416"/>
                  <a:pt x="195" y="413"/>
                  <a:pt x="194" y="410"/>
                </a:cubicBezTo>
                <a:cubicBezTo>
                  <a:pt x="191" y="409"/>
                  <a:pt x="191" y="411"/>
                  <a:pt x="188" y="410"/>
                </a:cubicBezTo>
                <a:cubicBezTo>
                  <a:pt x="189" y="407"/>
                  <a:pt x="186" y="406"/>
                  <a:pt x="186" y="404"/>
                </a:cubicBezTo>
                <a:cubicBezTo>
                  <a:pt x="193" y="402"/>
                  <a:pt x="199" y="406"/>
                  <a:pt x="204" y="404"/>
                </a:cubicBezTo>
                <a:cubicBezTo>
                  <a:pt x="203" y="399"/>
                  <a:pt x="208" y="396"/>
                  <a:pt x="206" y="394"/>
                </a:cubicBezTo>
                <a:cubicBezTo>
                  <a:pt x="204" y="394"/>
                  <a:pt x="201" y="394"/>
                  <a:pt x="199" y="393"/>
                </a:cubicBezTo>
                <a:cubicBezTo>
                  <a:pt x="200" y="391"/>
                  <a:pt x="203" y="390"/>
                  <a:pt x="201" y="388"/>
                </a:cubicBezTo>
                <a:cubicBezTo>
                  <a:pt x="197" y="388"/>
                  <a:pt x="193" y="387"/>
                  <a:pt x="193" y="392"/>
                </a:cubicBezTo>
                <a:cubicBezTo>
                  <a:pt x="195" y="393"/>
                  <a:pt x="197" y="389"/>
                  <a:pt x="197" y="393"/>
                </a:cubicBezTo>
                <a:cubicBezTo>
                  <a:pt x="194" y="394"/>
                  <a:pt x="190" y="393"/>
                  <a:pt x="188" y="396"/>
                </a:cubicBezTo>
                <a:cubicBezTo>
                  <a:pt x="189" y="397"/>
                  <a:pt x="193" y="396"/>
                  <a:pt x="192" y="399"/>
                </a:cubicBezTo>
                <a:cubicBezTo>
                  <a:pt x="192" y="401"/>
                  <a:pt x="189" y="400"/>
                  <a:pt x="188" y="401"/>
                </a:cubicBezTo>
                <a:cubicBezTo>
                  <a:pt x="186" y="397"/>
                  <a:pt x="188" y="397"/>
                  <a:pt x="186" y="391"/>
                </a:cubicBezTo>
                <a:cubicBezTo>
                  <a:pt x="189" y="390"/>
                  <a:pt x="188" y="393"/>
                  <a:pt x="190" y="394"/>
                </a:cubicBezTo>
                <a:cubicBezTo>
                  <a:pt x="190" y="390"/>
                  <a:pt x="193" y="392"/>
                  <a:pt x="191" y="388"/>
                </a:cubicBezTo>
                <a:cubicBezTo>
                  <a:pt x="185" y="392"/>
                  <a:pt x="175" y="383"/>
                  <a:pt x="165" y="390"/>
                </a:cubicBezTo>
                <a:cubicBezTo>
                  <a:pt x="165" y="388"/>
                  <a:pt x="161" y="389"/>
                  <a:pt x="162" y="386"/>
                </a:cubicBezTo>
                <a:cubicBezTo>
                  <a:pt x="163" y="384"/>
                  <a:pt x="164" y="383"/>
                  <a:pt x="166" y="384"/>
                </a:cubicBezTo>
                <a:cubicBezTo>
                  <a:pt x="168" y="380"/>
                  <a:pt x="164" y="375"/>
                  <a:pt x="163" y="379"/>
                </a:cubicBezTo>
                <a:cubicBezTo>
                  <a:pt x="168" y="381"/>
                  <a:pt x="159" y="380"/>
                  <a:pt x="159" y="382"/>
                </a:cubicBezTo>
                <a:cubicBezTo>
                  <a:pt x="162" y="386"/>
                  <a:pt x="158" y="391"/>
                  <a:pt x="159" y="394"/>
                </a:cubicBezTo>
                <a:cubicBezTo>
                  <a:pt x="158" y="394"/>
                  <a:pt x="158" y="395"/>
                  <a:pt x="157" y="395"/>
                </a:cubicBezTo>
                <a:cubicBezTo>
                  <a:pt x="155" y="392"/>
                  <a:pt x="157" y="392"/>
                  <a:pt x="158" y="389"/>
                </a:cubicBezTo>
                <a:cubicBezTo>
                  <a:pt x="149" y="386"/>
                  <a:pt x="133" y="391"/>
                  <a:pt x="133" y="376"/>
                </a:cubicBezTo>
                <a:cubicBezTo>
                  <a:pt x="129" y="376"/>
                  <a:pt x="129" y="374"/>
                  <a:pt x="125" y="374"/>
                </a:cubicBezTo>
                <a:cubicBezTo>
                  <a:pt x="124" y="376"/>
                  <a:pt x="125" y="382"/>
                  <a:pt x="123" y="382"/>
                </a:cubicBezTo>
                <a:cubicBezTo>
                  <a:pt x="119" y="379"/>
                  <a:pt x="121" y="367"/>
                  <a:pt x="120" y="365"/>
                </a:cubicBezTo>
                <a:cubicBezTo>
                  <a:pt x="119" y="371"/>
                  <a:pt x="116" y="373"/>
                  <a:pt x="116" y="379"/>
                </a:cubicBezTo>
                <a:cubicBezTo>
                  <a:pt x="113" y="374"/>
                  <a:pt x="111" y="376"/>
                  <a:pt x="108" y="379"/>
                </a:cubicBezTo>
                <a:cubicBezTo>
                  <a:pt x="110" y="371"/>
                  <a:pt x="104" y="375"/>
                  <a:pt x="103" y="371"/>
                </a:cubicBezTo>
                <a:cubicBezTo>
                  <a:pt x="110" y="372"/>
                  <a:pt x="106" y="365"/>
                  <a:pt x="110" y="363"/>
                </a:cubicBezTo>
                <a:cubicBezTo>
                  <a:pt x="106" y="362"/>
                  <a:pt x="107" y="361"/>
                  <a:pt x="104" y="362"/>
                </a:cubicBezTo>
                <a:cubicBezTo>
                  <a:pt x="104" y="375"/>
                  <a:pt x="96" y="378"/>
                  <a:pt x="96" y="369"/>
                </a:cubicBezTo>
                <a:cubicBezTo>
                  <a:pt x="96" y="366"/>
                  <a:pt x="98" y="365"/>
                  <a:pt x="99" y="364"/>
                </a:cubicBezTo>
                <a:cubicBezTo>
                  <a:pt x="97" y="362"/>
                  <a:pt x="99" y="358"/>
                  <a:pt x="96" y="358"/>
                </a:cubicBezTo>
                <a:cubicBezTo>
                  <a:pt x="94" y="359"/>
                  <a:pt x="93" y="360"/>
                  <a:pt x="90" y="360"/>
                </a:cubicBezTo>
                <a:cubicBezTo>
                  <a:pt x="88" y="355"/>
                  <a:pt x="84" y="358"/>
                  <a:pt x="83" y="351"/>
                </a:cubicBezTo>
                <a:cubicBezTo>
                  <a:pt x="80" y="351"/>
                  <a:pt x="79" y="354"/>
                  <a:pt x="77" y="356"/>
                </a:cubicBezTo>
                <a:cubicBezTo>
                  <a:pt x="82" y="357"/>
                  <a:pt x="84" y="364"/>
                  <a:pt x="86" y="369"/>
                </a:cubicBezTo>
                <a:cubicBezTo>
                  <a:pt x="82" y="365"/>
                  <a:pt x="82" y="374"/>
                  <a:pt x="80" y="376"/>
                </a:cubicBezTo>
                <a:cubicBezTo>
                  <a:pt x="80" y="374"/>
                  <a:pt x="81" y="372"/>
                  <a:pt x="80" y="372"/>
                </a:cubicBezTo>
                <a:cubicBezTo>
                  <a:pt x="78" y="380"/>
                  <a:pt x="72" y="369"/>
                  <a:pt x="68" y="376"/>
                </a:cubicBezTo>
                <a:cubicBezTo>
                  <a:pt x="65" y="370"/>
                  <a:pt x="71" y="359"/>
                  <a:pt x="63" y="356"/>
                </a:cubicBezTo>
                <a:cubicBezTo>
                  <a:pt x="64" y="360"/>
                  <a:pt x="66" y="367"/>
                  <a:pt x="62" y="370"/>
                </a:cubicBezTo>
                <a:cubicBezTo>
                  <a:pt x="61" y="365"/>
                  <a:pt x="56" y="374"/>
                  <a:pt x="53" y="368"/>
                </a:cubicBezTo>
                <a:cubicBezTo>
                  <a:pt x="57" y="366"/>
                  <a:pt x="51" y="354"/>
                  <a:pt x="57" y="351"/>
                </a:cubicBezTo>
                <a:cubicBezTo>
                  <a:pt x="58" y="354"/>
                  <a:pt x="57" y="355"/>
                  <a:pt x="58" y="358"/>
                </a:cubicBezTo>
                <a:cubicBezTo>
                  <a:pt x="63" y="355"/>
                  <a:pt x="62" y="353"/>
                  <a:pt x="67" y="355"/>
                </a:cubicBezTo>
                <a:cubicBezTo>
                  <a:pt x="65" y="351"/>
                  <a:pt x="70" y="348"/>
                  <a:pt x="67" y="345"/>
                </a:cubicBezTo>
                <a:cubicBezTo>
                  <a:pt x="65" y="348"/>
                  <a:pt x="61" y="349"/>
                  <a:pt x="58" y="350"/>
                </a:cubicBezTo>
                <a:cubicBezTo>
                  <a:pt x="59" y="346"/>
                  <a:pt x="60" y="345"/>
                  <a:pt x="58" y="342"/>
                </a:cubicBezTo>
                <a:cubicBezTo>
                  <a:pt x="59" y="342"/>
                  <a:pt x="59" y="341"/>
                  <a:pt x="61" y="341"/>
                </a:cubicBezTo>
                <a:cubicBezTo>
                  <a:pt x="63" y="341"/>
                  <a:pt x="64" y="343"/>
                  <a:pt x="66" y="343"/>
                </a:cubicBezTo>
                <a:cubicBezTo>
                  <a:pt x="67" y="337"/>
                  <a:pt x="71" y="343"/>
                  <a:pt x="72" y="334"/>
                </a:cubicBezTo>
                <a:cubicBezTo>
                  <a:pt x="64" y="332"/>
                  <a:pt x="70" y="322"/>
                  <a:pt x="66" y="315"/>
                </a:cubicBezTo>
                <a:cubicBezTo>
                  <a:pt x="64" y="317"/>
                  <a:pt x="66" y="322"/>
                  <a:pt x="63" y="325"/>
                </a:cubicBezTo>
                <a:cubicBezTo>
                  <a:pt x="57" y="322"/>
                  <a:pt x="68" y="311"/>
                  <a:pt x="61" y="309"/>
                </a:cubicBezTo>
                <a:cubicBezTo>
                  <a:pt x="64" y="303"/>
                  <a:pt x="67" y="297"/>
                  <a:pt x="69" y="291"/>
                </a:cubicBezTo>
                <a:cubicBezTo>
                  <a:pt x="68" y="297"/>
                  <a:pt x="74" y="290"/>
                  <a:pt x="73" y="295"/>
                </a:cubicBezTo>
                <a:cubicBezTo>
                  <a:pt x="73" y="297"/>
                  <a:pt x="71" y="299"/>
                  <a:pt x="69" y="299"/>
                </a:cubicBezTo>
                <a:cubicBezTo>
                  <a:pt x="69" y="303"/>
                  <a:pt x="66" y="309"/>
                  <a:pt x="69" y="311"/>
                </a:cubicBezTo>
                <a:lnTo>
                  <a:pt x="69" y="308"/>
                </a:lnTo>
                <a:cubicBezTo>
                  <a:pt x="73" y="309"/>
                  <a:pt x="78" y="307"/>
                  <a:pt x="81" y="304"/>
                </a:cubicBezTo>
                <a:cubicBezTo>
                  <a:pt x="85" y="305"/>
                  <a:pt x="83" y="312"/>
                  <a:pt x="89" y="312"/>
                </a:cubicBezTo>
                <a:cubicBezTo>
                  <a:pt x="87" y="307"/>
                  <a:pt x="90" y="306"/>
                  <a:pt x="93" y="304"/>
                </a:cubicBezTo>
                <a:cubicBezTo>
                  <a:pt x="89" y="301"/>
                  <a:pt x="86" y="298"/>
                  <a:pt x="83" y="293"/>
                </a:cubicBezTo>
                <a:cubicBezTo>
                  <a:pt x="86" y="289"/>
                  <a:pt x="87" y="292"/>
                  <a:pt x="91" y="290"/>
                </a:cubicBezTo>
                <a:cubicBezTo>
                  <a:pt x="91" y="292"/>
                  <a:pt x="93" y="292"/>
                  <a:pt x="93" y="294"/>
                </a:cubicBezTo>
                <a:cubicBezTo>
                  <a:pt x="92" y="295"/>
                  <a:pt x="90" y="294"/>
                  <a:pt x="91" y="298"/>
                </a:cubicBezTo>
                <a:cubicBezTo>
                  <a:pt x="92" y="298"/>
                  <a:pt x="93" y="297"/>
                  <a:pt x="95" y="297"/>
                </a:cubicBezTo>
                <a:cubicBezTo>
                  <a:pt x="95" y="296"/>
                  <a:pt x="95" y="294"/>
                  <a:pt x="94" y="293"/>
                </a:cubicBezTo>
                <a:cubicBezTo>
                  <a:pt x="98" y="294"/>
                  <a:pt x="98" y="290"/>
                  <a:pt x="100" y="290"/>
                </a:cubicBezTo>
                <a:cubicBezTo>
                  <a:pt x="99" y="285"/>
                  <a:pt x="102" y="283"/>
                  <a:pt x="103" y="278"/>
                </a:cubicBezTo>
                <a:cubicBezTo>
                  <a:pt x="97" y="272"/>
                  <a:pt x="94" y="280"/>
                  <a:pt x="93" y="286"/>
                </a:cubicBezTo>
                <a:cubicBezTo>
                  <a:pt x="91" y="284"/>
                  <a:pt x="94" y="277"/>
                  <a:pt x="91" y="277"/>
                </a:cubicBezTo>
                <a:cubicBezTo>
                  <a:pt x="90" y="283"/>
                  <a:pt x="87" y="288"/>
                  <a:pt x="81" y="290"/>
                </a:cubicBezTo>
                <a:cubicBezTo>
                  <a:pt x="79" y="285"/>
                  <a:pt x="80" y="280"/>
                  <a:pt x="82" y="276"/>
                </a:cubicBezTo>
                <a:cubicBezTo>
                  <a:pt x="74" y="278"/>
                  <a:pt x="82" y="287"/>
                  <a:pt x="74" y="289"/>
                </a:cubicBezTo>
                <a:cubicBezTo>
                  <a:pt x="78" y="290"/>
                  <a:pt x="80" y="291"/>
                  <a:pt x="80" y="295"/>
                </a:cubicBezTo>
                <a:cubicBezTo>
                  <a:pt x="77" y="294"/>
                  <a:pt x="79" y="292"/>
                  <a:pt x="76" y="295"/>
                </a:cubicBezTo>
                <a:cubicBezTo>
                  <a:pt x="77" y="290"/>
                  <a:pt x="73" y="292"/>
                  <a:pt x="72" y="290"/>
                </a:cubicBezTo>
                <a:cubicBezTo>
                  <a:pt x="75" y="286"/>
                  <a:pt x="71" y="281"/>
                  <a:pt x="74" y="278"/>
                </a:cubicBezTo>
                <a:cubicBezTo>
                  <a:pt x="71" y="277"/>
                  <a:pt x="71" y="280"/>
                  <a:pt x="69" y="282"/>
                </a:cubicBezTo>
                <a:cubicBezTo>
                  <a:pt x="67" y="282"/>
                  <a:pt x="66" y="281"/>
                  <a:pt x="66" y="279"/>
                </a:cubicBezTo>
                <a:cubicBezTo>
                  <a:pt x="66" y="277"/>
                  <a:pt x="69" y="279"/>
                  <a:pt x="68" y="276"/>
                </a:cubicBezTo>
                <a:cubicBezTo>
                  <a:pt x="68" y="273"/>
                  <a:pt x="64" y="273"/>
                  <a:pt x="63" y="271"/>
                </a:cubicBezTo>
                <a:cubicBezTo>
                  <a:pt x="64" y="270"/>
                  <a:pt x="64" y="267"/>
                  <a:pt x="65" y="267"/>
                </a:cubicBezTo>
                <a:cubicBezTo>
                  <a:pt x="66" y="269"/>
                  <a:pt x="67" y="270"/>
                  <a:pt x="69" y="270"/>
                </a:cubicBezTo>
                <a:cubicBezTo>
                  <a:pt x="68" y="265"/>
                  <a:pt x="74" y="270"/>
                  <a:pt x="74" y="267"/>
                </a:cubicBezTo>
                <a:cubicBezTo>
                  <a:pt x="73" y="267"/>
                  <a:pt x="73" y="266"/>
                  <a:pt x="72" y="265"/>
                </a:cubicBezTo>
                <a:cubicBezTo>
                  <a:pt x="72" y="264"/>
                  <a:pt x="73" y="262"/>
                  <a:pt x="74" y="262"/>
                </a:cubicBezTo>
                <a:cubicBezTo>
                  <a:pt x="72" y="265"/>
                  <a:pt x="78" y="263"/>
                  <a:pt x="77" y="265"/>
                </a:cubicBezTo>
                <a:cubicBezTo>
                  <a:pt x="75" y="265"/>
                  <a:pt x="75" y="268"/>
                  <a:pt x="75" y="269"/>
                </a:cubicBezTo>
                <a:cubicBezTo>
                  <a:pt x="78" y="272"/>
                  <a:pt x="85" y="273"/>
                  <a:pt x="86" y="269"/>
                </a:cubicBezTo>
                <a:cubicBezTo>
                  <a:pt x="83" y="268"/>
                  <a:pt x="84" y="264"/>
                  <a:pt x="82" y="263"/>
                </a:cubicBezTo>
                <a:cubicBezTo>
                  <a:pt x="82" y="264"/>
                  <a:pt x="82" y="267"/>
                  <a:pt x="81" y="267"/>
                </a:cubicBezTo>
                <a:cubicBezTo>
                  <a:pt x="80" y="266"/>
                  <a:pt x="79" y="265"/>
                  <a:pt x="78" y="264"/>
                </a:cubicBezTo>
                <a:cubicBezTo>
                  <a:pt x="80" y="263"/>
                  <a:pt x="80" y="260"/>
                  <a:pt x="79" y="258"/>
                </a:cubicBezTo>
                <a:cubicBezTo>
                  <a:pt x="76" y="257"/>
                  <a:pt x="76" y="261"/>
                  <a:pt x="73" y="260"/>
                </a:cubicBezTo>
                <a:cubicBezTo>
                  <a:pt x="71" y="259"/>
                  <a:pt x="74" y="254"/>
                  <a:pt x="71" y="253"/>
                </a:cubicBezTo>
                <a:cubicBezTo>
                  <a:pt x="70" y="259"/>
                  <a:pt x="63" y="261"/>
                  <a:pt x="62" y="257"/>
                </a:cubicBezTo>
                <a:cubicBezTo>
                  <a:pt x="63" y="254"/>
                  <a:pt x="67" y="259"/>
                  <a:pt x="67" y="252"/>
                </a:cubicBezTo>
                <a:cubicBezTo>
                  <a:pt x="61" y="251"/>
                  <a:pt x="60" y="257"/>
                  <a:pt x="58" y="261"/>
                </a:cubicBezTo>
                <a:cubicBezTo>
                  <a:pt x="61" y="263"/>
                  <a:pt x="62" y="261"/>
                  <a:pt x="64" y="261"/>
                </a:cubicBezTo>
                <a:cubicBezTo>
                  <a:pt x="64" y="269"/>
                  <a:pt x="59" y="266"/>
                  <a:pt x="55" y="266"/>
                </a:cubicBezTo>
                <a:cubicBezTo>
                  <a:pt x="54" y="264"/>
                  <a:pt x="55" y="261"/>
                  <a:pt x="58" y="259"/>
                </a:cubicBezTo>
                <a:cubicBezTo>
                  <a:pt x="54" y="256"/>
                  <a:pt x="52" y="262"/>
                  <a:pt x="49" y="259"/>
                </a:cubicBezTo>
                <a:cubicBezTo>
                  <a:pt x="48" y="262"/>
                  <a:pt x="49" y="265"/>
                  <a:pt x="50" y="268"/>
                </a:cubicBezTo>
                <a:cubicBezTo>
                  <a:pt x="54" y="266"/>
                  <a:pt x="66" y="269"/>
                  <a:pt x="60" y="275"/>
                </a:cubicBezTo>
                <a:cubicBezTo>
                  <a:pt x="61" y="278"/>
                  <a:pt x="63" y="276"/>
                  <a:pt x="64" y="278"/>
                </a:cubicBezTo>
                <a:cubicBezTo>
                  <a:pt x="64" y="282"/>
                  <a:pt x="63" y="285"/>
                  <a:pt x="60" y="286"/>
                </a:cubicBezTo>
                <a:cubicBezTo>
                  <a:pt x="61" y="283"/>
                  <a:pt x="61" y="281"/>
                  <a:pt x="59" y="279"/>
                </a:cubicBezTo>
                <a:cubicBezTo>
                  <a:pt x="56" y="281"/>
                  <a:pt x="57" y="285"/>
                  <a:pt x="57" y="289"/>
                </a:cubicBezTo>
                <a:cubicBezTo>
                  <a:pt x="56" y="288"/>
                  <a:pt x="55" y="287"/>
                  <a:pt x="54" y="285"/>
                </a:cubicBezTo>
                <a:cubicBezTo>
                  <a:pt x="54" y="282"/>
                  <a:pt x="58" y="279"/>
                  <a:pt x="55" y="277"/>
                </a:cubicBezTo>
                <a:cubicBezTo>
                  <a:pt x="57" y="275"/>
                  <a:pt x="57" y="273"/>
                  <a:pt x="57" y="271"/>
                </a:cubicBezTo>
                <a:cubicBezTo>
                  <a:pt x="57" y="271"/>
                  <a:pt x="56" y="271"/>
                  <a:pt x="56" y="271"/>
                </a:cubicBezTo>
                <a:cubicBezTo>
                  <a:pt x="54" y="271"/>
                  <a:pt x="53" y="272"/>
                  <a:pt x="53" y="274"/>
                </a:cubicBezTo>
                <a:cubicBezTo>
                  <a:pt x="53" y="275"/>
                  <a:pt x="54" y="276"/>
                  <a:pt x="55" y="277"/>
                </a:cubicBezTo>
                <a:cubicBezTo>
                  <a:pt x="55" y="282"/>
                  <a:pt x="54" y="274"/>
                  <a:pt x="50" y="276"/>
                </a:cubicBezTo>
                <a:cubicBezTo>
                  <a:pt x="50" y="280"/>
                  <a:pt x="52" y="288"/>
                  <a:pt x="50" y="290"/>
                </a:cubicBezTo>
                <a:cubicBezTo>
                  <a:pt x="49" y="284"/>
                  <a:pt x="47" y="279"/>
                  <a:pt x="47" y="273"/>
                </a:cubicBezTo>
                <a:cubicBezTo>
                  <a:pt x="49" y="274"/>
                  <a:pt x="51" y="273"/>
                  <a:pt x="51" y="270"/>
                </a:cubicBezTo>
                <a:cubicBezTo>
                  <a:pt x="42" y="273"/>
                  <a:pt x="52" y="262"/>
                  <a:pt x="42" y="263"/>
                </a:cubicBezTo>
                <a:cubicBezTo>
                  <a:pt x="41" y="264"/>
                  <a:pt x="42" y="268"/>
                  <a:pt x="40" y="268"/>
                </a:cubicBezTo>
                <a:cubicBezTo>
                  <a:pt x="41" y="265"/>
                  <a:pt x="39" y="264"/>
                  <a:pt x="39" y="262"/>
                </a:cubicBezTo>
                <a:cubicBezTo>
                  <a:pt x="35" y="263"/>
                  <a:pt x="31" y="261"/>
                  <a:pt x="28" y="258"/>
                </a:cubicBezTo>
                <a:cubicBezTo>
                  <a:pt x="33" y="257"/>
                  <a:pt x="39" y="258"/>
                  <a:pt x="43" y="261"/>
                </a:cubicBezTo>
                <a:cubicBezTo>
                  <a:pt x="46" y="258"/>
                  <a:pt x="43" y="256"/>
                  <a:pt x="42" y="254"/>
                </a:cubicBezTo>
                <a:cubicBezTo>
                  <a:pt x="40" y="260"/>
                  <a:pt x="31" y="253"/>
                  <a:pt x="29" y="251"/>
                </a:cubicBezTo>
                <a:cubicBezTo>
                  <a:pt x="32" y="250"/>
                  <a:pt x="28" y="247"/>
                  <a:pt x="30" y="244"/>
                </a:cubicBezTo>
                <a:cubicBezTo>
                  <a:pt x="25" y="246"/>
                  <a:pt x="27" y="242"/>
                  <a:pt x="25" y="239"/>
                </a:cubicBezTo>
                <a:cubicBezTo>
                  <a:pt x="21" y="244"/>
                  <a:pt x="28" y="246"/>
                  <a:pt x="27" y="251"/>
                </a:cubicBezTo>
                <a:cubicBezTo>
                  <a:pt x="25" y="252"/>
                  <a:pt x="21" y="252"/>
                  <a:pt x="19" y="252"/>
                </a:cubicBezTo>
                <a:cubicBezTo>
                  <a:pt x="17" y="256"/>
                  <a:pt x="20" y="256"/>
                  <a:pt x="19" y="259"/>
                </a:cubicBezTo>
                <a:cubicBezTo>
                  <a:pt x="17" y="259"/>
                  <a:pt x="16" y="260"/>
                  <a:pt x="14" y="260"/>
                </a:cubicBezTo>
                <a:cubicBezTo>
                  <a:pt x="14" y="248"/>
                  <a:pt x="23" y="235"/>
                  <a:pt x="16" y="223"/>
                </a:cubicBezTo>
                <a:cubicBezTo>
                  <a:pt x="17" y="221"/>
                  <a:pt x="18" y="220"/>
                  <a:pt x="19" y="219"/>
                </a:cubicBezTo>
                <a:cubicBezTo>
                  <a:pt x="22" y="221"/>
                  <a:pt x="24" y="220"/>
                  <a:pt x="31" y="223"/>
                </a:cubicBezTo>
                <a:cubicBezTo>
                  <a:pt x="29" y="224"/>
                  <a:pt x="30" y="227"/>
                  <a:pt x="34" y="227"/>
                </a:cubicBezTo>
                <a:cubicBezTo>
                  <a:pt x="35" y="225"/>
                  <a:pt x="31" y="223"/>
                  <a:pt x="34" y="223"/>
                </a:cubicBezTo>
                <a:cubicBezTo>
                  <a:pt x="38" y="224"/>
                  <a:pt x="32" y="229"/>
                  <a:pt x="38" y="229"/>
                </a:cubicBezTo>
                <a:cubicBezTo>
                  <a:pt x="41" y="227"/>
                  <a:pt x="37" y="223"/>
                  <a:pt x="41" y="223"/>
                </a:cubicBezTo>
                <a:cubicBezTo>
                  <a:pt x="43" y="226"/>
                  <a:pt x="44" y="233"/>
                  <a:pt x="49" y="230"/>
                </a:cubicBezTo>
                <a:cubicBezTo>
                  <a:pt x="49" y="227"/>
                  <a:pt x="46" y="224"/>
                  <a:pt x="49" y="222"/>
                </a:cubicBezTo>
                <a:cubicBezTo>
                  <a:pt x="46" y="221"/>
                  <a:pt x="45" y="218"/>
                  <a:pt x="43" y="217"/>
                </a:cubicBezTo>
                <a:cubicBezTo>
                  <a:pt x="42" y="217"/>
                  <a:pt x="43" y="221"/>
                  <a:pt x="41" y="221"/>
                </a:cubicBezTo>
                <a:cubicBezTo>
                  <a:pt x="40" y="217"/>
                  <a:pt x="37" y="215"/>
                  <a:pt x="37" y="211"/>
                </a:cubicBezTo>
                <a:cubicBezTo>
                  <a:pt x="45" y="204"/>
                  <a:pt x="39" y="178"/>
                  <a:pt x="46" y="170"/>
                </a:cubicBezTo>
                <a:cubicBezTo>
                  <a:pt x="47" y="176"/>
                  <a:pt x="44" y="185"/>
                  <a:pt x="49" y="188"/>
                </a:cubicBezTo>
                <a:cubicBezTo>
                  <a:pt x="52" y="185"/>
                  <a:pt x="46" y="185"/>
                  <a:pt x="48" y="180"/>
                </a:cubicBezTo>
                <a:cubicBezTo>
                  <a:pt x="51" y="178"/>
                  <a:pt x="55" y="183"/>
                  <a:pt x="57" y="186"/>
                </a:cubicBezTo>
                <a:cubicBezTo>
                  <a:pt x="57" y="183"/>
                  <a:pt x="58" y="181"/>
                  <a:pt x="60" y="181"/>
                </a:cubicBezTo>
                <a:cubicBezTo>
                  <a:pt x="61" y="182"/>
                  <a:pt x="60" y="185"/>
                  <a:pt x="62" y="184"/>
                </a:cubicBezTo>
                <a:cubicBezTo>
                  <a:pt x="66" y="181"/>
                  <a:pt x="61" y="177"/>
                  <a:pt x="61" y="173"/>
                </a:cubicBezTo>
                <a:cubicBezTo>
                  <a:pt x="63" y="170"/>
                  <a:pt x="66" y="169"/>
                  <a:pt x="69" y="170"/>
                </a:cubicBezTo>
                <a:cubicBezTo>
                  <a:pt x="72" y="177"/>
                  <a:pt x="65" y="184"/>
                  <a:pt x="69" y="192"/>
                </a:cubicBezTo>
                <a:cubicBezTo>
                  <a:pt x="71" y="189"/>
                  <a:pt x="72" y="188"/>
                  <a:pt x="71" y="184"/>
                </a:cubicBezTo>
                <a:cubicBezTo>
                  <a:pt x="83" y="183"/>
                  <a:pt x="86" y="187"/>
                  <a:pt x="95" y="183"/>
                </a:cubicBezTo>
                <a:cubicBezTo>
                  <a:pt x="97" y="184"/>
                  <a:pt x="94" y="189"/>
                  <a:pt x="98" y="188"/>
                </a:cubicBezTo>
                <a:cubicBezTo>
                  <a:pt x="100" y="184"/>
                  <a:pt x="101" y="179"/>
                  <a:pt x="97" y="177"/>
                </a:cubicBezTo>
                <a:cubicBezTo>
                  <a:pt x="95" y="179"/>
                  <a:pt x="96" y="183"/>
                  <a:pt x="92" y="182"/>
                </a:cubicBezTo>
                <a:cubicBezTo>
                  <a:pt x="90" y="175"/>
                  <a:pt x="74" y="173"/>
                  <a:pt x="82" y="164"/>
                </a:cubicBezTo>
                <a:cubicBezTo>
                  <a:pt x="79" y="164"/>
                  <a:pt x="78" y="167"/>
                  <a:pt x="74" y="166"/>
                </a:cubicBezTo>
                <a:cubicBezTo>
                  <a:pt x="72" y="160"/>
                  <a:pt x="72" y="154"/>
                  <a:pt x="74" y="148"/>
                </a:cubicBezTo>
                <a:cubicBezTo>
                  <a:pt x="80" y="151"/>
                  <a:pt x="83" y="144"/>
                  <a:pt x="86" y="149"/>
                </a:cubicBezTo>
                <a:cubicBezTo>
                  <a:pt x="84" y="144"/>
                  <a:pt x="88" y="141"/>
                  <a:pt x="88" y="134"/>
                </a:cubicBezTo>
                <a:cubicBezTo>
                  <a:pt x="76" y="134"/>
                  <a:pt x="80" y="125"/>
                  <a:pt x="80" y="117"/>
                </a:cubicBezTo>
                <a:cubicBezTo>
                  <a:pt x="78" y="115"/>
                  <a:pt x="76" y="119"/>
                  <a:pt x="76" y="116"/>
                </a:cubicBezTo>
                <a:cubicBezTo>
                  <a:pt x="80" y="113"/>
                  <a:pt x="77" y="109"/>
                  <a:pt x="82" y="108"/>
                </a:cubicBezTo>
                <a:cubicBezTo>
                  <a:pt x="82" y="110"/>
                  <a:pt x="83" y="113"/>
                  <a:pt x="83" y="115"/>
                </a:cubicBezTo>
                <a:cubicBezTo>
                  <a:pt x="86" y="113"/>
                  <a:pt x="86" y="108"/>
                  <a:pt x="88" y="106"/>
                </a:cubicBezTo>
                <a:cubicBezTo>
                  <a:pt x="87" y="121"/>
                  <a:pt x="91" y="122"/>
                  <a:pt x="97" y="123"/>
                </a:cubicBezTo>
                <a:cubicBezTo>
                  <a:pt x="101" y="114"/>
                  <a:pt x="102" y="104"/>
                  <a:pt x="102" y="95"/>
                </a:cubicBezTo>
                <a:cubicBezTo>
                  <a:pt x="104" y="95"/>
                  <a:pt x="105" y="97"/>
                  <a:pt x="105" y="99"/>
                </a:cubicBezTo>
                <a:cubicBezTo>
                  <a:pt x="105" y="103"/>
                  <a:pt x="104" y="108"/>
                  <a:pt x="106" y="109"/>
                </a:cubicBezTo>
                <a:cubicBezTo>
                  <a:pt x="110" y="107"/>
                  <a:pt x="107" y="104"/>
                  <a:pt x="109" y="100"/>
                </a:cubicBezTo>
                <a:cubicBezTo>
                  <a:pt x="109" y="100"/>
                  <a:pt x="107" y="101"/>
                  <a:pt x="108" y="100"/>
                </a:cubicBezTo>
                <a:cubicBezTo>
                  <a:pt x="108" y="99"/>
                  <a:pt x="108" y="98"/>
                  <a:pt x="109" y="98"/>
                </a:cubicBezTo>
                <a:cubicBezTo>
                  <a:pt x="111" y="99"/>
                  <a:pt x="113" y="100"/>
                  <a:pt x="115" y="101"/>
                </a:cubicBezTo>
                <a:cubicBezTo>
                  <a:pt x="114" y="102"/>
                  <a:pt x="113" y="103"/>
                  <a:pt x="110" y="100"/>
                </a:cubicBezTo>
                <a:cubicBezTo>
                  <a:pt x="110" y="110"/>
                  <a:pt x="118" y="116"/>
                  <a:pt x="116" y="123"/>
                </a:cubicBezTo>
                <a:cubicBezTo>
                  <a:pt x="113" y="119"/>
                  <a:pt x="110" y="131"/>
                  <a:pt x="115" y="132"/>
                </a:cubicBezTo>
                <a:cubicBezTo>
                  <a:pt x="116" y="128"/>
                  <a:pt x="118" y="129"/>
                  <a:pt x="121" y="130"/>
                </a:cubicBezTo>
                <a:cubicBezTo>
                  <a:pt x="121" y="126"/>
                  <a:pt x="123" y="124"/>
                  <a:pt x="126" y="124"/>
                </a:cubicBezTo>
                <a:cubicBezTo>
                  <a:pt x="127" y="126"/>
                  <a:pt x="126" y="130"/>
                  <a:pt x="127" y="131"/>
                </a:cubicBezTo>
                <a:cubicBezTo>
                  <a:pt x="130" y="131"/>
                  <a:pt x="133" y="132"/>
                  <a:pt x="135" y="133"/>
                </a:cubicBezTo>
                <a:cubicBezTo>
                  <a:pt x="135" y="133"/>
                  <a:pt x="136" y="132"/>
                  <a:pt x="136" y="132"/>
                </a:cubicBezTo>
                <a:cubicBezTo>
                  <a:pt x="137" y="128"/>
                  <a:pt x="135" y="124"/>
                  <a:pt x="132" y="123"/>
                </a:cubicBezTo>
                <a:cubicBezTo>
                  <a:pt x="131" y="126"/>
                  <a:pt x="132" y="127"/>
                  <a:pt x="132" y="130"/>
                </a:cubicBezTo>
                <a:cubicBezTo>
                  <a:pt x="130" y="128"/>
                  <a:pt x="131" y="130"/>
                  <a:pt x="128" y="129"/>
                </a:cubicBezTo>
                <a:cubicBezTo>
                  <a:pt x="128" y="123"/>
                  <a:pt x="129" y="117"/>
                  <a:pt x="132" y="112"/>
                </a:cubicBezTo>
                <a:cubicBezTo>
                  <a:pt x="130" y="112"/>
                  <a:pt x="130" y="113"/>
                  <a:pt x="129" y="114"/>
                </a:cubicBezTo>
                <a:cubicBezTo>
                  <a:pt x="129" y="113"/>
                  <a:pt x="129" y="112"/>
                  <a:pt x="128" y="112"/>
                </a:cubicBezTo>
                <a:lnTo>
                  <a:pt x="128" y="111"/>
                </a:lnTo>
                <a:cubicBezTo>
                  <a:pt x="129" y="111"/>
                  <a:pt x="130" y="111"/>
                  <a:pt x="131" y="110"/>
                </a:cubicBezTo>
                <a:cubicBezTo>
                  <a:pt x="130" y="107"/>
                  <a:pt x="130" y="103"/>
                  <a:pt x="130" y="100"/>
                </a:cubicBezTo>
                <a:cubicBezTo>
                  <a:pt x="127" y="100"/>
                  <a:pt x="126" y="102"/>
                  <a:pt x="126" y="104"/>
                </a:cubicBezTo>
                <a:cubicBezTo>
                  <a:pt x="125" y="103"/>
                  <a:pt x="123" y="103"/>
                  <a:pt x="122" y="103"/>
                </a:cubicBezTo>
                <a:cubicBezTo>
                  <a:pt x="122" y="105"/>
                  <a:pt x="124" y="105"/>
                  <a:pt x="126" y="106"/>
                </a:cubicBezTo>
                <a:cubicBezTo>
                  <a:pt x="125" y="108"/>
                  <a:pt x="124" y="108"/>
                  <a:pt x="123" y="109"/>
                </a:cubicBezTo>
                <a:cubicBezTo>
                  <a:pt x="124" y="109"/>
                  <a:pt x="124" y="109"/>
                  <a:pt x="124" y="110"/>
                </a:cubicBezTo>
                <a:cubicBezTo>
                  <a:pt x="124" y="110"/>
                  <a:pt x="123" y="110"/>
                  <a:pt x="123" y="110"/>
                </a:cubicBezTo>
                <a:cubicBezTo>
                  <a:pt x="123" y="111"/>
                  <a:pt x="124" y="112"/>
                  <a:pt x="125" y="112"/>
                </a:cubicBezTo>
                <a:cubicBezTo>
                  <a:pt x="125" y="115"/>
                  <a:pt x="124" y="118"/>
                  <a:pt x="127" y="118"/>
                </a:cubicBezTo>
                <a:cubicBezTo>
                  <a:pt x="125" y="121"/>
                  <a:pt x="128" y="122"/>
                  <a:pt x="125" y="123"/>
                </a:cubicBezTo>
                <a:cubicBezTo>
                  <a:pt x="125" y="120"/>
                  <a:pt x="120" y="122"/>
                  <a:pt x="120" y="118"/>
                </a:cubicBezTo>
                <a:cubicBezTo>
                  <a:pt x="123" y="110"/>
                  <a:pt x="119" y="108"/>
                  <a:pt x="118" y="103"/>
                </a:cubicBezTo>
                <a:cubicBezTo>
                  <a:pt x="119" y="103"/>
                  <a:pt x="119" y="104"/>
                  <a:pt x="121" y="104"/>
                </a:cubicBezTo>
                <a:lnTo>
                  <a:pt x="121" y="102"/>
                </a:lnTo>
                <a:cubicBezTo>
                  <a:pt x="127" y="102"/>
                  <a:pt x="133" y="98"/>
                  <a:pt x="136" y="92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92"/>
                  <a:pt x="137" y="91"/>
                  <a:pt x="137" y="91"/>
                </a:cubicBezTo>
                <a:cubicBezTo>
                  <a:pt x="138" y="91"/>
                  <a:pt x="140" y="91"/>
                  <a:pt x="141" y="91"/>
                </a:cubicBezTo>
                <a:cubicBezTo>
                  <a:pt x="143" y="93"/>
                  <a:pt x="140" y="95"/>
                  <a:pt x="142" y="98"/>
                </a:cubicBezTo>
                <a:cubicBezTo>
                  <a:pt x="142" y="98"/>
                  <a:pt x="143" y="98"/>
                  <a:pt x="144" y="98"/>
                </a:cubicBezTo>
                <a:cubicBezTo>
                  <a:pt x="144" y="99"/>
                  <a:pt x="145" y="99"/>
                  <a:pt x="146" y="99"/>
                </a:cubicBezTo>
                <a:lnTo>
                  <a:pt x="146" y="99"/>
                </a:lnTo>
                <a:cubicBezTo>
                  <a:pt x="155" y="99"/>
                  <a:pt x="161" y="88"/>
                  <a:pt x="168" y="95"/>
                </a:cubicBezTo>
                <a:cubicBezTo>
                  <a:pt x="168" y="94"/>
                  <a:pt x="173" y="95"/>
                  <a:pt x="176" y="95"/>
                </a:cubicBezTo>
                <a:cubicBezTo>
                  <a:pt x="171" y="98"/>
                  <a:pt x="183" y="100"/>
                  <a:pt x="186" y="97"/>
                </a:cubicBezTo>
                <a:cubicBezTo>
                  <a:pt x="185" y="94"/>
                  <a:pt x="187" y="94"/>
                  <a:pt x="185" y="93"/>
                </a:cubicBezTo>
                <a:cubicBezTo>
                  <a:pt x="187" y="90"/>
                  <a:pt x="191" y="90"/>
                  <a:pt x="192" y="87"/>
                </a:cubicBezTo>
                <a:cubicBezTo>
                  <a:pt x="193" y="88"/>
                  <a:pt x="195" y="88"/>
                  <a:pt x="196" y="89"/>
                </a:cubicBezTo>
                <a:cubicBezTo>
                  <a:pt x="195" y="92"/>
                  <a:pt x="195" y="94"/>
                  <a:pt x="197" y="95"/>
                </a:cubicBezTo>
                <a:cubicBezTo>
                  <a:pt x="198" y="94"/>
                  <a:pt x="198" y="93"/>
                  <a:pt x="198" y="92"/>
                </a:cubicBezTo>
                <a:cubicBezTo>
                  <a:pt x="199" y="96"/>
                  <a:pt x="199" y="100"/>
                  <a:pt x="198" y="104"/>
                </a:cubicBezTo>
                <a:lnTo>
                  <a:pt x="197" y="108"/>
                </a:lnTo>
                <a:lnTo>
                  <a:pt x="196" y="108"/>
                </a:lnTo>
                <a:cubicBezTo>
                  <a:pt x="195" y="108"/>
                  <a:pt x="195" y="108"/>
                  <a:pt x="195" y="109"/>
                </a:cubicBezTo>
                <a:cubicBezTo>
                  <a:pt x="196" y="109"/>
                  <a:pt x="196" y="109"/>
                  <a:pt x="196" y="110"/>
                </a:cubicBezTo>
                <a:lnTo>
                  <a:pt x="196" y="110"/>
                </a:lnTo>
                <a:cubicBezTo>
                  <a:pt x="197" y="110"/>
                  <a:pt x="197" y="110"/>
                  <a:pt x="198" y="110"/>
                </a:cubicBezTo>
                <a:lnTo>
                  <a:pt x="198" y="110"/>
                </a:lnTo>
                <a:lnTo>
                  <a:pt x="198" y="110"/>
                </a:lnTo>
                <a:cubicBezTo>
                  <a:pt x="202" y="112"/>
                  <a:pt x="204" y="107"/>
                  <a:pt x="208" y="106"/>
                </a:cubicBezTo>
                <a:cubicBezTo>
                  <a:pt x="207" y="103"/>
                  <a:pt x="204" y="101"/>
                  <a:pt x="200" y="101"/>
                </a:cubicBezTo>
                <a:cubicBezTo>
                  <a:pt x="202" y="98"/>
                  <a:pt x="208" y="98"/>
                  <a:pt x="205" y="93"/>
                </a:cubicBezTo>
                <a:cubicBezTo>
                  <a:pt x="209" y="92"/>
                  <a:pt x="207" y="96"/>
                  <a:pt x="209" y="97"/>
                </a:cubicBezTo>
                <a:cubicBezTo>
                  <a:pt x="211" y="95"/>
                  <a:pt x="211" y="89"/>
                  <a:pt x="213" y="86"/>
                </a:cubicBezTo>
                <a:cubicBezTo>
                  <a:pt x="220" y="86"/>
                  <a:pt x="227" y="86"/>
                  <a:pt x="235" y="84"/>
                </a:cubicBezTo>
                <a:cubicBezTo>
                  <a:pt x="235" y="79"/>
                  <a:pt x="230" y="80"/>
                  <a:pt x="228" y="77"/>
                </a:cubicBezTo>
                <a:cubicBezTo>
                  <a:pt x="228" y="67"/>
                  <a:pt x="246" y="74"/>
                  <a:pt x="241" y="82"/>
                </a:cubicBezTo>
                <a:cubicBezTo>
                  <a:pt x="242" y="84"/>
                  <a:pt x="250" y="85"/>
                  <a:pt x="247" y="88"/>
                </a:cubicBezTo>
                <a:cubicBezTo>
                  <a:pt x="248" y="88"/>
                  <a:pt x="257" y="89"/>
                  <a:pt x="257" y="86"/>
                </a:cubicBezTo>
                <a:cubicBezTo>
                  <a:pt x="255" y="86"/>
                  <a:pt x="252" y="86"/>
                  <a:pt x="249" y="87"/>
                </a:cubicBezTo>
                <a:cubicBezTo>
                  <a:pt x="250" y="82"/>
                  <a:pt x="255" y="84"/>
                  <a:pt x="259" y="84"/>
                </a:cubicBezTo>
                <a:cubicBezTo>
                  <a:pt x="260" y="86"/>
                  <a:pt x="258" y="86"/>
                  <a:pt x="258" y="89"/>
                </a:cubicBezTo>
                <a:cubicBezTo>
                  <a:pt x="262" y="88"/>
                  <a:pt x="263" y="91"/>
                  <a:pt x="266" y="90"/>
                </a:cubicBezTo>
                <a:cubicBezTo>
                  <a:pt x="263" y="81"/>
                  <a:pt x="271" y="79"/>
                  <a:pt x="279" y="82"/>
                </a:cubicBezTo>
                <a:cubicBezTo>
                  <a:pt x="278" y="80"/>
                  <a:pt x="279" y="78"/>
                  <a:pt x="280" y="76"/>
                </a:cubicBezTo>
                <a:cubicBezTo>
                  <a:pt x="284" y="77"/>
                  <a:pt x="287" y="79"/>
                  <a:pt x="289" y="82"/>
                </a:cubicBezTo>
                <a:cubicBezTo>
                  <a:pt x="296" y="78"/>
                  <a:pt x="304" y="77"/>
                  <a:pt x="311" y="78"/>
                </a:cubicBezTo>
                <a:cubicBezTo>
                  <a:pt x="311" y="76"/>
                  <a:pt x="313" y="76"/>
                  <a:pt x="312" y="73"/>
                </a:cubicBezTo>
                <a:cubicBezTo>
                  <a:pt x="309" y="73"/>
                  <a:pt x="306" y="72"/>
                  <a:pt x="306" y="76"/>
                </a:cubicBezTo>
                <a:cubicBezTo>
                  <a:pt x="304" y="74"/>
                  <a:pt x="298" y="76"/>
                  <a:pt x="295" y="73"/>
                </a:cubicBezTo>
                <a:cubicBezTo>
                  <a:pt x="299" y="69"/>
                  <a:pt x="311" y="72"/>
                  <a:pt x="313" y="65"/>
                </a:cubicBezTo>
                <a:cubicBezTo>
                  <a:pt x="306" y="62"/>
                  <a:pt x="296" y="67"/>
                  <a:pt x="284" y="66"/>
                </a:cubicBezTo>
                <a:cubicBezTo>
                  <a:pt x="283" y="69"/>
                  <a:pt x="284" y="68"/>
                  <a:pt x="284" y="71"/>
                </a:cubicBezTo>
                <a:cubicBezTo>
                  <a:pt x="286" y="72"/>
                  <a:pt x="290" y="70"/>
                  <a:pt x="290" y="72"/>
                </a:cubicBezTo>
                <a:cubicBezTo>
                  <a:pt x="285" y="72"/>
                  <a:pt x="280" y="73"/>
                  <a:pt x="275" y="75"/>
                </a:cubicBezTo>
                <a:cubicBezTo>
                  <a:pt x="274" y="75"/>
                  <a:pt x="274" y="73"/>
                  <a:pt x="272" y="73"/>
                </a:cubicBezTo>
                <a:cubicBezTo>
                  <a:pt x="272" y="70"/>
                  <a:pt x="278" y="74"/>
                  <a:pt x="278" y="71"/>
                </a:cubicBezTo>
                <a:cubicBezTo>
                  <a:pt x="274" y="70"/>
                  <a:pt x="273" y="61"/>
                  <a:pt x="268" y="63"/>
                </a:cubicBezTo>
                <a:lnTo>
                  <a:pt x="268" y="60"/>
                </a:lnTo>
                <a:cubicBezTo>
                  <a:pt x="270" y="59"/>
                  <a:pt x="274" y="56"/>
                  <a:pt x="275" y="59"/>
                </a:cubicBezTo>
                <a:cubicBezTo>
                  <a:pt x="278" y="58"/>
                  <a:pt x="274" y="56"/>
                  <a:pt x="272" y="56"/>
                </a:cubicBezTo>
                <a:cubicBezTo>
                  <a:pt x="274" y="52"/>
                  <a:pt x="274" y="47"/>
                  <a:pt x="278" y="45"/>
                </a:cubicBezTo>
                <a:cubicBezTo>
                  <a:pt x="279" y="45"/>
                  <a:pt x="279" y="46"/>
                  <a:pt x="280" y="46"/>
                </a:cubicBezTo>
                <a:cubicBezTo>
                  <a:pt x="276" y="49"/>
                  <a:pt x="286" y="60"/>
                  <a:pt x="279" y="62"/>
                </a:cubicBezTo>
                <a:cubicBezTo>
                  <a:pt x="282" y="66"/>
                  <a:pt x="285" y="61"/>
                  <a:pt x="290" y="61"/>
                </a:cubicBezTo>
                <a:cubicBezTo>
                  <a:pt x="290" y="58"/>
                  <a:pt x="287" y="56"/>
                  <a:pt x="291" y="55"/>
                </a:cubicBezTo>
                <a:cubicBezTo>
                  <a:pt x="291" y="52"/>
                  <a:pt x="288" y="53"/>
                  <a:pt x="288" y="51"/>
                </a:cubicBezTo>
                <a:cubicBezTo>
                  <a:pt x="289" y="48"/>
                  <a:pt x="296" y="50"/>
                  <a:pt x="299" y="48"/>
                </a:cubicBezTo>
                <a:cubicBezTo>
                  <a:pt x="298" y="45"/>
                  <a:pt x="291" y="49"/>
                  <a:pt x="289" y="46"/>
                </a:cubicBezTo>
                <a:cubicBezTo>
                  <a:pt x="290" y="43"/>
                  <a:pt x="291" y="40"/>
                  <a:pt x="287" y="40"/>
                </a:cubicBezTo>
                <a:cubicBezTo>
                  <a:pt x="287" y="39"/>
                  <a:pt x="289" y="39"/>
                  <a:pt x="290" y="39"/>
                </a:cubicBezTo>
                <a:cubicBezTo>
                  <a:pt x="293" y="40"/>
                  <a:pt x="291" y="41"/>
                  <a:pt x="291" y="44"/>
                </a:cubicBezTo>
                <a:cubicBezTo>
                  <a:pt x="294" y="44"/>
                  <a:pt x="296" y="44"/>
                  <a:pt x="298" y="44"/>
                </a:cubicBezTo>
                <a:cubicBezTo>
                  <a:pt x="301" y="44"/>
                  <a:pt x="300" y="48"/>
                  <a:pt x="301" y="49"/>
                </a:cubicBezTo>
                <a:cubicBezTo>
                  <a:pt x="301" y="51"/>
                  <a:pt x="297" y="50"/>
                  <a:pt x="296" y="51"/>
                </a:cubicBezTo>
                <a:cubicBezTo>
                  <a:pt x="306" y="57"/>
                  <a:pt x="320" y="50"/>
                  <a:pt x="327" y="55"/>
                </a:cubicBezTo>
                <a:cubicBezTo>
                  <a:pt x="330" y="54"/>
                  <a:pt x="331" y="52"/>
                  <a:pt x="331" y="49"/>
                </a:cubicBezTo>
                <a:cubicBezTo>
                  <a:pt x="333" y="50"/>
                  <a:pt x="335" y="50"/>
                  <a:pt x="336" y="49"/>
                </a:cubicBezTo>
                <a:cubicBezTo>
                  <a:pt x="335" y="45"/>
                  <a:pt x="332" y="41"/>
                  <a:pt x="329" y="39"/>
                </a:cubicBezTo>
                <a:cubicBezTo>
                  <a:pt x="333" y="36"/>
                  <a:pt x="328" y="30"/>
                  <a:pt x="330" y="27"/>
                </a:cubicBezTo>
                <a:cubicBezTo>
                  <a:pt x="335" y="32"/>
                  <a:pt x="344" y="35"/>
                  <a:pt x="344" y="43"/>
                </a:cubicBezTo>
                <a:cubicBezTo>
                  <a:pt x="348" y="42"/>
                  <a:pt x="348" y="38"/>
                  <a:pt x="350" y="35"/>
                </a:cubicBezTo>
                <a:cubicBezTo>
                  <a:pt x="357" y="32"/>
                  <a:pt x="366" y="38"/>
                  <a:pt x="369" y="30"/>
                </a:cubicBezTo>
                <a:cubicBezTo>
                  <a:pt x="368" y="30"/>
                  <a:pt x="366" y="30"/>
                  <a:pt x="364" y="30"/>
                </a:cubicBezTo>
                <a:cubicBezTo>
                  <a:pt x="363" y="23"/>
                  <a:pt x="374" y="24"/>
                  <a:pt x="369" y="17"/>
                </a:cubicBezTo>
                <a:cubicBezTo>
                  <a:pt x="369" y="21"/>
                  <a:pt x="367" y="25"/>
                  <a:pt x="361" y="25"/>
                </a:cubicBezTo>
                <a:cubicBezTo>
                  <a:pt x="361" y="29"/>
                  <a:pt x="359" y="34"/>
                  <a:pt x="351" y="32"/>
                </a:cubicBezTo>
                <a:cubicBezTo>
                  <a:pt x="353" y="26"/>
                  <a:pt x="356" y="20"/>
                  <a:pt x="350" y="16"/>
                </a:cubicBezTo>
                <a:cubicBezTo>
                  <a:pt x="350" y="12"/>
                  <a:pt x="351" y="10"/>
                  <a:pt x="353" y="9"/>
                </a:cubicBezTo>
                <a:cubicBezTo>
                  <a:pt x="357" y="8"/>
                  <a:pt x="357" y="11"/>
                  <a:pt x="358" y="13"/>
                </a:cubicBezTo>
                <a:cubicBezTo>
                  <a:pt x="361" y="13"/>
                  <a:pt x="361" y="10"/>
                  <a:pt x="361" y="7"/>
                </a:cubicBezTo>
                <a:cubicBezTo>
                  <a:pt x="356" y="7"/>
                  <a:pt x="356" y="1"/>
                  <a:pt x="352" y="1"/>
                </a:cubicBezTo>
                <a:cubicBezTo>
                  <a:pt x="351" y="4"/>
                  <a:pt x="351" y="7"/>
                  <a:pt x="348" y="8"/>
                </a:cubicBezTo>
                <a:cubicBezTo>
                  <a:pt x="343" y="9"/>
                  <a:pt x="345" y="2"/>
                  <a:pt x="343" y="1"/>
                </a:cubicBezTo>
                <a:cubicBezTo>
                  <a:pt x="352" y="0"/>
                  <a:pt x="360" y="0"/>
                  <a:pt x="368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</p:pic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759176" y="2457508"/>
            <a:ext cx="2879997" cy="875958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部分实验室因运维力量薄弱、专业人员短缺、经费保障不足等问题，难以满负荷运转。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808071" y="1448041"/>
            <a:ext cx="2879995" cy="59111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运行效率与运维能力不足</a:t>
            </a:r>
            <a:endParaRPr lang="zh-CN" altLang="en-US" sz="1700" b="1" kern="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4665626" y="2456873"/>
            <a:ext cx="2879997" cy="875958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部分实验室存在操作不规范、安全意识薄弱问题，且部分实验人员并未接受过系统的培训。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4665626" y="1448041"/>
            <a:ext cx="2879995" cy="59111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安全管理隐患突出</a:t>
            </a:r>
            <a:endParaRPr lang="zh-CN" altLang="en-US" sz="1700" b="1" kern="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8523180" y="2438458"/>
            <a:ext cx="2879997" cy="875958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部分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实验室废弃物处理不规范，存在病原体外泄风险，</a:t>
            </a: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可能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出现因实验室废弃物泄露造成引发群体性感染</a:t>
            </a:r>
            <a:r>
              <a:rPr lang="zh-CN" alt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的</a:t>
            </a:r>
            <a:r>
              <a:rPr lang="en-US" sz="16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事件。</a:t>
            </a:r>
            <a:endParaRPr lang="en-US" sz="16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4"/>
            </p:custDataLst>
          </p:nvPr>
        </p:nvSpPr>
        <p:spPr>
          <a:xfrm>
            <a:off x="8523180" y="1448041"/>
            <a:ext cx="2879994" cy="59111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监管与应急机制待完善</a:t>
            </a:r>
            <a:endParaRPr lang="zh-CN" altLang="en-US" sz="1700" b="1" kern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生物安全</a:t>
            </a: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实验室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管理问题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123" name="图片" descr="H:/工作/2、艾特智慧实验室-工作/畜牧兽医实验室生物安全智能管理/图片10.png图片1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4639" r="4639"/>
          <a:stretch>
            <a:fillRect/>
          </a:stretch>
        </p:blipFill>
        <p:spPr>
          <a:xfrm>
            <a:off x="8458801" y="3962342"/>
            <a:ext cx="2965640" cy="218102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32" h="2524">
                <a:moveTo>
                  <a:pt x="825" y="2498"/>
                </a:moveTo>
                <a:cubicBezTo>
                  <a:pt x="825" y="2499"/>
                  <a:pt x="824" y="2500"/>
                  <a:pt x="823" y="2501"/>
                </a:cubicBezTo>
                <a:cubicBezTo>
                  <a:pt x="824" y="2501"/>
                  <a:pt x="826" y="2501"/>
                  <a:pt x="827" y="2501"/>
                </a:cubicBezTo>
                <a:lnTo>
                  <a:pt x="827" y="2500"/>
                </a:lnTo>
                <a:lnTo>
                  <a:pt x="827" y="2500"/>
                </a:lnTo>
                <a:lnTo>
                  <a:pt x="827" y="2500"/>
                </a:lnTo>
                <a:lnTo>
                  <a:pt x="827" y="2500"/>
                </a:lnTo>
                <a:lnTo>
                  <a:pt x="826" y="2500"/>
                </a:lnTo>
                <a:cubicBezTo>
                  <a:pt x="826" y="2499"/>
                  <a:pt x="826" y="2498"/>
                  <a:pt x="825" y="2498"/>
                </a:cubicBezTo>
                <a:close/>
                <a:moveTo>
                  <a:pt x="895" y="2494"/>
                </a:moveTo>
                <a:cubicBezTo>
                  <a:pt x="896" y="2496"/>
                  <a:pt x="896" y="2497"/>
                  <a:pt x="896" y="2498"/>
                </a:cubicBezTo>
                <a:lnTo>
                  <a:pt x="896" y="2498"/>
                </a:lnTo>
                <a:lnTo>
                  <a:pt x="896" y="2497"/>
                </a:lnTo>
                <a:lnTo>
                  <a:pt x="895" y="2495"/>
                </a:lnTo>
                <a:lnTo>
                  <a:pt x="895" y="2494"/>
                </a:lnTo>
                <a:close/>
                <a:moveTo>
                  <a:pt x="874" y="2493"/>
                </a:moveTo>
                <a:cubicBezTo>
                  <a:pt x="870" y="2494"/>
                  <a:pt x="874" y="2502"/>
                  <a:pt x="869" y="2500"/>
                </a:cubicBezTo>
                <a:cubicBezTo>
                  <a:pt x="869" y="2503"/>
                  <a:pt x="871" y="2504"/>
                  <a:pt x="872" y="2506"/>
                </a:cubicBezTo>
                <a:lnTo>
                  <a:pt x="872" y="2506"/>
                </a:lnTo>
                <a:cubicBezTo>
                  <a:pt x="873" y="2502"/>
                  <a:pt x="875" y="2498"/>
                  <a:pt x="876" y="2494"/>
                </a:cubicBezTo>
                <a:cubicBezTo>
                  <a:pt x="875" y="2493"/>
                  <a:pt x="874" y="2493"/>
                  <a:pt x="874" y="2493"/>
                </a:cubicBezTo>
                <a:close/>
                <a:moveTo>
                  <a:pt x="871" y="2492"/>
                </a:moveTo>
                <a:cubicBezTo>
                  <a:pt x="870" y="2491"/>
                  <a:pt x="868" y="2492"/>
                  <a:pt x="868" y="2494"/>
                </a:cubicBezTo>
                <a:lnTo>
                  <a:pt x="868" y="2494"/>
                </a:lnTo>
                <a:cubicBezTo>
                  <a:pt x="869" y="2494"/>
                  <a:pt x="871" y="2494"/>
                  <a:pt x="871" y="2492"/>
                </a:cubicBezTo>
                <a:close/>
                <a:moveTo>
                  <a:pt x="510" y="2476"/>
                </a:moveTo>
                <a:cubicBezTo>
                  <a:pt x="509" y="2478"/>
                  <a:pt x="509" y="2480"/>
                  <a:pt x="511" y="2481"/>
                </a:cubicBezTo>
                <a:cubicBezTo>
                  <a:pt x="511" y="2478"/>
                  <a:pt x="513" y="2478"/>
                  <a:pt x="510" y="2476"/>
                </a:cubicBezTo>
                <a:close/>
                <a:moveTo>
                  <a:pt x="595" y="2474"/>
                </a:moveTo>
                <a:cubicBezTo>
                  <a:pt x="597" y="2478"/>
                  <a:pt x="595" y="2478"/>
                  <a:pt x="594" y="2482"/>
                </a:cubicBezTo>
                <a:lnTo>
                  <a:pt x="594" y="2482"/>
                </a:lnTo>
                <a:cubicBezTo>
                  <a:pt x="598" y="2484"/>
                  <a:pt x="599" y="2474"/>
                  <a:pt x="595" y="2474"/>
                </a:cubicBezTo>
                <a:close/>
                <a:moveTo>
                  <a:pt x="1243" y="2470"/>
                </a:moveTo>
                <a:cubicBezTo>
                  <a:pt x="1242" y="2470"/>
                  <a:pt x="1241" y="2471"/>
                  <a:pt x="1241" y="2472"/>
                </a:cubicBezTo>
                <a:cubicBezTo>
                  <a:pt x="1243" y="2471"/>
                  <a:pt x="1247" y="2473"/>
                  <a:pt x="1247" y="2471"/>
                </a:cubicBezTo>
                <a:cubicBezTo>
                  <a:pt x="1246" y="2470"/>
                  <a:pt x="1245" y="2470"/>
                  <a:pt x="1243" y="2470"/>
                </a:cubicBezTo>
                <a:close/>
                <a:moveTo>
                  <a:pt x="637" y="2470"/>
                </a:moveTo>
                <a:cubicBezTo>
                  <a:pt x="637" y="2470"/>
                  <a:pt x="636" y="2470"/>
                  <a:pt x="636" y="2470"/>
                </a:cubicBezTo>
                <a:cubicBezTo>
                  <a:pt x="636" y="2473"/>
                  <a:pt x="633" y="2476"/>
                  <a:pt x="636" y="2478"/>
                </a:cubicBezTo>
                <a:cubicBezTo>
                  <a:pt x="638" y="2479"/>
                  <a:pt x="638" y="2472"/>
                  <a:pt x="640" y="2477"/>
                </a:cubicBezTo>
                <a:cubicBezTo>
                  <a:pt x="640" y="2478"/>
                  <a:pt x="637" y="2477"/>
                  <a:pt x="638" y="2480"/>
                </a:cubicBezTo>
                <a:lnTo>
                  <a:pt x="638" y="2482"/>
                </a:lnTo>
                <a:cubicBezTo>
                  <a:pt x="640" y="2480"/>
                  <a:pt x="643" y="2479"/>
                  <a:pt x="644" y="2475"/>
                </a:cubicBezTo>
                <a:lnTo>
                  <a:pt x="644" y="2473"/>
                </a:lnTo>
                <a:lnTo>
                  <a:pt x="644" y="2473"/>
                </a:lnTo>
                <a:lnTo>
                  <a:pt x="644" y="2473"/>
                </a:lnTo>
                <a:lnTo>
                  <a:pt x="644" y="2473"/>
                </a:lnTo>
                <a:lnTo>
                  <a:pt x="642" y="2472"/>
                </a:lnTo>
                <a:cubicBezTo>
                  <a:pt x="641" y="2471"/>
                  <a:pt x="640" y="2470"/>
                  <a:pt x="637" y="2470"/>
                </a:cubicBezTo>
                <a:close/>
                <a:moveTo>
                  <a:pt x="575" y="2468"/>
                </a:moveTo>
                <a:cubicBezTo>
                  <a:pt x="575" y="2470"/>
                  <a:pt x="576" y="2471"/>
                  <a:pt x="578" y="2471"/>
                </a:cubicBezTo>
                <a:lnTo>
                  <a:pt x="578" y="2468"/>
                </a:lnTo>
                <a:cubicBezTo>
                  <a:pt x="577" y="2468"/>
                  <a:pt x="576" y="2468"/>
                  <a:pt x="575" y="2468"/>
                </a:cubicBezTo>
                <a:close/>
                <a:moveTo>
                  <a:pt x="568" y="2468"/>
                </a:moveTo>
                <a:cubicBezTo>
                  <a:pt x="566" y="2472"/>
                  <a:pt x="566" y="2477"/>
                  <a:pt x="572" y="2477"/>
                </a:cubicBezTo>
                <a:lnTo>
                  <a:pt x="572" y="2477"/>
                </a:lnTo>
                <a:cubicBezTo>
                  <a:pt x="572" y="2473"/>
                  <a:pt x="571" y="2469"/>
                  <a:pt x="568" y="2468"/>
                </a:cubicBezTo>
                <a:close/>
                <a:moveTo>
                  <a:pt x="654" y="2466"/>
                </a:moveTo>
                <a:cubicBezTo>
                  <a:pt x="653" y="2466"/>
                  <a:pt x="652" y="2467"/>
                  <a:pt x="652" y="2468"/>
                </a:cubicBezTo>
                <a:cubicBezTo>
                  <a:pt x="654" y="2469"/>
                  <a:pt x="657" y="2472"/>
                  <a:pt x="659" y="2470"/>
                </a:cubicBezTo>
                <a:lnTo>
                  <a:pt x="659" y="2468"/>
                </a:lnTo>
                <a:lnTo>
                  <a:pt x="659" y="2468"/>
                </a:lnTo>
                <a:lnTo>
                  <a:pt x="659" y="2468"/>
                </a:lnTo>
                <a:lnTo>
                  <a:pt x="659" y="2468"/>
                </a:lnTo>
                <a:lnTo>
                  <a:pt x="657" y="2467"/>
                </a:lnTo>
                <a:cubicBezTo>
                  <a:pt x="656" y="2467"/>
                  <a:pt x="655" y="2466"/>
                  <a:pt x="654" y="2466"/>
                </a:cubicBezTo>
                <a:close/>
                <a:moveTo>
                  <a:pt x="508" y="2465"/>
                </a:moveTo>
                <a:cubicBezTo>
                  <a:pt x="507" y="2465"/>
                  <a:pt x="508" y="2469"/>
                  <a:pt x="510" y="2467"/>
                </a:cubicBezTo>
                <a:cubicBezTo>
                  <a:pt x="509" y="2465"/>
                  <a:pt x="509" y="2465"/>
                  <a:pt x="508" y="2465"/>
                </a:cubicBezTo>
                <a:close/>
                <a:moveTo>
                  <a:pt x="622" y="2464"/>
                </a:moveTo>
                <a:cubicBezTo>
                  <a:pt x="620" y="2467"/>
                  <a:pt x="625" y="2467"/>
                  <a:pt x="627" y="2466"/>
                </a:cubicBezTo>
                <a:lnTo>
                  <a:pt x="627" y="2465"/>
                </a:lnTo>
                <a:lnTo>
                  <a:pt x="627" y="2465"/>
                </a:lnTo>
                <a:lnTo>
                  <a:pt x="627" y="2465"/>
                </a:lnTo>
                <a:lnTo>
                  <a:pt x="627" y="2465"/>
                </a:lnTo>
                <a:lnTo>
                  <a:pt x="624" y="2464"/>
                </a:lnTo>
                <a:cubicBezTo>
                  <a:pt x="624" y="2464"/>
                  <a:pt x="623" y="2464"/>
                  <a:pt x="622" y="2464"/>
                </a:cubicBezTo>
                <a:close/>
                <a:moveTo>
                  <a:pt x="553" y="2462"/>
                </a:moveTo>
                <a:cubicBezTo>
                  <a:pt x="553" y="2463"/>
                  <a:pt x="552" y="2464"/>
                  <a:pt x="552" y="2465"/>
                </a:cubicBezTo>
                <a:lnTo>
                  <a:pt x="552" y="2465"/>
                </a:lnTo>
                <a:cubicBezTo>
                  <a:pt x="553" y="2466"/>
                  <a:pt x="554" y="2466"/>
                  <a:pt x="555" y="2465"/>
                </a:cubicBezTo>
                <a:lnTo>
                  <a:pt x="555" y="2462"/>
                </a:lnTo>
                <a:cubicBezTo>
                  <a:pt x="554" y="2462"/>
                  <a:pt x="554" y="2462"/>
                  <a:pt x="553" y="2462"/>
                </a:cubicBezTo>
                <a:close/>
                <a:moveTo>
                  <a:pt x="586" y="2462"/>
                </a:moveTo>
                <a:cubicBezTo>
                  <a:pt x="585" y="2462"/>
                  <a:pt x="583" y="2463"/>
                  <a:pt x="584" y="2465"/>
                </a:cubicBezTo>
                <a:lnTo>
                  <a:pt x="584" y="2465"/>
                </a:lnTo>
                <a:cubicBezTo>
                  <a:pt x="587" y="2466"/>
                  <a:pt x="587" y="2464"/>
                  <a:pt x="589" y="2464"/>
                </a:cubicBezTo>
                <a:cubicBezTo>
                  <a:pt x="590" y="2462"/>
                  <a:pt x="588" y="2461"/>
                  <a:pt x="586" y="2462"/>
                </a:cubicBezTo>
                <a:close/>
                <a:moveTo>
                  <a:pt x="592" y="2461"/>
                </a:moveTo>
                <a:cubicBezTo>
                  <a:pt x="592" y="2464"/>
                  <a:pt x="590" y="2467"/>
                  <a:pt x="591" y="2471"/>
                </a:cubicBezTo>
                <a:cubicBezTo>
                  <a:pt x="593" y="2472"/>
                  <a:pt x="596" y="2473"/>
                  <a:pt x="599" y="2473"/>
                </a:cubicBezTo>
                <a:lnTo>
                  <a:pt x="599" y="2463"/>
                </a:lnTo>
                <a:lnTo>
                  <a:pt x="599" y="2463"/>
                </a:lnTo>
                <a:lnTo>
                  <a:pt x="599" y="2463"/>
                </a:lnTo>
                <a:lnTo>
                  <a:pt x="599" y="2463"/>
                </a:lnTo>
                <a:lnTo>
                  <a:pt x="592" y="2461"/>
                </a:lnTo>
                <a:close/>
                <a:moveTo>
                  <a:pt x="1215" y="2461"/>
                </a:moveTo>
                <a:cubicBezTo>
                  <a:pt x="1213" y="2463"/>
                  <a:pt x="1217" y="2464"/>
                  <a:pt x="1219" y="2463"/>
                </a:cubicBezTo>
                <a:lnTo>
                  <a:pt x="1219" y="2462"/>
                </a:lnTo>
                <a:lnTo>
                  <a:pt x="1219" y="2462"/>
                </a:lnTo>
                <a:lnTo>
                  <a:pt x="1219" y="2462"/>
                </a:lnTo>
                <a:lnTo>
                  <a:pt x="1219" y="2462"/>
                </a:lnTo>
                <a:lnTo>
                  <a:pt x="1217" y="2461"/>
                </a:lnTo>
                <a:cubicBezTo>
                  <a:pt x="1216" y="2461"/>
                  <a:pt x="1216" y="2461"/>
                  <a:pt x="1215" y="2461"/>
                </a:cubicBezTo>
                <a:close/>
                <a:moveTo>
                  <a:pt x="575" y="2459"/>
                </a:moveTo>
                <a:cubicBezTo>
                  <a:pt x="574" y="2462"/>
                  <a:pt x="574" y="2465"/>
                  <a:pt x="575" y="2467"/>
                </a:cubicBezTo>
                <a:cubicBezTo>
                  <a:pt x="579" y="2468"/>
                  <a:pt x="579" y="2465"/>
                  <a:pt x="580" y="2463"/>
                </a:cubicBezTo>
                <a:lnTo>
                  <a:pt x="581" y="2462"/>
                </a:lnTo>
                <a:lnTo>
                  <a:pt x="581" y="2462"/>
                </a:lnTo>
                <a:lnTo>
                  <a:pt x="581" y="2462"/>
                </a:lnTo>
                <a:lnTo>
                  <a:pt x="581" y="2462"/>
                </a:lnTo>
                <a:lnTo>
                  <a:pt x="580" y="2461"/>
                </a:lnTo>
                <a:cubicBezTo>
                  <a:pt x="579" y="2460"/>
                  <a:pt x="578" y="2459"/>
                  <a:pt x="575" y="2459"/>
                </a:cubicBezTo>
                <a:close/>
                <a:moveTo>
                  <a:pt x="568" y="2459"/>
                </a:moveTo>
                <a:cubicBezTo>
                  <a:pt x="567" y="2459"/>
                  <a:pt x="567" y="2460"/>
                  <a:pt x="566" y="2460"/>
                </a:cubicBezTo>
                <a:cubicBezTo>
                  <a:pt x="570" y="2460"/>
                  <a:pt x="568" y="2465"/>
                  <a:pt x="571" y="2465"/>
                </a:cubicBezTo>
                <a:lnTo>
                  <a:pt x="571" y="2465"/>
                </a:lnTo>
                <a:cubicBezTo>
                  <a:pt x="571" y="2463"/>
                  <a:pt x="570" y="2460"/>
                  <a:pt x="568" y="2459"/>
                </a:cubicBezTo>
                <a:close/>
                <a:moveTo>
                  <a:pt x="392" y="2457"/>
                </a:moveTo>
                <a:lnTo>
                  <a:pt x="392" y="2458"/>
                </a:lnTo>
                <a:cubicBezTo>
                  <a:pt x="392" y="2458"/>
                  <a:pt x="392" y="2458"/>
                  <a:pt x="392" y="2458"/>
                </a:cubicBezTo>
                <a:lnTo>
                  <a:pt x="391" y="2458"/>
                </a:lnTo>
                <a:lnTo>
                  <a:pt x="392" y="2457"/>
                </a:lnTo>
                <a:close/>
                <a:moveTo>
                  <a:pt x="430" y="2456"/>
                </a:moveTo>
                <a:cubicBezTo>
                  <a:pt x="427" y="2458"/>
                  <a:pt x="428" y="2465"/>
                  <a:pt x="427" y="2467"/>
                </a:cubicBezTo>
                <a:cubicBezTo>
                  <a:pt x="424" y="2468"/>
                  <a:pt x="423" y="2463"/>
                  <a:pt x="423" y="2468"/>
                </a:cubicBezTo>
                <a:cubicBezTo>
                  <a:pt x="424" y="2470"/>
                  <a:pt x="428" y="2466"/>
                  <a:pt x="432" y="2468"/>
                </a:cubicBezTo>
                <a:lnTo>
                  <a:pt x="432" y="2468"/>
                </a:lnTo>
                <a:cubicBezTo>
                  <a:pt x="435" y="2465"/>
                  <a:pt x="435" y="2457"/>
                  <a:pt x="430" y="2456"/>
                </a:cubicBezTo>
                <a:close/>
                <a:moveTo>
                  <a:pt x="475" y="2454"/>
                </a:moveTo>
                <a:cubicBezTo>
                  <a:pt x="473" y="2454"/>
                  <a:pt x="470" y="2455"/>
                  <a:pt x="470" y="2457"/>
                </a:cubicBezTo>
                <a:lnTo>
                  <a:pt x="470" y="2457"/>
                </a:lnTo>
                <a:cubicBezTo>
                  <a:pt x="473" y="2457"/>
                  <a:pt x="475" y="2457"/>
                  <a:pt x="477" y="2456"/>
                </a:cubicBezTo>
                <a:cubicBezTo>
                  <a:pt x="477" y="2454"/>
                  <a:pt x="476" y="2454"/>
                  <a:pt x="475" y="2454"/>
                </a:cubicBezTo>
                <a:close/>
                <a:moveTo>
                  <a:pt x="1388" y="2454"/>
                </a:moveTo>
                <a:lnTo>
                  <a:pt x="1388" y="2456"/>
                </a:lnTo>
                <a:lnTo>
                  <a:pt x="1390" y="2456"/>
                </a:lnTo>
                <a:lnTo>
                  <a:pt x="1390" y="2454"/>
                </a:lnTo>
                <a:cubicBezTo>
                  <a:pt x="1389" y="2454"/>
                  <a:pt x="1388" y="2454"/>
                  <a:pt x="1388" y="2454"/>
                </a:cubicBezTo>
                <a:close/>
                <a:moveTo>
                  <a:pt x="493" y="2452"/>
                </a:moveTo>
                <a:cubicBezTo>
                  <a:pt x="491" y="2456"/>
                  <a:pt x="495" y="2455"/>
                  <a:pt x="494" y="2458"/>
                </a:cubicBezTo>
                <a:cubicBezTo>
                  <a:pt x="497" y="2458"/>
                  <a:pt x="498" y="2456"/>
                  <a:pt x="499" y="2454"/>
                </a:cubicBezTo>
                <a:lnTo>
                  <a:pt x="500" y="2453"/>
                </a:lnTo>
                <a:lnTo>
                  <a:pt x="500" y="2453"/>
                </a:lnTo>
                <a:lnTo>
                  <a:pt x="500" y="2453"/>
                </a:lnTo>
                <a:lnTo>
                  <a:pt x="500" y="2453"/>
                </a:lnTo>
                <a:lnTo>
                  <a:pt x="496" y="2453"/>
                </a:lnTo>
                <a:cubicBezTo>
                  <a:pt x="494" y="2453"/>
                  <a:pt x="493" y="2453"/>
                  <a:pt x="493" y="2452"/>
                </a:cubicBezTo>
                <a:close/>
                <a:moveTo>
                  <a:pt x="479" y="2451"/>
                </a:moveTo>
                <a:lnTo>
                  <a:pt x="479" y="2454"/>
                </a:lnTo>
                <a:cubicBezTo>
                  <a:pt x="480" y="2454"/>
                  <a:pt x="481" y="2454"/>
                  <a:pt x="482" y="2454"/>
                </a:cubicBezTo>
                <a:lnTo>
                  <a:pt x="482" y="2452"/>
                </a:lnTo>
                <a:lnTo>
                  <a:pt x="482" y="2452"/>
                </a:lnTo>
                <a:lnTo>
                  <a:pt x="482" y="2451"/>
                </a:lnTo>
                <a:lnTo>
                  <a:pt x="482" y="2452"/>
                </a:lnTo>
                <a:lnTo>
                  <a:pt x="479" y="2451"/>
                </a:lnTo>
                <a:close/>
                <a:moveTo>
                  <a:pt x="1057" y="2449"/>
                </a:moveTo>
                <a:cubicBezTo>
                  <a:pt x="1057" y="2449"/>
                  <a:pt x="1057" y="2449"/>
                  <a:pt x="1056" y="2449"/>
                </a:cubicBezTo>
                <a:lnTo>
                  <a:pt x="1056" y="2453"/>
                </a:lnTo>
                <a:cubicBezTo>
                  <a:pt x="1059" y="2453"/>
                  <a:pt x="1060" y="2449"/>
                  <a:pt x="1057" y="2449"/>
                </a:cubicBezTo>
                <a:close/>
                <a:moveTo>
                  <a:pt x="406" y="2448"/>
                </a:moveTo>
                <a:lnTo>
                  <a:pt x="406" y="2449"/>
                </a:lnTo>
                <a:cubicBezTo>
                  <a:pt x="406" y="2452"/>
                  <a:pt x="410" y="2451"/>
                  <a:pt x="412" y="2453"/>
                </a:cubicBezTo>
                <a:cubicBezTo>
                  <a:pt x="413" y="2448"/>
                  <a:pt x="409" y="2448"/>
                  <a:pt x="406" y="2448"/>
                </a:cubicBezTo>
                <a:close/>
                <a:moveTo>
                  <a:pt x="350" y="2447"/>
                </a:moveTo>
                <a:cubicBezTo>
                  <a:pt x="350" y="2449"/>
                  <a:pt x="350" y="2451"/>
                  <a:pt x="352" y="2451"/>
                </a:cubicBezTo>
                <a:cubicBezTo>
                  <a:pt x="352" y="2450"/>
                  <a:pt x="353" y="2449"/>
                  <a:pt x="353" y="2448"/>
                </a:cubicBezTo>
                <a:lnTo>
                  <a:pt x="353" y="2447"/>
                </a:lnTo>
                <a:lnTo>
                  <a:pt x="353" y="2447"/>
                </a:lnTo>
                <a:lnTo>
                  <a:pt x="353" y="2447"/>
                </a:lnTo>
                <a:lnTo>
                  <a:pt x="353" y="2447"/>
                </a:lnTo>
                <a:lnTo>
                  <a:pt x="350" y="2447"/>
                </a:lnTo>
                <a:close/>
                <a:moveTo>
                  <a:pt x="433" y="2445"/>
                </a:moveTo>
                <a:cubicBezTo>
                  <a:pt x="428" y="2446"/>
                  <a:pt x="423" y="2446"/>
                  <a:pt x="422" y="2452"/>
                </a:cubicBezTo>
                <a:cubicBezTo>
                  <a:pt x="427" y="2451"/>
                  <a:pt x="427" y="2454"/>
                  <a:pt x="431" y="2454"/>
                </a:cubicBezTo>
                <a:lnTo>
                  <a:pt x="431" y="2455"/>
                </a:lnTo>
                <a:cubicBezTo>
                  <a:pt x="432" y="2452"/>
                  <a:pt x="436" y="2448"/>
                  <a:pt x="433" y="2445"/>
                </a:cubicBezTo>
                <a:close/>
                <a:moveTo>
                  <a:pt x="414" y="2444"/>
                </a:moveTo>
                <a:lnTo>
                  <a:pt x="414" y="2444"/>
                </a:lnTo>
                <a:cubicBezTo>
                  <a:pt x="413" y="2446"/>
                  <a:pt x="414" y="2450"/>
                  <a:pt x="417" y="2450"/>
                </a:cubicBezTo>
                <a:cubicBezTo>
                  <a:pt x="418" y="2447"/>
                  <a:pt x="418" y="2445"/>
                  <a:pt x="414" y="2444"/>
                </a:cubicBezTo>
                <a:close/>
                <a:moveTo>
                  <a:pt x="866" y="2443"/>
                </a:moveTo>
                <a:lnTo>
                  <a:pt x="866" y="2443"/>
                </a:lnTo>
                <a:lnTo>
                  <a:pt x="866" y="2443"/>
                </a:lnTo>
                <a:lnTo>
                  <a:pt x="866" y="2443"/>
                </a:lnTo>
                <a:lnTo>
                  <a:pt x="866" y="2443"/>
                </a:lnTo>
                <a:close/>
                <a:moveTo>
                  <a:pt x="1025" y="2439"/>
                </a:moveTo>
                <a:cubicBezTo>
                  <a:pt x="1025" y="2439"/>
                  <a:pt x="1024" y="2439"/>
                  <a:pt x="1024" y="2439"/>
                </a:cubicBezTo>
                <a:lnTo>
                  <a:pt x="1024" y="2444"/>
                </a:lnTo>
                <a:cubicBezTo>
                  <a:pt x="1026" y="2445"/>
                  <a:pt x="1026" y="2442"/>
                  <a:pt x="1027" y="2440"/>
                </a:cubicBezTo>
                <a:lnTo>
                  <a:pt x="1027" y="2440"/>
                </a:lnTo>
                <a:cubicBezTo>
                  <a:pt x="1026" y="2440"/>
                  <a:pt x="1026" y="2439"/>
                  <a:pt x="1025" y="2439"/>
                </a:cubicBezTo>
                <a:close/>
                <a:moveTo>
                  <a:pt x="1372" y="2438"/>
                </a:moveTo>
                <a:cubicBezTo>
                  <a:pt x="1370" y="2438"/>
                  <a:pt x="1368" y="2439"/>
                  <a:pt x="1368" y="2441"/>
                </a:cubicBezTo>
                <a:cubicBezTo>
                  <a:pt x="1369" y="2442"/>
                  <a:pt x="1378" y="2443"/>
                  <a:pt x="1377" y="2440"/>
                </a:cubicBezTo>
                <a:cubicBezTo>
                  <a:pt x="1376" y="2439"/>
                  <a:pt x="1374" y="2438"/>
                  <a:pt x="1372" y="2438"/>
                </a:cubicBezTo>
                <a:close/>
                <a:moveTo>
                  <a:pt x="1142" y="2437"/>
                </a:moveTo>
                <a:cubicBezTo>
                  <a:pt x="1144" y="2442"/>
                  <a:pt x="1139" y="2454"/>
                  <a:pt x="1145" y="2454"/>
                </a:cubicBezTo>
                <a:lnTo>
                  <a:pt x="1145" y="2454"/>
                </a:lnTo>
                <a:cubicBezTo>
                  <a:pt x="1145" y="2450"/>
                  <a:pt x="1142" y="2443"/>
                  <a:pt x="1145" y="2437"/>
                </a:cubicBezTo>
                <a:cubicBezTo>
                  <a:pt x="1144" y="2437"/>
                  <a:pt x="1143" y="2437"/>
                  <a:pt x="1142" y="2437"/>
                </a:cubicBezTo>
                <a:close/>
                <a:moveTo>
                  <a:pt x="345" y="2436"/>
                </a:moveTo>
                <a:cubicBezTo>
                  <a:pt x="344" y="2445"/>
                  <a:pt x="337" y="2442"/>
                  <a:pt x="334" y="2450"/>
                </a:cubicBezTo>
                <a:cubicBezTo>
                  <a:pt x="336" y="2452"/>
                  <a:pt x="342" y="2450"/>
                  <a:pt x="345" y="2452"/>
                </a:cubicBezTo>
                <a:cubicBezTo>
                  <a:pt x="344" y="2443"/>
                  <a:pt x="349" y="2446"/>
                  <a:pt x="352" y="2444"/>
                </a:cubicBezTo>
                <a:lnTo>
                  <a:pt x="352" y="2444"/>
                </a:lnTo>
                <a:cubicBezTo>
                  <a:pt x="352" y="2439"/>
                  <a:pt x="346" y="2440"/>
                  <a:pt x="345" y="2436"/>
                </a:cubicBezTo>
                <a:close/>
                <a:moveTo>
                  <a:pt x="1343" y="2434"/>
                </a:moveTo>
                <a:cubicBezTo>
                  <a:pt x="1343" y="2435"/>
                  <a:pt x="1342" y="2436"/>
                  <a:pt x="1342" y="2438"/>
                </a:cubicBezTo>
                <a:cubicBezTo>
                  <a:pt x="1345" y="2440"/>
                  <a:pt x="1345" y="2434"/>
                  <a:pt x="1343" y="2434"/>
                </a:cubicBezTo>
                <a:close/>
                <a:moveTo>
                  <a:pt x="333" y="2433"/>
                </a:moveTo>
                <a:cubicBezTo>
                  <a:pt x="332" y="2433"/>
                  <a:pt x="332" y="2434"/>
                  <a:pt x="331" y="2435"/>
                </a:cubicBezTo>
                <a:lnTo>
                  <a:pt x="331" y="2436"/>
                </a:lnTo>
                <a:cubicBezTo>
                  <a:pt x="335" y="2434"/>
                  <a:pt x="332" y="2439"/>
                  <a:pt x="335" y="2438"/>
                </a:cubicBezTo>
                <a:cubicBezTo>
                  <a:pt x="336" y="2435"/>
                  <a:pt x="335" y="2433"/>
                  <a:pt x="333" y="2433"/>
                </a:cubicBezTo>
                <a:close/>
                <a:moveTo>
                  <a:pt x="1262" y="2431"/>
                </a:moveTo>
                <a:cubicBezTo>
                  <a:pt x="1262" y="2432"/>
                  <a:pt x="1261" y="2432"/>
                  <a:pt x="1261" y="2433"/>
                </a:cubicBezTo>
                <a:cubicBezTo>
                  <a:pt x="1262" y="2433"/>
                  <a:pt x="1263" y="2434"/>
                  <a:pt x="1264" y="2434"/>
                </a:cubicBezTo>
                <a:lnTo>
                  <a:pt x="1264" y="2431"/>
                </a:lnTo>
                <a:lnTo>
                  <a:pt x="1262" y="2431"/>
                </a:lnTo>
                <a:close/>
                <a:moveTo>
                  <a:pt x="1110" y="2431"/>
                </a:moveTo>
                <a:cubicBezTo>
                  <a:pt x="1109" y="2437"/>
                  <a:pt x="1114" y="2432"/>
                  <a:pt x="1110" y="2431"/>
                </a:cubicBezTo>
                <a:close/>
                <a:moveTo>
                  <a:pt x="1236" y="2429"/>
                </a:moveTo>
                <a:cubicBezTo>
                  <a:pt x="1235" y="2428"/>
                  <a:pt x="1234" y="2429"/>
                  <a:pt x="1234" y="2430"/>
                </a:cubicBezTo>
                <a:cubicBezTo>
                  <a:pt x="1237" y="2432"/>
                  <a:pt x="1239" y="2436"/>
                  <a:pt x="1241" y="2437"/>
                </a:cubicBezTo>
                <a:cubicBezTo>
                  <a:pt x="1241" y="2434"/>
                  <a:pt x="1239" y="2433"/>
                  <a:pt x="1240" y="2429"/>
                </a:cubicBezTo>
                <a:lnTo>
                  <a:pt x="1239" y="2429"/>
                </a:lnTo>
                <a:cubicBezTo>
                  <a:pt x="1239" y="2429"/>
                  <a:pt x="1237" y="2429"/>
                  <a:pt x="1236" y="2429"/>
                </a:cubicBezTo>
                <a:close/>
                <a:moveTo>
                  <a:pt x="1092" y="2428"/>
                </a:moveTo>
                <a:cubicBezTo>
                  <a:pt x="1088" y="2427"/>
                  <a:pt x="1090" y="2434"/>
                  <a:pt x="1090" y="2436"/>
                </a:cubicBezTo>
                <a:lnTo>
                  <a:pt x="1092" y="2436"/>
                </a:lnTo>
                <a:lnTo>
                  <a:pt x="1092" y="2428"/>
                </a:lnTo>
                <a:close/>
                <a:moveTo>
                  <a:pt x="1343" y="2427"/>
                </a:moveTo>
                <a:cubicBezTo>
                  <a:pt x="1341" y="2427"/>
                  <a:pt x="1340" y="2427"/>
                  <a:pt x="1340" y="2429"/>
                </a:cubicBezTo>
                <a:lnTo>
                  <a:pt x="1340" y="2430"/>
                </a:lnTo>
                <a:cubicBezTo>
                  <a:pt x="1343" y="2429"/>
                  <a:pt x="1349" y="2432"/>
                  <a:pt x="1348" y="2427"/>
                </a:cubicBezTo>
                <a:cubicBezTo>
                  <a:pt x="1347" y="2428"/>
                  <a:pt x="1345" y="2427"/>
                  <a:pt x="1343" y="2427"/>
                </a:cubicBezTo>
                <a:close/>
                <a:moveTo>
                  <a:pt x="283" y="2426"/>
                </a:moveTo>
                <a:cubicBezTo>
                  <a:pt x="283" y="2438"/>
                  <a:pt x="295" y="2426"/>
                  <a:pt x="283" y="2426"/>
                </a:cubicBezTo>
                <a:close/>
                <a:moveTo>
                  <a:pt x="272" y="2425"/>
                </a:moveTo>
                <a:cubicBezTo>
                  <a:pt x="271" y="2425"/>
                  <a:pt x="270" y="2426"/>
                  <a:pt x="270" y="2427"/>
                </a:cubicBezTo>
                <a:lnTo>
                  <a:pt x="270" y="2427"/>
                </a:lnTo>
                <a:cubicBezTo>
                  <a:pt x="272" y="2428"/>
                  <a:pt x="272" y="2430"/>
                  <a:pt x="276" y="2430"/>
                </a:cubicBezTo>
                <a:cubicBezTo>
                  <a:pt x="277" y="2427"/>
                  <a:pt x="274" y="2425"/>
                  <a:pt x="272" y="2425"/>
                </a:cubicBezTo>
                <a:close/>
                <a:moveTo>
                  <a:pt x="227" y="2425"/>
                </a:moveTo>
                <a:cubicBezTo>
                  <a:pt x="223" y="2425"/>
                  <a:pt x="224" y="2432"/>
                  <a:pt x="227" y="2432"/>
                </a:cubicBezTo>
                <a:cubicBezTo>
                  <a:pt x="227" y="2428"/>
                  <a:pt x="230" y="2427"/>
                  <a:pt x="227" y="2425"/>
                </a:cubicBezTo>
                <a:close/>
                <a:moveTo>
                  <a:pt x="895" y="2423"/>
                </a:moveTo>
                <a:cubicBezTo>
                  <a:pt x="894" y="2426"/>
                  <a:pt x="898" y="2426"/>
                  <a:pt x="898" y="2425"/>
                </a:cubicBezTo>
                <a:lnTo>
                  <a:pt x="898" y="2425"/>
                </a:lnTo>
                <a:lnTo>
                  <a:pt x="899" y="2425"/>
                </a:lnTo>
                <a:lnTo>
                  <a:pt x="898" y="2424"/>
                </a:lnTo>
                <a:lnTo>
                  <a:pt x="898" y="2425"/>
                </a:lnTo>
                <a:lnTo>
                  <a:pt x="898" y="2424"/>
                </a:lnTo>
                <a:cubicBezTo>
                  <a:pt x="897" y="2424"/>
                  <a:pt x="897" y="2423"/>
                  <a:pt x="895" y="2423"/>
                </a:cubicBezTo>
                <a:close/>
                <a:moveTo>
                  <a:pt x="1287" y="2421"/>
                </a:moveTo>
                <a:cubicBezTo>
                  <a:pt x="1287" y="2421"/>
                  <a:pt x="1287" y="2421"/>
                  <a:pt x="1286" y="2421"/>
                </a:cubicBezTo>
                <a:lnTo>
                  <a:pt x="1287" y="2421"/>
                </a:lnTo>
                <a:cubicBezTo>
                  <a:pt x="1289" y="2427"/>
                  <a:pt x="1283" y="2429"/>
                  <a:pt x="1285" y="2432"/>
                </a:cubicBezTo>
                <a:cubicBezTo>
                  <a:pt x="1289" y="2433"/>
                  <a:pt x="1288" y="2420"/>
                  <a:pt x="1287" y="2421"/>
                </a:cubicBezTo>
                <a:close/>
                <a:moveTo>
                  <a:pt x="1321" y="2420"/>
                </a:moveTo>
                <a:lnTo>
                  <a:pt x="1321" y="2421"/>
                </a:lnTo>
                <a:cubicBezTo>
                  <a:pt x="1322" y="2423"/>
                  <a:pt x="1322" y="2426"/>
                  <a:pt x="1325" y="2426"/>
                </a:cubicBezTo>
                <a:cubicBezTo>
                  <a:pt x="1324" y="2422"/>
                  <a:pt x="1328" y="2424"/>
                  <a:pt x="1327" y="2420"/>
                </a:cubicBezTo>
                <a:lnTo>
                  <a:pt x="1321" y="2420"/>
                </a:lnTo>
                <a:close/>
                <a:moveTo>
                  <a:pt x="188" y="2417"/>
                </a:moveTo>
                <a:cubicBezTo>
                  <a:pt x="188" y="2419"/>
                  <a:pt x="185" y="2426"/>
                  <a:pt x="187" y="2424"/>
                </a:cubicBezTo>
                <a:cubicBezTo>
                  <a:pt x="190" y="2420"/>
                  <a:pt x="193" y="2425"/>
                  <a:pt x="197" y="2423"/>
                </a:cubicBezTo>
                <a:lnTo>
                  <a:pt x="197" y="2423"/>
                </a:lnTo>
                <a:cubicBezTo>
                  <a:pt x="197" y="2419"/>
                  <a:pt x="192" y="2419"/>
                  <a:pt x="188" y="2417"/>
                </a:cubicBezTo>
                <a:close/>
                <a:moveTo>
                  <a:pt x="1183" y="2416"/>
                </a:moveTo>
                <a:cubicBezTo>
                  <a:pt x="1182" y="2423"/>
                  <a:pt x="1188" y="2417"/>
                  <a:pt x="1183" y="2416"/>
                </a:cubicBezTo>
                <a:close/>
                <a:moveTo>
                  <a:pt x="1253" y="2411"/>
                </a:moveTo>
                <a:cubicBezTo>
                  <a:pt x="1252" y="2411"/>
                  <a:pt x="1251" y="2411"/>
                  <a:pt x="1251" y="2411"/>
                </a:cubicBezTo>
                <a:cubicBezTo>
                  <a:pt x="1252" y="2414"/>
                  <a:pt x="1249" y="2421"/>
                  <a:pt x="1253" y="2420"/>
                </a:cubicBezTo>
                <a:cubicBezTo>
                  <a:pt x="1257" y="2421"/>
                  <a:pt x="1254" y="2414"/>
                  <a:pt x="1255" y="2412"/>
                </a:cubicBezTo>
                <a:lnTo>
                  <a:pt x="1255" y="2411"/>
                </a:lnTo>
                <a:cubicBezTo>
                  <a:pt x="1254" y="2411"/>
                  <a:pt x="1253" y="2411"/>
                  <a:pt x="1253" y="2411"/>
                </a:cubicBezTo>
                <a:close/>
                <a:moveTo>
                  <a:pt x="1198" y="2411"/>
                </a:moveTo>
                <a:cubicBezTo>
                  <a:pt x="1193" y="2411"/>
                  <a:pt x="1194" y="2417"/>
                  <a:pt x="1192" y="2420"/>
                </a:cubicBezTo>
                <a:cubicBezTo>
                  <a:pt x="1197" y="2419"/>
                  <a:pt x="1196" y="2414"/>
                  <a:pt x="1198" y="2411"/>
                </a:cubicBezTo>
                <a:lnTo>
                  <a:pt x="1198" y="2411"/>
                </a:lnTo>
                <a:close/>
                <a:moveTo>
                  <a:pt x="1153" y="2410"/>
                </a:moveTo>
                <a:lnTo>
                  <a:pt x="1153" y="2419"/>
                </a:lnTo>
                <a:cubicBezTo>
                  <a:pt x="1156" y="2420"/>
                  <a:pt x="1161" y="2418"/>
                  <a:pt x="1161" y="2420"/>
                </a:cubicBezTo>
                <a:cubicBezTo>
                  <a:pt x="1159" y="2422"/>
                  <a:pt x="1155" y="2421"/>
                  <a:pt x="1152" y="2422"/>
                </a:cubicBezTo>
                <a:cubicBezTo>
                  <a:pt x="1152" y="2428"/>
                  <a:pt x="1161" y="2423"/>
                  <a:pt x="1161" y="2428"/>
                </a:cubicBezTo>
                <a:cubicBezTo>
                  <a:pt x="1159" y="2427"/>
                  <a:pt x="1158" y="2428"/>
                  <a:pt x="1158" y="2431"/>
                </a:cubicBezTo>
                <a:cubicBezTo>
                  <a:pt x="1161" y="2430"/>
                  <a:pt x="1167" y="2433"/>
                  <a:pt x="1166" y="2429"/>
                </a:cubicBezTo>
                <a:cubicBezTo>
                  <a:pt x="1161" y="2426"/>
                  <a:pt x="1166" y="2427"/>
                  <a:pt x="1166" y="2422"/>
                </a:cubicBezTo>
                <a:cubicBezTo>
                  <a:pt x="1163" y="2421"/>
                  <a:pt x="1163" y="2416"/>
                  <a:pt x="1163" y="2410"/>
                </a:cubicBezTo>
                <a:cubicBezTo>
                  <a:pt x="1160" y="2410"/>
                  <a:pt x="1157" y="2410"/>
                  <a:pt x="1153" y="2410"/>
                </a:cubicBezTo>
                <a:close/>
                <a:moveTo>
                  <a:pt x="1135" y="2410"/>
                </a:moveTo>
                <a:cubicBezTo>
                  <a:pt x="1136" y="2417"/>
                  <a:pt x="1142" y="2419"/>
                  <a:pt x="1140" y="2428"/>
                </a:cubicBezTo>
                <a:cubicBezTo>
                  <a:pt x="1143" y="2425"/>
                  <a:pt x="1149" y="2425"/>
                  <a:pt x="1148" y="2418"/>
                </a:cubicBezTo>
                <a:cubicBezTo>
                  <a:pt x="1144" y="2417"/>
                  <a:pt x="1140" y="2416"/>
                  <a:pt x="1139" y="2410"/>
                </a:cubicBezTo>
                <a:cubicBezTo>
                  <a:pt x="1138" y="2410"/>
                  <a:pt x="1137" y="2410"/>
                  <a:pt x="1135" y="2410"/>
                </a:cubicBezTo>
                <a:close/>
                <a:moveTo>
                  <a:pt x="2048" y="2409"/>
                </a:moveTo>
                <a:lnTo>
                  <a:pt x="2048" y="2410"/>
                </a:lnTo>
                <a:cubicBezTo>
                  <a:pt x="2046" y="2415"/>
                  <a:pt x="2054" y="2414"/>
                  <a:pt x="2053" y="2409"/>
                </a:cubicBezTo>
                <a:cubicBezTo>
                  <a:pt x="2051" y="2409"/>
                  <a:pt x="2049" y="2409"/>
                  <a:pt x="2048" y="2409"/>
                </a:cubicBezTo>
                <a:close/>
                <a:moveTo>
                  <a:pt x="1233" y="2409"/>
                </a:moveTo>
                <a:cubicBezTo>
                  <a:pt x="1232" y="2409"/>
                  <a:pt x="1232" y="2409"/>
                  <a:pt x="1232" y="2409"/>
                </a:cubicBezTo>
                <a:cubicBezTo>
                  <a:pt x="1230" y="2412"/>
                  <a:pt x="1236" y="2412"/>
                  <a:pt x="1236" y="2410"/>
                </a:cubicBezTo>
                <a:lnTo>
                  <a:pt x="1235" y="2410"/>
                </a:lnTo>
                <a:cubicBezTo>
                  <a:pt x="1234" y="2410"/>
                  <a:pt x="1234" y="2409"/>
                  <a:pt x="1233" y="2409"/>
                </a:cubicBezTo>
                <a:close/>
                <a:moveTo>
                  <a:pt x="1175" y="2409"/>
                </a:moveTo>
                <a:cubicBezTo>
                  <a:pt x="1172" y="2408"/>
                  <a:pt x="1171" y="2411"/>
                  <a:pt x="1167" y="2410"/>
                </a:cubicBezTo>
                <a:cubicBezTo>
                  <a:pt x="1167" y="2413"/>
                  <a:pt x="1167" y="2416"/>
                  <a:pt x="1167" y="2417"/>
                </a:cubicBezTo>
                <a:cubicBezTo>
                  <a:pt x="1167" y="2414"/>
                  <a:pt x="1168" y="2408"/>
                  <a:pt x="1174" y="2411"/>
                </a:cubicBezTo>
                <a:cubicBezTo>
                  <a:pt x="1172" y="2419"/>
                  <a:pt x="1177" y="2420"/>
                  <a:pt x="1175" y="2428"/>
                </a:cubicBezTo>
                <a:lnTo>
                  <a:pt x="1172" y="2428"/>
                </a:lnTo>
                <a:lnTo>
                  <a:pt x="1172" y="2437"/>
                </a:lnTo>
                <a:cubicBezTo>
                  <a:pt x="1174" y="2437"/>
                  <a:pt x="1176" y="2437"/>
                  <a:pt x="1178" y="2437"/>
                </a:cubicBezTo>
                <a:cubicBezTo>
                  <a:pt x="1178" y="2433"/>
                  <a:pt x="1176" y="2426"/>
                  <a:pt x="1182" y="2428"/>
                </a:cubicBezTo>
                <a:lnTo>
                  <a:pt x="1182" y="2428"/>
                </a:lnTo>
                <a:cubicBezTo>
                  <a:pt x="1184" y="2416"/>
                  <a:pt x="1174" y="2418"/>
                  <a:pt x="1175" y="2409"/>
                </a:cubicBezTo>
                <a:close/>
                <a:moveTo>
                  <a:pt x="915" y="2408"/>
                </a:moveTo>
                <a:cubicBezTo>
                  <a:pt x="914" y="2408"/>
                  <a:pt x="914" y="2408"/>
                  <a:pt x="914" y="2408"/>
                </a:cubicBezTo>
                <a:lnTo>
                  <a:pt x="914" y="2411"/>
                </a:lnTo>
                <a:lnTo>
                  <a:pt x="914" y="2412"/>
                </a:lnTo>
                <a:cubicBezTo>
                  <a:pt x="917" y="2413"/>
                  <a:pt x="917" y="2408"/>
                  <a:pt x="915" y="2408"/>
                </a:cubicBezTo>
                <a:close/>
                <a:moveTo>
                  <a:pt x="105" y="2408"/>
                </a:moveTo>
                <a:lnTo>
                  <a:pt x="106" y="2408"/>
                </a:lnTo>
                <a:cubicBezTo>
                  <a:pt x="104" y="2415"/>
                  <a:pt x="112" y="2418"/>
                  <a:pt x="113" y="2411"/>
                </a:cubicBezTo>
                <a:cubicBezTo>
                  <a:pt x="111" y="2409"/>
                  <a:pt x="108" y="2407"/>
                  <a:pt x="105" y="2408"/>
                </a:cubicBezTo>
                <a:close/>
                <a:moveTo>
                  <a:pt x="2061" y="2407"/>
                </a:moveTo>
                <a:cubicBezTo>
                  <a:pt x="2060" y="2410"/>
                  <a:pt x="2063" y="2410"/>
                  <a:pt x="2064" y="2409"/>
                </a:cubicBezTo>
                <a:lnTo>
                  <a:pt x="2064" y="2409"/>
                </a:lnTo>
                <a:lnTo>
                  <a:pt x="2064" y="2409"/>
                </a:lnTo>
                <a:lnTo>
                  <a:pt x="2064" y="2408"/>
                </a:lnTo>
                <a:lnTo>
                  <a:pt x="2064" y="2409"/>
                </a:lnTo>
                <a:lnTo>
                  <a:pt x="2063" y="2408"/>
                </a:lnTo>
                <a:cubicBezTo>
                  <a:pt x="2063" y="2408"/>
                  <a:pt x="2062" y="2407"/>
                  <a:pt x="2061" y="2407"/>
                </a:cubicBezTo>
                <a:close/>
                <a:moveTo>
                  <a:pt x="1922" y="2406"/>
                </a:moveTo>
                <a:cubicBezTo>
                  <a:pt x="1920" y="2407"/>
                  <a:pt x="1921" y="2410"/>
                  <a:pt x="1923" y="2407"/>
                </a:cubicBezTo>
                <a:cubicBezTo>
                  <a:pt x="1923" y="2406"/>
                  <a:pt x="1922" y="2406"/>
                  <a:pt x="1922" y="2406"/>
                </a:cubicBezTo>
                <a:close/>
                <a:moveTo>
                  <a:pt x="1943" y="2406"/>
                </a:moveTo>
                <a:cubicBezTo>
                  <a:pt x="1941" y="2409"/>
                  <a:pt x="1946" y="2409"/>
                  <a:pt x="1947" y="2408"/>
                </a:cubicBezTo>
                <a:lnTo>
                  <a:pt x="1947" y="2408"/>
                </a:lnTo>
                <a:lnTo>
                  <a:pt x="1947" y="2408"/>
                </a:lnTo>
                <a:lnTo>
                  <a:pt x="1947" y="2407"/>
                </a:lnTo>
                <a:lnTo>
                  <a:pt x="1947" y="2408"/>
                </a:lnTo>
                <a:lnTo>
                  <a:pt x="1945" y="2407"/>
                </a:lnTo>
                <a:cubicBezTo>
                  <a:pt x="1944" y="2406"/>
                  <a:pt x="1944" y="2406"/>
                  <a:pt x="1943" y="2406"/>
                </a:cubicBezTo>
                <a:close/>
                <a:moveTo>
                  <a:pt x="1671" y="2406"/>
                </a:moveTo>
                <a:cubicBezTo>
                  <a:pt x="1669" y="2406"/>
                  <a:pt x="1667" y="2406"/>
                  <a:pt x="1668" y="2408"/>
                </a:cubicBezTo>
                <a:lnTo>
                  <a:pt x="1668" y="2408"/>
                </a:lnTo>
                <a:cubicBezTo>
                  <a:pt x="1669" y="2409"/>
                  <a:pt x="1671" y="2408"/>
                  <a:pt x="1671" y="2406"/>
                </a:cubicBezTo>
                <a:close/>
                <a:moveTo>
                  <a:pt x="1780" y="2406"/>
                </a:moveTo>
                <a:cubicBezTo>
                  <a:pt x="1780" y="2406"/>
                  <a:pt x="1780" y="2406"/>
                  <a:pt x="1780" y="2407"/>
                </a:cubicBezTo>
                <a:cubicBezTo>
                  <a:pt x="1782" y="2407"/>
                  <a:pt x="1780" y="2411"/>
                  <a:pt x="1781" y="2412"/>
                </a:cubicBezTo>
                <a:lnTo>
                  <a:pt x="1781" y="2413"/>
                </a:lnTo>
                <a:cubicBezTo>
                  <a:pt x="1784" y="2413"/>
                  <a:pt x="1784" y="2410"/>
                  <a:pt x="1784" y="2407"/>
                </a:cubicBezTo>
                <a:cubicBezTo>
                  <a:pt x="1782" y="2408"/>
                  <a:pt x="1781" y="2406"/>
                  <a:pt x="1780" y="2406"/>
                </a:cubicBezTo>
                <a:close/>
                <a:moveTo>
                  <a:pt x="122" y="2405"/>
                </a:moveTo>
                <a:cubicBezTo>
                  <a:pt x="122" y="2405"/>
                  <a:pt x="121" y="2405"/>
                  <a:pt x="121" y="2406"/>
                </a:cubicBezTo>
                <a:cubicBezTo>
                  <a:pt x="120" y="2410"/>
                  <a:pt x="126" y="2410"/>
                  <a:pt x="126" y="2407"/>
                </a:cubicBezTo>
                <a:cubicBezTo>
                  <a:pt x="124" y="2407"/>
                  <a:pt x="123" y="2405"/>
                  <a:pt x="122" y="2405"/>
                </a:cubicBezTo>
                <a:close/>
                <a:moveTo>
                  <a:pt x="1894" y="2405"/>
                </a:moveTo>
                <a:cubicBezTo>
                  <a:pt x="1895" y="2406"/>
                  <a:pt x="1893" y="2410"/>
                  <a:pt x="1895" y="2410"/>
                </a:cubicBezTo>
                <a:lnTo>
                  <a:pt x="1895" y="2410"/>
                </a:lnTo>
                <a:cubicBezTo>
                  <a:pt x="1897" y="2408"/>
                  <a:pt x="1897" y="2406"/>
                  <a:pt x="1894" y="2405"/>
                </a:cubicBezTo>
                <a:close/>
                <a:moveTo>
                  <a:pt x="1874" y="2405"/>
                </a:moveTo>
                <a:cubicBezTo>
                  <a:pt x="1874" y="2405"/>
                  <a:pt x="1874" y="2405"/>
                  <a:pt x="1873" y="2405"/>
                </a:cubicBezTo>
                <a:cubicBezTo>
                  <a:pt x="1872" y="2405"/>
                  <a:pt x="1872" y="2407"/>
                  <a:pt x="1872" y="2408"/>
                </a:cubicBezTo>
                <a:lnTo>
                  <a:pt x="1876" y="2408"/>
                </a:lnTo>
                <a:lnTo>
                  <a:pt x="1876" y="2408"/>
                </a:lnTo>
                <a:cubicBezTo>
                  <a:pt x="1876" y="2408"/>
                  <a:pt x="1876" y="2407"/>
                  <a:pt x="1876" y="2406"/>
                </a:cubicBezTo>
                <a:cubicBezTo>
                  <a:pt x="1876" y="2405"/>
                  <a:pt x="1875" y="2405"/>
                  <a:pt x="1874" y="2405"/>
                </a:cubicBezTo>
                <a:close/>
                <a:moveTo>
                  <a:pt x="1187" y="2402"/>
                </a:moveTo>
                <a:cubicBezTo>
                  <a:pt x="1187" y="2402"/>
                  <a:pt x="1186" y="2402"/>
                  <a:pt x="1186" y="2402"/>
                </a:cubicBezTo>
                <a:lnTo>
                  <a:pt x="1186" y="2405"/>
                </a:lnTo>
                <a:lnTo>
                  <a:pt x="1186" y="2405"/>
                </a:lnTo>
                <a:lnTo>
                  <a:pt x="1186" y="2405"/>
                </a:lnTo>
                <a:lnTo>
                  <a:pt x="1186" y="2405"/>
                </a:lnTo>
                <a:lnTo>
                  <a:pt x="1187" y="2406"/>
                </a:lnTo>
                <a:cubicBezTo>
                  <a:pt x="1188" y="2406"/>
                  <a:pt x="1188" y="2402"/>
                  <a:pt x="1187" y="2402"/>
                </a:cubicBezTo>
                <a:close/>
                <a:moveTo>
                  <a:pt x="939" y="2391"/>
                </a:moveTo>
                <a:cubicBezTo>
                  <a:pt x="938" y="2391"/>
                  <a:pt x="936" y="2391"/>
                  <a:pt x="936" y="2393"/>
                </a:cubicBezTo>
                <a:cubicBezTo>
                  <a:pt x="938" y="2393"/>
                  <a:pt x="938" y="2394"/>
                  <a:pt x="940" y="2394"/>
                </a:cubicBezTo>
                <a:lnTo>
                  <a:pt x="940" y="2393"/>
                </a:lnTo>
                <a:cubicBezTo>
                  <a:pt x="941" y="2392"/>
                  <a:pt x="940" y="2391"/>
                  <a:pt x="939" y="2391"/>
                </a:cubicBezTo>
                <a:close/>
                <a:moveTo>
                  <a:pt x="2035" y="2390"/>
                </a:moveTo>
                <a:cubicBezTo>
                  <a:pt x="2035" y="2390"/>
                  <a:pt x="2034" y="2390"/>
                  <a:pt x="2034" y="2392"/>
                </a:cubicBezTo>
                <a:cubicBezTo>
                  <a:pt x="2035" y="2393"/>
                  <a:pt x="2037" y="2395"/>
                  <a:pt x="2038" y="2393"/>
                </a:cubicBezTo>
                <a:lnTo>
                  <a:pt x="2039" y="2392"/>
                </a:lnTo>
                <a:lnTo>
                  <a:pt x="2039" y="2392"/>
                </a:lnTo>
                <a:lnTo>
                  <a:pt x="2039" y="2392"/>
                </a:lnTo>
                <a:lnTo>
                  <a:pt x="2039" y="2392"/>
                </a:lnTo>
                <a:lnTo>
                  <a:pt x="2038" y="2391"/>
                </a:lnTo>
                <a:cubicBezTo>
                  <a:pt x="2037" y="2390"/>
                  <a:pt x="2036" y="2390"/>
                  <a:pt x="2035" y="2390"/>
                </a:cubicBezTo>
                <a:close/>
                <a:moveTo>
                  <a:pt x="2138" y="2390"/>
                </a:moveTo>
                <a:cubicBezTo>
                  <a:pt x="2138" y="2390"/>
                  <a:pt x="2138" y="2390"/>
                  <a:pt x="2137" y="2390"/>
                </a:cubicBezTo>
                <a:cubicBezTo>
                  <a:pt x="2136" y="2390"/>
                  <a:pt x="2135" y="2392"/>
                  <a:pt x="2136" y="2393"/>
                </a:cubicBezTo>
                <a:lnTo>
                  <a:pt x="2140" y="2393"/>
                </a:lnTo>
                <a:lnTo>
                  <a:pt x="2140" y="2393"/>
                </a:lnTo>
                <a:cubicBezTo>
                  <a:pt x="2140" y="2392"/>
                  <a:pt x="2140" y="2392"/>
                  <a:pt x="2140" y="2391"/>
                </a:cubicBezTo>
                <a:cubicBezTo>
                  <a:pt x="2140" y="2391"/>
                  <a:pt x="2139" y="2390"/>
                  <a:pt x="2138" y="2390"/>
                </a:cubicBezTo>
                <a:close/>
                <a:moveTo>
                  <a:pt x="1959" y="2389"/>
                </a:moveTo>
                <a:cubicBezTo>
                  <a:pt x="1957" y="2390"/>
                  <a:pt x="1959" y="2393"/>
                  <a:pt x="1961" y="2390"/>
                </a:cubicBezTo>
                <a:cubicBezTo>
                  <a:pt x="1960" y="2389"/>
                  <a:pt x="1959" y="2389"/>
                  <a:pt x="1959" y="2389"/>
                </a:cubicBezTo>
                <a:close/>
                <a:moveTo>
                  <a:pt x="927" y="2389"/>
                </a:moveTo>
                <a:cubicBezTo>
                  <a:pt x="927" y="2389"/>
                  <a:pt x="927" y="2389"/>
                  <a:pt x="926" y="2389"/>
                </a:cubicBezTo>
                <a:lnTo>
                  <a:pt x="926" y="2391"/>
                </a:lnTo>
                <a:lnTo>
                  <a:pt x="928" y="2391"/>
                </a:lnTo>
                <a:lnTo>
                  <a:pt x="928" y="2389"/>
                </a:lnTo>
                <a:lnTo>
                  <a:pt x="928" y="2389"/>
                </a:lnTo>
                <a:cubicBezTo>
                  <a:pt x="928" y="2389"/>
                  <a:pt x="928" y="2389"/>
                  <a:pt x="927" y="2389"/>
                </a:cubicBezTo>
                <a:close/>
                <a:moveTo>
                  <a:pt x="1522" y="2385"/>
                </a:moveTo>
                <a:lnTo>
                  <a:pt x="1522" y="2385"/>
                </a:lnTo>
                <a:cubicBezTo>
                  <a:pt x="1523" y="2388"/>
                  <a:pt x="1521" y="2393"/>
                  <a:pt x="1524" y="2392"/>
                </a:cubicBezTo>
                <a:cubicBezTo>
                  <a:pt x="1524" y="2389"/>
                  <a:pt x="1525" y="2385"/>
                  <a:pt x="1522" y="2385"/>
                </a:cubicBezTo>
                <a:close/>
                <a:moveTo>
                  <a:pt x="1202" y="2385"/>
                </a:moveTo>
                <a:cubicBezTo>
                  <a:pt x="1200" y="2385"/>
                  <a:pt x="1199" y="2385"/>
                  <a:pt x="1199" y="2387"/>
                </a:cubicBezTo>
                <a:cubicBezTo>
                  <a:pt x="1201" y="2388"/>
                  <a:pt x="1202" y="2387"/>
                  <a:pt x="1202" y="2385"/>
                </a:cubicBezTo>
                <a:lnTo>
                  <a:pt x="1202" y="2385"/>
                </a:lnTo>
                <a:close/>
                <a:moveTo>
                  <a:pt x="1443" y="2384"/>
                </a:moveTo>
                <a:cubicBezTo>
                  <a:pt x="1443" y="2384"/>
                  <a:pt x="1442" y="2384"/>
                  <a:pt x="1442" y="2384"/>
                </a:cubicBezTo>
                <a:lnTo>
                  <a:pt x="1442" y="2385"/>
                </a:lnTo>
                <a:cubicBezTo>
                  <a:pt x="1440" y="2388"/>
                  <a:pt x="1446" y="2388"/>
                  <a:pt x="1446" y="2386"/>
                </a:cubicBezTo>
                <a:cubicBezTo>
                  <a:pt x="1445" y="2385"/>
                  <a:pt x="1444" y="2385"/>
                  <a:pt x="1443" y="2384"/>
                </a:cubicBezTo>
                <a:close/>
                <a:moveTo>
                  <a:pt x="1231" y="2383"/>
                </a:moveTo>
                <a:cubicBezTo>
                  <a:pt x="1230" y="2386"/>
                  <a:pt x="1228" y="2389"/>
                  <a:pt x="1232" y="2390"/>
                </a:cubicBezTo>
                <a:lnTo>
                  <a:pt x="1231" y="2389"/>
                </a:lnTo>
                <a:cubicBezTo>
                  <a:pt x="1231" y="2388"/>
                  <a:pt x="1233" y="2383"/>
                  <a:pt x="1231" y="2383"/>
                </a:cubicBezTo>
                <a:close/>
                <a:moveTo>
                  <a:pt x="1191" y="2383"/>
                </a:moveTo>
                <a:cubicBezTo>
                  <a:pt x="1192" y="2386"/>
                  <a:pt x="1189" y="2394"/>
                  <a:pt x="1193" y="2394"/>
                </a:cubicBezTo>
                <a:lnTo>
                  <a:pt x="1193" y="2393"/>
                </a:lnTo>
                <a:cubicBezTo>
                  <a:pt x="1192" y="2390"/>
                  <a:pt x="1195" y="2382"/>
                  <a:pt x="1191" y="2383"/>
                </a:cubicBezTo>
                <a:close/>
                <a:moveTo>
                  <a:pt x="1976" y="2383"/>
                </a:moveTo>
                <a:cubicBezTo>
                  <a:pt x="1976" y="2383"/>
                  <a:pt x="1976" y="2383"/>
                  <a:pt x="1975" y="2383"/>
                </a:cubicBezTo>
                <a:cubicBezTo>
                  <a:pt x="1976" y="2385"/>
                  <a:pt x="1975" y="2393"/>
                  <a:pt x="1976" y="2390"/>
                </a:cubicBezTo>
                <a:lnTo>
                  <a:pt x="1976" y="2390"/>
                </a:lnTo>
                <a:cubicBezTo>
                  <a:pt x="1976" y="2389"/>
                  <a:pt x="1977" y="2383"/>
                  <a:pt x="1976" y="2383"/>
                </a:cubicBezTo>
                <a:close/>
                <a:moveTo>
                  <a:pt x="1167" y="2382"/>
                </a:moveTo>
                <a:cubicBezTo>
                  <a:pt x="1167" y="2384"/>
                  <a:pt x="1165" y="2389"/>
                  <a:pt x="1169" y="2388"/>
                </a:cubicBezTo>
                <a:cubicBezTo>
                  <a:pt x="1169" y="2386"/>
                  <a:pt x="1169" y="2384"/>
                  <a:pt x="1167" y="2382"/>
                </a:cubicBezTo>
                <a:lnTo>
                  <a:pt x="1167" y="2382"/>
                </a:lnTo>
                <a:close/>
                <a:moveTo>
                  <a:pt x="1955" y="2382"/>
                </a:moveTo>
                <a:cubicBezTo>
                  <a:pt x="1954" y="2382"/>
                  <a:pt x="1953" y="2383"/>
                  <a:pt x="1953" y="2383"/>
                </a:cubicBezTo>
                <a:cubicBezTo>
                  <a:pt x="1952" y="2388"/>
                  <a:pt x="1958" y="2385"/>
                  <a:pt x="1956" y="2382"/>
                </a:cubicBezTo>
                <a:cubicBezTo>
                  <a:pt x="1956" y="2382"/>
                  <a:pt x="1956" y="2382"/>
                  <a:pt x="1955" y="2382"/>
                </a:cubicBezTo>
                <a:close/>
                <a:moveTo>
                  <a:pt x="2144" y="2382"/>
                </a:moveTo>
                <a:cubicBezTo>
                  <a:pt x="2144" y="2382"/>
                  <a:pt x="2143" y="2382"/>
                  <a:pt x="2143" y="2382"/>
                </a:cubicBezTo>
                <a:cubicBezTo>
                  <a:pt x="2142" y="2383"/>
                  <a:pt x="2142" y="2387"/>
                  <a:pt x="2144" y="2387"/>
                </a:cubicBezTo>
                <a:lnTo>
                  <a:pt x="2145" y="2387"/>
                </a:lnTo>
                <a:lnTo>
                  <a:pt x="2145" y="2388"/>
                </a:lnTo>
                <a:lnTo>
                  <a:pt x="2145" y="2387"/>
                </a:lnTo>
                <a:lnTo>
                  <a:pt x="2145" y="2387"/>
                </a:lnTo>
                <a:lnTo>
                  <a:pt x="2145" y="2386"/>
                </a:lnTo>
                <a:cubicBezTo>
                  <a:pt x="2145" y="2384"/>
                  <a:pt x="2145" y="2382"/>
                  <a:pt x="2144" y="2382"/>
                </a:cubicBezTo>
                <a:close/>
                <a:moveTo>
                  <a:pt x="2023" y="2381"/>
                </a:moveTo>
                <a:cubicBezTo>
                  <a:pt x="2023" y="2382"/>
                  <a:pt x="2021" y="2390"/>
                  <a:pt x="2023" y="2382"/>
                </a:cubicBezTo>
                <a:cubicBezTo>
                  <a:pt x="2023" y="2382"/>
                  <a:pt x="2023" y="2381"/>
                  <a:pt x="2023" y="2381"/>
                </a:cubicBezTo>
                <a:close/>
                <a:moveTo>
                  <a:pt x="1180" y="2381"/>
                </a:moveTo>
                <a:cubicBezTo>
                  <a:pt x="1181" y="2388"/>
                  <a:pt x="1177" y="2383"/>
                  <a:pt x="1174" y="2383"/>
                </a:cubicBezTo>
                <a:cubicBezTo>
                  <a:pt x="1174" y="2385"/>
                  <a:pt x="1176" y="2385"/>
                  <a:pt x="1175" y="2388"/>
                </a:cubicBezTo>
                <a:cubicBezTo>
                  <a:pt x="1178" y="2388"/>
                  <a:pt x="1180" y="2388"/>
                  <a:pt x="1183" y="2388"/>
                </a:cubicBezTo>
                <a:cubicBezTo>
                  <a:pt x="1182" y="2392"/>
                  <a:pt x="1186" y="2390"/>
                  <a:pt x="1185" y="2394"/>
                </a:cubicBezTo>
                <a:cubicBezTo>
                  <a:pt x="1183" y="2394"/>
                  <a:pt x="1180" y="2393"/>
                  <a:pt x="1180" y="2395"/>
                </a:cubicBezTo>
                <a:lnTo>
                  <a:pt x="1180" y="2396"/>
                </a:lnTo>
                <a:lnTo>
                  <a:pt x="1180" y="2396"/>
                </a:lnTo>
                <a:lnTo>
                  <a:pt x="1180" y="2396"/>
                </a:lnTo>
                <a:lnTo>
                  <a:pt x="1180" y="2396"/>
                </a:lnTo>
                <a:lnTo>
                  <a:pt x="1183" y="2396"/>
                </a:lnTo>
                <a:cubicBezTo>
                  <a:pt x="1187" y="2396"/>
                  <a:pt x="1190" y="2396"/>
                  <a:pt x="1190" y="2392"/>
                </a:cubicBezTo>
                <a:cubicBezTo>
                  <a:pt x="1185" y="2390"/>
                  <a:pt x="1188" y="2380"/>
                  <a:pt x="1180" y="2381"/>
                </a:cubicBezTo>
                <a:close/>
                <a:moveTo>
                  <a:pt x="1943" y="2379"/>
                </a:moveTo>
                <a:lnTo>
                  <a:pt x="1943" y="2382"/>
                </a:lnTo>
                <a:lnTo>
                  <a:pt x="1945" y="2382"/>
                </a:lnTo>
                <a:cubicBezTo>
                  <a:pt x="1945" y="2382"/>
                  <a:pt x="1946" y="2382"/>
                  <a:pt x="1946" y="2382"/>
                </a:cubicBezTo>
                <a:lnTo>
                  <a:pt x="1946" y="2382"/>
                </a:lnTo>
                <a:lnTo>
                  <a:pt x="1946" y="2382"/>
                </a:lnTo>
                <a:lnTo>
                  <a:pt x="1946" y="2381"/>
                </a:lnTo>
                <a:lnTo>
                  <a:pt x="1946" y="2382"/>
                </a:lnTo>
                <a:lnTo>
                  <a:pt x="1945" y="2381"/>
                </a:lnTo>
                <a:cubicBezTo>
                  <a:pt x="1944" y="2381"/>
                  <a:pt x="1944" y="2380"/>
                  <a:pt x="1943" y="2379"/>
                </a:cubicBezTo>
                <a:close/>
                <a:moveTo>
                  <a:pt x="1197" y="2379"/>
                </a:moveTo>
                <a:lnTo>
                  <a:pt x="1197" y="2383"/>
                </a:lnTo>
                <a:lnTo>
                  <a:pt x="1199" y="2383"/>
                </a:lnTo>
                <a:lnTo>
                  <a:pt x="1199" y="2379"/>
                </a:lnTo>
                <a:lnTo>
                  <a:pt x="1197" y="2379"/>
                </a:lnTo>
                <a:close/>
                <a:moveTo>
                  <a:pt x="1370" y="2378"/>
                </a:moveTo>
                <a:cubicBezTo>
                  <a:pt x="1370" y="2378"/>
                  <a:pt x="1370" y="2378"/>
                  <a:pt x="1369" y="2378"/>
                </a:cubicBezTo>
                <a:cubicBezTo>
                  <a:pt x="1369" y="2381"/>
                  <a:pt x="1369" y="2384"/>
                  <a:pt x="1372" y="2383"/>
                </a:cubicBezTo>
                <a:lnTo>
                  <a:pt x="1372" y="2382"/>
                </a:lnTo>
                <a:cubicBezTo>
                  <a:pt x="1372" y="2380"/>
                  <a:pt x="1372" y="2379"/>
                  <a:pt x="1370" y="2378"/>
                </a:cubicBezTo>
                <a:close/>
                <a:moveTo>
                  <a:pt x="1288" y="2377"/>
                </a:moveTo>
                <a:lnTo>
                  <a:pt x="1288" y="2380"/>
                </a:lnTo>
                <a:cubicBezTo>
                  <a:pt x="1291" y="2381"/>
                  <a:pt x="1290" y="2378"/>
                  <a:pt x="1291" y="2377"/>
                </a:cubicBezTo>
                <a:cubicBezTo>
                  <a:pt x="1290" y="2377"/>
                  <a:pt x="1289" y="2377"/>
                  <a:pt x="1288" y="2377"/>
                </a:cubicBezTo>
                <a:close/>
                <a:moveTo>
                  <a:pt x="2347" y="2373"/>
                </a:moveTo>
                <a:cubicBezTo>
                  <a:pt x="2345" y="2373"/>
                  <a:pt x="2344" y="2375"/>
                  <a:pt x="2344" y="2377"/>
                </a:cubicBezTo>
                <a:lnTo>
                  <a:pt x="2349" y="2377"/>
                </a:lnTo>
                <a:lnTo>
                  <a:pt x="2349" y="2377"/>
                </a:lnTo>
                <a:lnTo>
                  <a:pt x="2350" y="2377"/>
                </a:lnTo>
                <a:lnTo>
                  <a:pt x="2349" y="2377"/>
                </a:lnTo>
                <a:lnTo>
                  <a:pt x="2349" y="2375"/>
                </a:lnTo>
                <a:cubicBezTo>
                  <a:pt x="2349" y="2374"/>
                  <a:pt x="2348" y="2373"/>
                  <a:pt x="2347" y="2373"/>
                </a:cubicBezTo>
                <a:close/>
                <a:moveTo>
                  <a:pt x="1179" y="2373"/>
                </a:moveTo>
                <a:cubicBezTo>
                  <a:pt x="1178" y="2373"/>
                  <a:pt x="1178" y="2373"/>
                  <a:pt x="1177" y="2374"/>
                </a:cubicBezTo>
                <a:lnTo>
                  <a:pt x="1177" y="2374"/>
                </a:lnTo>
                <a:cubicBezTo>
                  <a:pt x="1177" y="2377"/>
                  <a:pt x="1179" y="2377"/>
                  <a:pt x="1180" y="2378"/>
                </a:cubicBezTo>
                <a:cubicBezTo>
                  <a:pt x="1180" y="2376"/>
                  <a:pt x="1181" y="2376"/>
                  <a:pt x="1181" y="2374"/>
                </a:cubicBezTo>
                <a:cubicBezTo>
                  <a:pt x="1181" y="2374"/>
                  <a:pt x="1181" y="2374"/>
                  <a:pt x="1181" y="2374"/>
                </a:cubicBezTo>
                <a:cubicBezTo>
                  <a:pt x="1180" y="2373"/>
                  <a:pt x="1180" y="2373"/>
                  <a:pt x="1179" y="2373"/>
                </a:cubicBezTo>
                <a:close/>
                <a:moveTo>
                  <a:pt x="1989" y="2368"/>
                </a:moveTo>
                <a:cubicBezTo>
                  <a:pt x="1988" y="2369"/>
                  <a:pt x="1988" y="2369"/>
                  <a:pt x="1987" y="2369"/>
                </a:cubicBezTo>
                <a:lnTo>
                  <a:pt x="1986" y="2369"/>
                </a:lnTo>
                <a:cubicBezTo>
                  <a:pt x="1986" y="2372"/>
                  <a:pt x="1988" y="2374"/>
                  <a:pt x="1991" y="2375"/>
                </a:cubicBezTo>
                <a:cubicBezTo>
                  <a:pt x="1993" y="2372"/>
                  <a:pt x="1990" y="2370"/>
                  <a:pt x="1989" y="2368"/>
                </a:cubicBezTo>
                <a:close/>
                <a:moveTo>
                  <a:pt x="1176" y="2367"/>
                </a:moveTo>
                <a:cubicBezTo>
                  <a:pt x="1175" y="2367"/>
                  <a:pt x="1174" y="2368"/>
                  <a:pt x="1174" y="2368"/>
                </a:cubicBezTo>
                <a:cubicBezTo>
                  <a:pt x="1173" y="2372"/>
                  <a:pt x="1179" y="2369"/>
                  <a:pt x="1177" y="2367"/>
                </a:cubicBezTo>
                <a:lnTo>
                  <a:pt x="1177" y="2367"/>
                </a:lnTo>
                <a:cubicBezTo>
                  <a:pt x="1177" y="2367"/>
                  <a:pt x="1176" y="2367"/>
                  <a:pt x="1176" y="2367"/>
                </a:cubicBezTo>
                <a:close/>
                <a:moveTo>
                  <a:pt x="1165" y="2365"/>
                </a:moveTo>
                <a:lnTo>
                  <a:pt x="1165" y="2369"/>
                </a:lnTo>
                <a:cubicBezTo>
                  <a:pt x="1166" y="2369"/>
                  <a:pt x="1166" y="2369"/>
                  <a:pt x="1167" y="2369"/>
                </a:cubicBezTo>
                <a:lnTo>
                  <a:pt x="1167" y="2365"/>
                </a:lnTo>
                <a:lnTo>
                  <a:pt x="1165" y="2365"/>
                </a:lnTo>
                <a:close/>
                <a:moveTo>
                  <a:pt x="1186" y="2364"/>
                </a:moveTo>
                <a:cubicBezTo>
                  <a:pt x="1184" y="2364"/>
                  <a:pt x="1183" y="2365"/>
                  <a:pt x="1181" y="2365"/>
                </a:cubicBezTo>
                <a:cubicBezTo>
                  <a:pt x="1180" y="2374"/>
                  <a:pt x="1190" y="2371"/>
                  <a:pt x="1189" y="2379"/>
                </a:cubicBezTo>
                <a:cubicBezTo>
                  <a:pt x="1195" y="2376"/>
                  <a:pt x="1201" y="2375"/>
                  <a:pt x="1207" y="2376"/>
                </a:cubicBezTo>
                <a:lnTo>
                  <a:pt x="1207" y="2383"/>
                </a:lnTo>
                <a:cubicBezTo>
                  <a:pt x="1216" y="2381"/>
                  <a:pt x="1216" y="2387"/>
                  <a:pt x="1220" y="2389"/>
                </a:cubicBezTo>
                <a:cubicBezTo>
                  <a:pt x="1221" y="2385"/>
                  <a:pt x="1225" y="2387"/>
                  <a:pt x="1225" y="2383"/>
                </a:cubicBezTo>
                <a:cubicBezTo>
                  <a:pt x="1224" y="2383"/>
                  <a:pt x="1224" y="2381"/>
                  <a:pt x="1224" y="2380"/>
                </a:cubicBezTo>
                <a:lnTo>
                  <a:pt x="1223" y="2380"/>
                </a:lnTo>
                <a:cubicBezTo>
                  <a:pt x="1212" y="2379"/>
                  <a:pt x="1206" y="2372"/>
                  <a:pt x="1191" y="2374"/>
                </a:cubicBezTo>
                <a:lnTo>
                  <a:pt x="1191" y="2364"/>
                </a:lnTo>
                <a:cubicBezTo>
                  <a:pt x="1190" y="2364"/>
                  <a:pt x="1188" y="2364"/>
                  <a:pt x="1186" y="2364"/>
                </a:cubicBezTo>
                <a:close/>
                <a:moveTo>
                  <a:pt x="1207" y="2364"/>
                </a:moveTo>
                <a:cubicBezTo>
                  <a:pt x="1208" y="2368"/>
                  <a:pt x="1207" y="2364"/>
                  <a:pt x="1204" y="2365"/>
                </a:cubicBezTo>
                <a:cubicBezTo>
                  <a:pt x="1203" y="2369"/>
                  <a:pt x="1207" y="2368"/>
                  <a:pt x="1209" y="2368"/>
                </a:cubicBezTo>
                <a:lnTo>
                  <a:pt x="1209" y="2368"/>
                </a:lnTo>
                <a:cubicBezTo>
                  <a:pt x="1210" y="2365"/>
                  <a:pt x="1209" y="2363"/>
                  <a:pt x="1207" y="2364"/>
                </a:cubicBezTo>
                <a:close/>
                <a:moveTo>
                  <a:pt x="2048" y="2363"/>
                </a:moveTo>
                <a:lnTo>
                  <a:pt x="2048" y="2370"/>
                </a:lnTo>
                <a:cubicBezTo>
                  <a:pt x="2054" y="2369"/>
                  <a:pt x="2052" y="2376"/>
                  <a:pt x="2056" y="2377"/>
                </a:cubicBezTo>
                <a:cubicBezTo>
                  <a:pt x="2056" y="2372"/>
                  <a:pt x="2062" y="2373"/>
                  <a:pt x="2062" y="2368"/>
                </a:cubicBezTo>
                <a:cubicBezTo>
                  <a:pt x="2059" y="2367"/>
                  <a:pt x="2049" y="2372"/>
                  <a:pt x="2048" y="2363"/>
                </a:cubicBezTo>
                <a:close/>
                <a:moveTo>
                  <a:pt x="1135" y="2362"/>
                </a:moveTo>
                <a:cubicBezTo>
                  <a:pt x="1134" y="2362"/>
                  <a:pt x="1132" y="2363"/>
                  <a:pt x="1132" y="2367"/>
                </a:cubicBezTo>
                <a:lnTo>
                  <a:pt x="1132" y="2367"/>
                </a:lnTo>
                <a:cubicBezTo>
                  <a:pt x="1138" y="2366"/>
                  <a:pt x="1135" y="2369"/>
                  <a:pt x="1137" y="2372"/>
                </a:cubicBezTo>
                <a:cubicBezTo>
                  <a:pt x="1138" y="2373"/>
                  <a:pt x="1140" y="2372"/>
                  <a:pt x="1142" y="2371"/>
                </a:cubicBezTo>
                <a:cubicBezTo>
                  <a:pt x="1142" y="2367"/>
                  <a:pt x="1138" y="2363"/>
                  <a:pt x="1135" y="2362"/>
                </a:cubicBezTo>
                <a:close/>
                <a:moveTo>
                  <a:pt x="2279" y="2359"/>
                </a:moveTo>
                <a:lnTo>
                  <a:pt x="2279" y="2359"/>
                </a:lnTo>
                <a:cubicBezTo>
                  <a:pt x="2279" y="2363"/>
                  <a:pt x="2281" y="2364"/>
                  <a:pt x="2280" y="2368"/>
                </a:cubicBezTo>
                <a:cubicBezTo>
                  <a:pt x="2283" y="2367"/>
                  <a:pt x="2283" y="2370"/>
                  <a:pt x="2286" y="2369"/>
                </a:cubicBezTo>
                <a:cubicBezTo>
                  <a:pt x="2288" y="2366"/>
                  <a:pt x="2284" y="2364"/>
                  <a:pt x="2285" y="2359"/>
                </a:cubicBezTo>
                <a:lnTo>
                  <a:pt x="2279" y="2359"/>
                </a:lnTo>
                <a:close/>
                <a:moveTo>
                  <a:pt x="2170" y="2358"/>
                </a:moveTo>
                <a:lnTo>
                  <a:pt x="2170" y="2364"/>
                </a:lnTo>
                <a:cubicBezTo>
                  <a:pt x="2172" y="2363"/>
                  <a:pt x="2173" y="2364"/>
                  <a:pt x="2173" y="2367"/>
                </a:cubicBezTo>
                <a:cubicBezTo>
                  <a:pt x="2174" y="2367"/>
                  <a:pt x="2176" y="2367"/>
                  <a:pt x="2178" y="2367"/>
                </a:cubicBezTo>
                <a:lnTo>
                  <a:pt x="2178" y="2362"/>
                </a:lnTo>
                <a:cubicBezTo>
                  <a:pt x="2175" y="2362"/>
                  <a:pt x="2174" y="2361"/>
                  <a:pt x="2175" y="2358"/>
                </a:cubicBezTo>
                <a:lnTo>
                  <a:pt x="2170" y="2358"/>
                </a:lnTo>
                <a:close/>
                <a:moveTo>
                  <a:pt x="2257" y="2357"/>
                </a:moveTo>
                <a:cubicBezTo>
                  <a:pt x="2256" y="2357"/>
                  <a:pt x="2254" y="2358"/>
                  <a:pt x="2254" y="2359"/>
                </a:cubicBezTo>
                <a:lnTo>
                  <a:pt x="2253" y="2359"/>
                </a:lnTo>
                <a:cubicBezTo>
                  <a:pt x="2255" y="2359"/>
                  <a:pt x="2259" y="2361"/>
                  <a:pt x="2259" y="2357"/>
                </a:cubicBezTo>
                <a:cubicBezTo>
                  <a:pt x="2258" y="2357"/>
                  <a:pt x="2258" y="2357"/>
                  <a:pt x="2257" y="2357"/>
                </a:cubicBezTo>
                <a:close/>
                <a:moveTo>
                  <a:pt x="2809" y="2357"/>
                </a:moveTo>
                <a:lnTo>
                  <a:pt x="2809" y="2359"/>
                </a:lnTo>
                <a:lnTo>
                  <a:pt x="2812" y="2359"/>
                </a:lnTo>
                <a:lnTo>
                  <a:pt x="2812" y="2357"/>
                </a:lnTo>
                <a:cubicBezTo>
                  <a:pt x="2811" y="2357"/>
                  <a:pt x="2810" y="2357"/>
                  <a:pt x="2809" y="2357"/>
                </a:cubicBezTo>
                <a:close/>
                <a:moveTo>
                  <a:pt x="2684" y="2356"/>
                </a:moveTo>
                <a:lnTo>
                  <a:pt x="2685" y="2356"/>
                </a:lnTo>
                <a:lnTo>
                  <a:pt x="2684" y="2357"/>
                </a:lnTo>
                <a:lnTo>
                  <a:pt x="2684" y="2356"/>
                </a:lnTo>
                <a:close/>
                <a:moveTo>
                  <a:pt x="2073" y="2355"/>
                </a:moveTo>
                <a:cubicBezTo>
                  <a:pt x="2071" y="2355"/>
                  <a:pt x="2070" y="2356"/>
                  <a:pt x="2069" y="2358"/>
                </a:cubicBezTo>
                <a:lnTo>
                  <a:pt x="2068" y="2358"/>
                </a:lnTo>
                <a:cubicBezTo>
                  <a:pt x="2070" y="2357"/>
                  <a:pt x="2073" y="2359"/>
                  <a:pt x="2073" y="2355"/>
                </a:cubicBezTo>
                <a:close/>
                <a:moveTo>
                  <a:pt x="2692" y="2352"/>
                </a:moveTo>
                <a:cubicBezTo>
                  <a:pt x="2690" y="2352"/>
                  <a:pt x="2690" y="2356"/>
                  <a:pt x="2692" y="2355"/>
                </a:cubicBezTo>
                <a:lnTo>
                  <a:pt x="2692" y="2352"/>
                </a:lnTo>
                <a:cubicBezTo>
                  <a:pt x="2692" y="2352"/>
                  <a:pt x="2692" y="2352"/>
                  <a:pt x="2692" y="2352"/>
                </a:cubicBezTo>
                <a:close/>
                <a:moveTo>
                  <a:pt x="2888" y="2351"/>
                </a:moveTo>
                <a:cubicBezTo>
                  <a:pt x="2888" y="2351"/>
                  <a:pt x="2887" y="2352"/>
                  <a:pt x="2889" y="2354"/>
                </a:cubicBezTo>
                <a:cubicBezTo>
                  <a:pt x="2890" y="2352"/>
                  <a:pt x="2889" y="2351"/>
                  <a:pt x="2888" y="2351"/>
                </a:cubicBezTo>
                <a:close/>
                <a:moveTo>
                  <a:pt x="1690" y="2350"/>
                </a:moveTo>
                <a:lnTo>
                  <a:pt x="1690" y="2354"/>
                </a:lnTo>
                <a:lnTo>
                  <a:pt x="1694" y="2354"/>
                </a:lnTo>
                <a:cubicBezTo>
                  <a:pt x="1695" y="2350"/>
                  <a:pt x="1691" y="2351"/>
                  <a:pt x="1690" y="2350"/>
                </a:cubicBezTo>
                <a:close/>
                <a:moveTo>
                  <a:pt x="2372" y="2348"/>
                </a:moveTo>
                <a:lnTo>
                  <a:pt x="2372" y="2355"/>
                </a:lnTo>
                <a:cubicBezTo>
                  <a:pt x="2377" y="2355"/>
                  <a:pt x="2375" y="2348"/>
                  <a:pt x="2372" y="2348"/>
                </a:cubicBezTo>
                <a:close/>
                <a:moveTo>
                  <a:pt x="2689" y="2346"/>
                </a:moveTo>
                <a:cubicBezTo>
                  <a:pt x="2684" y="2346"/>
                  <a:pt x="2687" y="2357"/>
                  <a:pt x="2680" y="2353"/>
                </a:cubicBezTo>
                <a:cubicBezTo>
                  <a:pt x="2682" y="2359"/>
                  <a:pt x="2681" y="2365"/>
                  <a:pt x="2678" y="2367"/>
                </a:cubicBezTo>
                <a:cubicBezTo>
                  <a:pt x="2679" y="2367"/>
                  <a:pt x="2679" y="2368"/>
                  <a:pt x="2680" y="2368"/>
                </a:cubicBezTo>
                <a:cubicBezTo>
                  <a:pt x="2682" y="2368"/>
                  <a:pt x="2684" y="2367"/>
                  <a:pt x="2684" y="2365"/>
                </a:cubicBezTo>
                <a:cubicBezTo>
                  <a:pt x="2681" y="2366"/>
                  <a:pt x="2683" y="2360"/>
                  <a:pt x="2684" y="2360"/>
                </a:cubicBezTo>
                <a:cubicBezTo>
                  <a:pt x="2686" y="2361"/>
                  <a:pt x="2685" y="2368"/>
                  <a:pt x="2686" y="2365"/>
                </a:cubicBezTo>
                <a:cubicBezTo>
                  <a:pt x="2686" y="2365"/>
                  <a:pt x="2686" y="2364"/>
                  <a:pt x="2686" y="2364"/>
                </a:cubicBezTo>
                <a:cubicBezTo>
                  <a:pt x="2686" y="2362"/>
                  <a:pt x="2688" y="2360"/>
                  <a:pt x="2690" y="2361"/>
                </a:cubicBezTo>
                <a:cubicBezTo>
                  <a:pt x="2691" y="2362"/>
                  <a:pt x="2691" y="2365"/>
                  <a:pt x="2693" y="2364"/>
                </a:cubicBezTo>
                <a:cubicBezTo>
                  <a:pt x="2693" y="2358"/>
                  <a:pt x="2695" y="2363"/>
                  <a:pt x="2697" y="2361"/>
                </a:cubicBezTo>
                <a:cubicBezTo>
                  <a:pt x="2698" y="2357"/>
                  <a:pt x="2694" y="2358"/>
                  <a:pt x="2693" y="2355"/>
                </a:cubicBezTo>
                <a:cubicBezTo>
                  <a:pt x="2694" y="2358"/>
                  <a:pt x="2693" y="2359"/>
                  <a:pt x="2691" y="2359"/>
                </a:cubicBezTo>
                <a:cubicBezTo>
                  <a:pt x="2690" y="2356"/>
                  <a:pt x="2687" y="2359"/>
                  <a:pt x="2685" y="2357"/>
                </a:cubicBezTo>
                <a:lnTo>
                  <a:pt x="2685" y="2356"/>
                </a:lnTo>
                <a:lnTo>
                  <a:pt x="2685" y="2356"/>
                </a:lnTo>
                <a:cubicBezTo>
                  <a:pt x="2687" y="2354"/>
                  <a:pt x="2686" y="2348"/>
                  <a:pt x="2689" y="2346"/>
                </a:cubicBezTo>
                <a:close/>
                <a:moveTo>
                  <a:pt x="2194" y="2344"/>
                </a:moveTo>
                <a:cubicBezTo>
                  <a:pt x="2193" y="2346"/>
                  <a:pt x="2195" y="2350"/>
                  <a:pt x="2193" y="2350"/>
                </a:cubicBezTo>
                <a:cubicBezTo>
                  <a:pt x="2191" y="2350"/>
                  <a:pt x="2188" y="2350"/>
                  <a:pt x="2186" y="2350"/>
                </a:cubicBezTo>
                <a:lnTo>
                  <a:pt x="2186" y="2347"/>
                </a:lnTo>
                <a:cubicBezTo>
                  <a:pt x="2183" y="2347"/>
                  <a:pt x="2177" y="2344"/>
                  <a:pt x="2178" y="2349"/>
                </a:cubicBezTo>
                <a:cubicBezTo>
                  <a:pt x="2178" y="2352"/>
                  <a:pt x="2185" y="2348"/>
                  <a:pt x="2186" y="2351"/>
                </a:cubicBezTo>
                <a:lnTo>
                  <a:pt x="2186" y="2358"/>
                </a:lnTo>
                <a:cubicBezTo>
                  <a:pt x="2190" y="2359"/>
                  <a:pt x="2189" y="2364"/>
                  <a:pt x="2194" y="2364"/>
                </a:cubicBezTo>
                <a:cubicBezTo>
                  <a:pt x="2193" y="2360"/>
                  <a:pt x="2198" y="2363"/>
                  <a:pt x="2199" y="2361"/>
                </a:cubicBezTo>
                <a:lnTo>
                  <a:pt x="2199" y="2350"/>
                </a:lnTo>
                <a:cubicBezTo>
                  <a:pt x="2194" y="2351"/>
                  <a:pt x="2196" y="2346"/>
                  <a:pt x="2194" y="2344"/>
                </a:cubicBezTo>
                <a:close/>
                <a:moveTo>
                  <a:pt x="1681" y="2343"/>
                </a:moveTo>
                <a:cubicBezTo>
                  <a:pt x="1681" y="2343"/>
                  <a:pt x="1680" y="2343"/>
                  <a:pt x="1679" y="2343"/>
                </a:cubicBezTo>
                <a:cubicBezTo>
                  <a:pt x="1681" y="2346"/>
                  <a:pt x="1689" y="2348"/>
                  <a:pt x="1690" y="2348"/>
                </a:cubicBezTo>
                <a:cubicBezTo>
                  <a:pt x="1689" y="2348"/>
                  <a:pt x="1688" y="2347"/>
                  <a:pt x="1689" y="2347"/>
                </a:cubicBezTo>
                <a:cubicBezTo>
                  <a:pt x="1689" y="2347"/>
                  <a:pt x="1690" y="2347"/>
                  <a:pt x="1690" y="2346"/>
                </a:cubicBezTo>
                <a:lnTo>
                  <a:pt x="1690" y="2346"/>
                </a:lnTo>
                <a:cubicBezTo>
                  <a:pt x="1685" y="2347"/>
                  <a:pt x="1685" y="2343"/>
                  <a:pt x="1681" y="2343"/>
                </a:cubicBezTo>
                <a:close/>
                <a:moveTo>
                  <a:pt x="2835" y="2343"/>
                </a:moveTo>
                <a:cubicBezTo>
                  <a:pt x="2833" y="2344"/>
                  <a:pt x="2833" y="2346"/>
                  <a:pt x="2833" y="2348"/>
                </a:cubicBezTo>
                <a:cubicBezTo>
                  <a:pt x="2840" y="2350"/>
                  <a:pt x="2831" y="2355"/>
                  <a:pt x="2834" y="2357"/>
                </a:cubicBezTo>
                <a:cubicBezTo>
                  <a:pt x="2835" y="2357"/>
                  <a:pt x="2836" y="2357"/>
                  <a:pt x="2837" y="2357"/>
                </a:cubicBezTo>
                <a:lnTo>
                  <a:pt x="2837" y="2357"/>
                </a:lnTo>
                <a:cubicBezTo>
                  <a:pt x="2834" y="2352"/>
                  <a:pt x="2842" y="2349"/>
                  <a:pt x="2839" y="2344"/>
                </a:cubicBezTo>
                <a:cubicBezTo>
                  <a:pt x="2840" y="2348"/>
                  <a:pt x="2835" y="2346"/>
                  <a:pt x="2837" y="2343"/>
                </a:cubicBezTo>
                <a:cubicBezTo>
                  <a:pt x="2836" y="2343"/>
                  <a:pt x="2835" y="2343"/>
                  <a:pt x="2835" y="2343"/>
                </a:cubicBezTo>
                <a:close/>
                <a:moveTo>
                  <a:pt x="2380" y="2343"/>
                </a:moveTo>
                <a:cubicBezTo>
                  <a:pt x="2379" y="2343"/>
                  <a:pt x="2377" y="2342"/>
                  <a:pt x="2377" y="2344"/>
                </a:cubicBezTo>
                <a:lnTo>
                  <a:pt x="2377" y="2344"/>
                </a:lnTo>
                <a:cubicBezTo>
                  <a:pt x="2378" y="2344"/>
                  <a:pt x="2378" y="2346"/>
                  <a:pt x="2380" y="2346"/>
                </a:cubicBezTo>
                <a:lnTo>
                  <a:pt x="2380" y="2343"/>
                </a:lnTo>
                <a:close/>
                <a:moveTo>
                  <a:pt x="2845" y="2342"/>
                </a:moveTo>
                <a:cubicBezTo>
                  <a:pt x="2844" y="2342"/>
                  <a:pt x="2843" y="2343"/>
                  <a:pt x="2843" y="2345"/>
                </a:cubicBezTo>
                <a:cubicBezTo>
                  <a:pt x="2844" y="2345"/>
                  <a:pt x="2844" y="2347"/>
                  <a:pt x="2846" y="2347"/>
                </a:cubicBezTo>
                <a:lnTo>
                  <a:pt x="2846" y="2346"/>
                </a:lnTo>
                <a:cubicBezTo>
                  <a:pt x="2846" y="2345"/>
                  <a:pt x="2847" y="2344"/>
                  <a:pt x="2847" y="2342"/>
                </a:cubicBezTo>
                <a:cubicBezTo>
                  <a:pt x="2846" y="2342"/>
                  <a:pt x="2846" y="2342"/>
                  <a:pt x="2845" y="2342"/>
                </a:cubicBezTo>
                <a:close/>
                <a:moveTo>
                  <a:pt x="2692" y="2341"/>
                </a:moveTo>
                <a:cubicBezTo>
                  <a:pt x="2691" y="2341"/>
                  <a:pt x="2690" y="2341"/>
                  <a:pt x="2690" y="2342"/>
                </a:cubicBezTo>
                <a:lnTo>
                  <a:pt x="2689" y="2342"/>
                </a:lnTo>
                <a:cubicBezTo>
                  <a:pt x="2691" y="2342"/>
                  <a:pt x="2691" y="2344"/>
                  <a:pt x="2693" y="2343"/>
                </a:cubicBezTo>
                <a:cubicBezTo>
                  <a:pt x="2694" y="2342"/>
                  <a:pt x="2693" y="2341"/>
                  <a:pt x="2692" y="2341"/>
                </a:cubicBezTo>
                <a:close/>
                <a:moveTo>
                  <a:pt x="2698" y="2340"/>
                </a:moveTo>
                <a:lnTo>
                  <a:pt x="2698" y="2343"/>
                </a:lnTo>
                <a:lnTo>
                  <a:pt x="2700" y="2343"/>
                </a:lnTo>
                <a:lnTo>
                  <a:pt x="2700" y="2340"/>
                </a:lnTo>
                <a:lnTo>
                  <a:pt x="2698" y="2340"/>
                </a:lnTo>
                <a:close/>
                <a:moveTo>
                  <a:pt x="2070" y="2340"/>
                </a:moveTo>
                <a:cubicBezTo>
                  <a:pt x="2068" y="2340"/>
                  <a:pt x="2067" y="2341"/>
                  <a:pt x="2067" y="2344"/>
                </a:cubicBezTo>
                <a:cubicBezTo>
                  <a:pt x="2069" y="2345"/>
                  <a:pt x="2072" y="2345"/>
                  <a:pt x="2072" y="2349"/>
                </a:cubicBezTo>
                <a:cubicBezTo>
                  <a:pt x="2072" y="2351"/>
                  <a:pt x="2068" y="2350"/>
                  <a:pt x="2069" y="2352"/>
                </a:cubicBezTo>
                <a:cubicBezTo>
                  <a:pt x="2071" y="2353"/>
                  <a:pt x="2071" y="2354"/>
                  <a:pt x="2074" y="2354"/>
                </a:cubicBezTo>
                <a:cubicBezTo>
                  <a:pt x="2076" y="2349"/>
                  <a:pt x="2072" y="2348"/>
                  <a:pt x="2076" y="2343"/>
                </a:cubicBezTo>
                <a:lnTo>
                  <a:pt x="2076" y="2343"/>
                </a:lnTo>
                <a:cubicBezTo>
                  <a:pt x="2075" y="2342"/>
                  <a:pt x="2072" y="2341"/>
                  <a:pt x="2070" y="2340"/>
                </a:cubicBezTo>
                <a:close/>
                <a:moveTo>
                  <a:pt x="2769" y="2340"/>
                </a:moveTo>
                <a:lnTo>
                  <a:pt x="2769" y="2346"/>
                </a:lnTo>
                <a:cubicBezTo>
                  <a:pt x="2770" y="2346"/>
                  <a:pt x="2772" y="2346"/>
                  <a:pt x="2772" y="2345"/>
                </a:cubicBezTo>
                <a:cubicBezTo>
                  <a:pt x="2770" y="2344"/>
                  <a:pt x="2771" y="2341"/>
                  <a:pt x="2769" y="2340"/>
                </a:cubicBezTo>
                <a:close/>
                <a:moveTo>
                  <a:pt x="2108" y="2340"/>
                </a:moveTo>
                <a:cubicBezTo>
                  <a:pt x="2108" y="2340"/>
                  <a:pt x="2108" y="2340"/>
                  <a:pt x="2107" y="2341"/>
                </a:cubicBezTo>
                <a:cubicBezTo>
                  <a:pt x="2107" y="2347"/>
                  <a:pt x="2111" y="2349"/>
                  <a:pt x="2116" y="2349"/>
                </a:cubicBezTo>
                <a:cubicBezTo>
                  <a:pt x="2116" y="2346"/>
                  <a:pt x="2115" y="2343"/>
                  <a:pt x="2113" y="2341"/>
                </a:cubicBezTo>
                <a:lnTo>
                  <a:pt x="2113" y="2341"/>
                </a:lnTo>
                <a:cubicBezTo>
                  <a:pt x="2112" y="2343"/>
                  <a:pt x="2110" y="2340"/>
                  <a:pt x="2108" y="2340"/>
                </a:cubicBezTo>
                <a:close/>
                <a:moveTo>
                  <a:pt x="2429" y="2340"/>
                </a:moveTo>
                <a:cubicBezTo>
                  <a:pt x="2427" y="2343"/>
                  <a:pt x="2426" y="2348"/>
                  <a:pt x="2426" y="2352"/>
                </a:cubicBezTo>
                <a:lnTo>
                  <a:pt x="2430" y="2352"/>
                </a:lnTo>
                <a:lnTo>
                  <a:pt x="2430" y="2352"/>
                </a:lnTo>
                <a:lnTo>
                  <a:pt x="2431" y="2352"/>
                </a:lnTo>
                <a:lnTo>
                  <a:pt x="2430" y="2352"/>
                </a:lnTo>
                <a:lnTo>
                  <a:pt x="2430" y="2350"/>
                </a:lnTo>
                <a:cubicBezTo>
                  <a:pt x="2430" y="2345"/>
                  <a:pt x="2432" y="2341"/>
                  <a:pt x="2429" y="2340"/>
                </a:cubicBezTo>
                <a:close/>
                <a:moveTo>
                  <a:pt x="2782" y="2338"/>
                </a:moveTo>
                <a:cubicBezTo>
                  <a:pt x="2782" y="2342"/>
                  <a:pt x="2780" y="2343"/>
                  <a:pt x="2780" y="2346"/>
                </a:cubicBezTo>
                <a:cubicBezTo>
                  <a:pt x="2782" y="2346"/>
                  <a:pt x="2784" y="2346"/>
                  <a:pt x="2783" y="2348"/>
                </a:cubicBezTo>
                <a:cubicBezTo>
                  <a:pt x="2779" y="2347"/>
                  <a:pt x="2779" y="2351"/>
                  <a:pt x="2777" y="2352"/>
                </a:cubicBezTo>
                <a:cubicBezTo>
                  <a:pt x="2777" y="2351"/>
                  <a:pt x="2777" y="2349"/>
                  <a:pt x="2776" y="2347"/>
                </a:cubicBezTo>
                <a:cubicBezTo>
                  <a:pt x="2769" y="2349"/>
                  <a:pt x="2761" y="2350"/>
                  <a:pt x="2754" y="2348"/>
                </a:cubicBezTo>
                <a:cubicBezTo>
                  <a:pt x="2755" y="2349"/>
                  <a:pt x="2758" y="2348"/>
                  <a:pt x="2757" y="2351"/>
                </a:cubicBezTo>
                <a:cubicBezTo>
                  <a:pt x="2755" y="2350"/>
                  <a:pt x="2752" y="2350"/>
                  <a:pt x="2753" y="2346"/>
                </a:cubicBezTo>
                <a:cubicBezTo>
                  <a:pt x="2748" y="2348"/>
                  <a:pt x="2752" y="2358"/>
                  <a:pt x="2755" y="2359"/>
                </a:cubicBezTo>
                <a:cubicBezTo>
                  <a:pt x="2757" y="2358"/>
                  <a:pt x="2753" y="2355"/>
                  <a:pt x="2757" y="2354"/>
                </a:cubicBezTo>
                <a:lnTo>
                  <a:pt x="2757" y="2358"/>
                </a:lnTo>
                <a:cubicBezTo>
                  <a:pt x="2765" y="2358"/>
                  <a:pt x="2770" y="2354"/>
                  <a:pt x="2775" y="2359"/>
                </a:cubicBezTo>
                <a:cubicBezTo>
                  <a:pt x="2776" y="2355"/>
                  <a:pt x="2779" y="2354"/>
                  <a:pt x="2781" y="2353"/>
                </a:cubicBezTo>
                <a:cubicBezTo>
                  <a:pt x="2782" y="2354"/>
                  <a:pt x="2783" y="2356"/>
                  <a:pt x="2784" y="2357"/>
                </a:cubicBezTo>
                <a:cubicBezTo>
                  <a:pt x="2788" y="2356"/>
                  <a:pt x="2788" y="2351"/>
                  <a:pt x="2790" y="2348"/>
                </a:cubicBezTo>
                <a:lnTo>
                  <a:pt x="2790" y="2348"/>
                </a:lnTo>
                <a:cubicBezTo>
                  <a:pt x="2785" y="2348"/>
                  <a:pt x="2787" y="2340"/>
                  <a:pt x="2782" y="2338"/>
                </a:cubicBezTo>
                <a:close/>
                <a:moveTo>
                  <a:pt x="1617" y="2338"/>
                </a:moveTo>
                <a:cubicBezTo>
                  <a:pt x="1617" y="2338"/>
                  <a:pt x="1616" y="2338"/>
                  <a:pt x="1615" y="2340"/>
                </a:cubicBezTo>
                <a:cubicBezTo>
                  <a:pt x="1614" y="2340"/>
                  <a:pt x="1614" y="2339"/>
                  <a:pt x="1614" y="2341"/>
                </a:cubicBezTo>
                <a:lnTo>
                  <a:pt x="1614" y="2341"/>
                </a:lnTo>
                <a:cubicBezTo>
                  <a:pt x="1614" y="2344"/>
                  <a:pt x="1617" y="2339"/>
                  <a:pt x="1617" y="2338"/>
                </a:cubicBezTo>
                <a:close/>
                <a:moveTo>
                  <a:pt x="2952" y="2338"/>
                </a:moveTo>
                <a:cubicBezTo>
                  <a:pt x="2951" y="2340"/>
                  <a:pt x="2949" y="2341"/>
                  <a:pt x="2949" y="2345"/>
                </a:cubicBezTo>
                <a:cubicBezTo>
                  <a:pt x="2951" y="2345"/>
                  <a:pt x="2953" y="2345"/>
                  <a:pt x="2954" y="2345"/>
                </a:cubicBezTo>
                <a:lnTo>
                  <a:pt x="2954" y="2345"/>
                </a:lnTo>
                <a:cubicBezTo>
                  <a:pt x="2954" y="2342"/>
                  <a:pt x="2954" y="2339"/>
                  <a:pt x="2952" y="2338"/>
                </a:cubicBezTo>
                <a:close/>
                <a:moveTo>
                  <a:pt x="2732" y="2338"/>
                </a:moveTo>
                <a:cubicBezTo>
                  <a:pt x="2730" y="2338"/>
                  <a:pt x="2730" y="2342"/>
                  <a:pt x="2731" y="2339"/>
                </a:cubicBezTo>
                <a:cubicBezTo>
                  <a:pt x="2732" y="2339"/>
                  <a:pt x="2735" y="2339"/>
                  <a:pt x="2733" y="2338"/>
                </a:cubicBezTo>
                <a:lnTo>
                  <a:pt x="2733" y="2338"/>
                </a:lnTo>
                <a:cubicBezTo>
                  <a:pt x="2733" y="2338"/>
                  <a:pt x="2732" y="2338"/>
                  <a:pt x="2732" y="2338"/>
                </a:cubicBezTo>
                <a:close/>
                <a:moveTo>
                  <a:pt x="2604" y="2337"/>
                </a:moveTo>
                <a:cubicBezTo>
                  <a:pt x="2603" y="2337"/>
                  <a:pt x="2602" y="2337"/>
                  <a:pt x="2601" y="2339"/>
                </a:cubicBezTo>
                <a:lnTo>
                  <a:pt x="2602" y="2339"/>
                </a:lnTo>
                <a:cubicBezTo>
                  <a:pt x="2605" y="2338"/>
                  <a:pt x="2607" y="2342"/>
                  <a:pt x="2608" y="2338"/>
                </a:cubicBezTo>
                <a:cubicBezTo>
                  <a:pt x="2606" y="2338"/>
                  <a:pt x="2605" y="2337"/>
                  <a:pt x="2604" y="2337"/>
                </a:cubicBezTo>
                <a:close/>
                <a:moveTo>
                  <a:pt x="2619" y="2336"/>
                </a:moveTo>
                <a:lnTo>
                  <a:pt x="2619" y="2339"/>
                </a:lnTo>
                <a:lnTo>
                  <a:pt x="2621" y="2339"/>
                </a:lnTo>
                <a:lnTo>
                  <a:pt x="2621" y="2336"/>
                </a:lnTo>
                <a:cubicBezTo>
                  <a:pt x="2620" y="2336"/>
                  <a:pt x="2619" y="2336"/>
                  <a:pt x="2619" y="2336"/>
                </a:cubicBezTo>
                <a:close/>
                <a:moveTo>
                  <a:pt x="2625" y="2336"/>
                </a:moveTo>
                <a:cubicBezTo>
                  <a:pt x="2624" y="2336"/>
                  <a:pt x="2623" y="2336"/>
                  <a:pt x="2623" y="2338"/>
                </a:cubicBezTo>
                <a:cubicBezTo>
                  <a:pt x="2624" y="2338"/>
                  <a:pt x="2624" y="2339"/>
                  <a:pt x="2626" y="2339"/>
                </a:cubicBezTo>
                <a:lnTo>
                  <a:pt x="2626" y="2339"/>
                </a:lnTo>
                <a:cubicBezTo>
                  <a:pt x="2627" y="2337"/>
                  <a:pt x="2626" y="2337"/>
                  <a:pt x="2625" y="2336"/>
                </a:cubicBezTo>
                <a:close/>
                <a:moveTo>
                  <a:pt x="1600" y="2336"/>
                </a:moveTo>
                <a:cubicBezTo>
                  <a:pt x="1599" y="2336"/>
                  <a:pt x="1599" y="2336"/>
                  <a:pt x="1599" y="2336"/>
                </a:cubicBezTo>
                <a:lnTo>
                  <a:pt x="1599" y="2340"/>
                </a:lnTo>
                <a:cubicBezTo>
                  <a:pt x="1601" y="2341"/>
                  <a:pt x="1602" y="2336"/>
                  <a:pt x="1600" y="2336"/>
                </a:cubicBezTo>
                <a:close/>
                <a:moveTo>
                  <a:pt x="1571" y="2336"/>
                </a:moveTo>
                <a:cubicBezTo>
                  <a:pt x="1571" y="2336"/>
                  <a:pt x="1570" y="2336"/>
                  <a:pt x="1569" y="2336"/>
                </a:cubicBezTo>
                <a:lnTo>
                  <a:pt x="1569" y="2336"/>
                </a:lnTo>
                <a:cubicBezTo>
                  <a:pt x="1569" y="2339"/>
                  <a:pt x="1571" y="2339"/>
                  <a:pt x="1573" y="2339"/>
                </a:cubicBezTo>
                <a:cubicBezTo>
                  <a:pt x="1574" y="2337"/>
                  <a:pt x="1573" y="2336"/>
                  <a:pt x="1571" y="2336"/>
                </a:cubicBezTo>
                <a:close/>
                <a:moveTo>
                  <a:pt x="2130" y="2336"/>
                </a:moveTo>
                <a:cubicBezTo>
                  <a:pt x="2125" y="2336"/>
                  <a:pt x="2125" y="2339"/>
                  <a:pt x="2123" y="2342"/>
                </a:cubicBezTo>
                <a:cubicBezTo>
                  <a:pt x="2123" y="2346"/>
                  <a:pt x="2126" y="2346"/>
                  <a:pt x="2125" y="2349"/>
                </a:cubicBezTo>
                <a:cubicBezTo>
                  <a:pt x="2121" y="2347"/>
                  <a:pt x="2125" y="2354"/>
                  <a:pt x="2122" y="2353"/>
                </a:cubicBezTo>
                <a:cubicBezTo>
                  <a:pt x="2120" y="2352"/>
                  <a:pt x="2120" y="2354"/>
                  <a:pt x="2118" y="2352"/>
                </a:cubicBezTo>
                <a:cubicBezTo>
                  <a:pt x="2117" y="2359"/>
                  <a:pt x="2118" y="2359"/>
                  <a:pt x="2120" y="2363"/>
                </a:cubicBezTo>
                <a:cubicBezTo>
                  <a:pt x="2117" y="2367"/>
                  <a:pt x="2115" y="2365"/>
                  <a:pt x="2111" y="2366"/>
                </a:cubicBezTo>
                <a:cubicBezTo>
                  <a:pt x="2113" y="2362"/>
                  <a:pt x="2108" y="2359"/>
                  <a:pt x="2113" y="2356"/>
                </a:cubicBezTo>
                <a:cubicBezTo>
                  <a:pt x="2110" y="2355"/>
                  <a:pt x="2104" y="2358"/>
                  <a:pt x="2105" y="2352"/>
                </a:cubicBezTo>
                <a:cubicBezTo>
                  <a:pt x="2102" y="2353"/>
                  <a:pt x="2100" y="2355"/>
                  <a:pt x="2099" y="2358"/>
                </a:cubicBezTo>
                <a:lnTo>
                  <a:pt x="2092" y="2358"/>
                </a:lnTo>
                <a:cubicBezTo>
                  <a:pt x="2091" y="2365"/>
                  <a:pt x="2078" y="2359"/>
                  <a:pt x="2073" y="2361"/>
                </a:cubicBezTo>
                <a:lnTo>
                  <a:pt x="2073" y="2365"/>
                </a:lnTo>
                <a:cubicBezTo>
                  <a:pt x="2075" y="2366"/>
                  <a:pt x="2080" y="2364"/>
                  <a:pt x="2081" y="2366"/>
                </a:cubicBezTo>
                <a:cubicBezTo>
                  <a:pt x="2078" y="2366"/>
                  <a:pt x="2075" y="2366"/>
                  <a:pt x="2073" y="2366"/>
                </a:cubicBezTo>
                <a:cubicBezTo>
                  <a:pt x="2077" y="2369"/>
                  <a:pt x="2089" y="2370"/>
                  <a:pt x="2090" y="2366"/>
                </a:cubicBezTo>
                <a:cubicBezTo>
                  <a:pt x="2092" y="2367"/>
                  <a:pt x="2092" y="2370"/>
                  <a:pt x="2093" y="2372"/>
                </a:cubicBezTo>
                <a:cubicBezTo>
                  <a:pt x="2097" y="2371"/>
                  <a:pt x="2099" y="2367"/>
                  <a:pt x="2101" y="2364"/>
                </a:cubicBezTo>
                <a:cubicBezTo>
                  <a:pt x="2102" y="2367"/>
                  <a:pt x="2106" y="2366"/>
                  <a:pt x="2105" y="2371"/>
                </a:cubicBezTo>
                <a:cubicBezTo>
                  <a:pt x="2108" y="2371"/>
                  <a:pt x="2112" y="2369"/>
                  <a:pt x="2114" y="2367"/>
                </a:cubicBezTo>
                <a:cubicBezTo>
                  <a:pt x="2114" y="2370"/>
                  <a:pt x="2117" y="2372"/>
                  <a:pt x="2117" y="2375"/>
                </a:cubicBezTo>
                <a:cubicBezTo>
                  <a:pt x="2121" y="2373"/>
                  <a:pt x="2122" y="2369"/>
                  <a:pt x="2126" y="2373"/>
                </a:cubicBezTo>
                <a:cubicBezTo>
                  <a:pt x="2128" y="2368"/>
                  <a:pt x="2133" y="2366"/>
                  <a:pt x="2137" y="2364"/>
                </a:cubicBezTo>
                <a:cubicBezTo>
                  <a:pt x="2138" y="2367"/>
                  <a:pt x="2146" y="2371"/>
                  <a:pt x="2148" y="2367"/>
                </a:cubicBezTo>
                <a:cubicBezTo>
                  <a:pt x="2147" y="2367"/>
                  <a:pt x="2144" y="2367"/>
                  <a:pt x="2144" y="2366"/>
                </a:cubicBezTo>
                <a:cubicBezTo>
                  <a:pt x="2150" y="2363"/>
                  <a:pt x="2156" y="2361"/>
                  <a:pt x="2162" y="2362"/>
                </a:cubicBezTo>
                <a:cubicBezTo>
                  <a:pt x="2162" y="2364"/>
                  <a:pt x="2160" y="2368"/>
                  <a:pt x="2164" y="2367"/>
                </a:cubicBezTo>
                <a:cubicBezTo>
                  <a:pt x="2164" y="2364"/>
                  <a:pt x="2162" y="2357"/>
                  <a:pt x="2167" y="2358"/>
                </a:cubicBezTo>
                <a:cubicBezTo>
                  <a:pt x="2163" y="2354"/>
                  <a:pt x="2161" y="2349"/>
                  <a:pt x="2161" y="2343"/>
                </a:cubicBezTo>
                <a:cubicBezTo>
                  <a:pt x="2158" y="2343"/>
                  <a:pt x="2156" y="2346"/>
                  <a:pt x="2156" y="2349"/>
                </a:cubicBezTo>
                <a:cubicBezTo>
                  <a:pt x="2156" y="2352"/>
                  <a:pt x="2159" y="2354"/>
                  <a:pt x="2162" y="2354"/>
                </a:cubicBezTo>
                <a:cubicBezTo>
                  <a:pt x="2162" y="2356"/>
                  <a:pt x="2162" y="2358"/>
                  <a:pt x="2161" y="2358"/>
                </a:cubicBezTo>
                <a:cubicBezTo>
                  <a:pt x="2159" y="2355"/>
                  <a:pt x="2155" y="2357"/>
                  <a:pt x="2153" y="2358"/>
                </a:cubicBezTo>
                <a:cubicBezTo>
                  <a:pt x="2152" y="2356"/>
                  <a:pt x="2152" y="2353"/>
                  <a:pt x="2149" y="2353"/>
                </a:cubicBezTo>
                <a:cubicBezTo>
                  <a:pt x="2147" y="2354"/>
                  <a:pt x="2147" y="2357"/>
                  <a:pt x="2145" y="2358"/>
                </a:cubicBezTo>
                <a:cubicBezTo>
                  <a:pt x="2144" y="2357"/>
                  <a:pt x="2142" y="2356"/>
                  <a:pt x="2142" y="2353"/>
                </a:cubicBezTo>
                <a:cubicBezTo>
                  <a:pt x="2139" y="2353"/>
                  <a:pt x="2140" y="2357"/>
                  <a:pt x="2137" y="2358"/>
                </a:cubicBezTo>
                <a:lnTo>
                  <a:pt x="2137" y="2353"/>
                </a:lnTo>
                <a:cubicBezTo>
                  <a:pt x="2132" y="2352"/>
                  <a:pt x="2126" y="2354"/>
                  <a:pt x="2121" y="2358"/>
                </a:cubicBezTo>
                <a:cubicBezTo>
                  <a:pt x="2122" y="2355"/>
                  <a:pt x="2124" y="2352"/>
                  <a:pt x="2129" y="2353"/>
                </a:cubicBezTo>
                <a:cubicBezTo>
                  <a:pt x="2128" y="2349"/>
                  <a:pt x="2132" y="2351"/>
                  <a:pt x="2131" y="2347"/>
                </a:cubicBezTo>
                <a:cubicBezTo>
                  <a:pt x="2128" y="2344"/>
                  <a:pt x="2128" y="2342"/>
                  <a:pt x="2130" y="2336"/>
                </a:cubicBezTo>
                <a:close/>
                <a:moveTo>
                  <a:pt x="2711" y="2335"/>
                </a:moveTo>
                <a:lnTo>
                  <a:pt x="2711" y="2338"/>
                </a:lnTo>
                <a:lnTo>
                  <a:pt x="2711" y="2338"/>
                </a:lnTo>
                <a:lnTo>
                  <a:pt x="2711" y="2338"/>
                </a:lnTo>
                <a:lnTo>
                  <a:pt x="2711" y="2335"/>
                </a:lnTo>
                <a:close/>
                <a:moveTo>
                  <a:pt x="2757" y="2335"/>
                </a:moveTo>
                <a:lnTo>
                  <a:pt x="2757" y="2336"/>
                </a:lnTo>
                <a:lnTo>
                  <a:pt x="2759" y="2336"/>
                </a:lnTo>
                <a:lnTo>
                  <a:pt x="2759" y="2335"/>
                </a:lnTo>
                <a:lnTo>
                  <a:pt x="2757" y="2335"/>
                </a:lnTo>
                <a:close/>
                <a:moveTo>
                  <a:pt x="2170" y="2334"/>
                </a:moveTo>
                <a:lnTo>
                  <a:pt x="2170" y="2341"/>
                </a:lnTo>
                <a:lnTo>
                  <a:pt x="2170" y="2341"/>
                </a:lnTo>
                <a:lnTo>
                  <a:pt x="2170" y="2341"/>
                </a:lnTo>
                <a:lnTo>
                  <a:pt x="2170" y="2341"/>
                </a:lnTo>
                <a:lnTo>
                  <a:pt x="2172" y="2340"/>
                </a:lnTo>
                <a:cubicBezTo>
                  <a:pt x="2177" y="2338"/>
                  <a:pt x="2186" y="2340"/>
                  <a:pt x="2189" y="2334"/>
                </a:cubicBezTo>
                <a:cubicBezTo>
                  <a:pt x="2183" y="2337"/>
                  <a:pt x="2177" y="2334"/>
                  <a:pt x="2170" y="2334"/>
                </a:cubicBezTo>
                <a:close/>
                <a:moveTo>
                  <a:pt x="2888" y="2334"/>
                </a:moveTo>
                <a:cubicBezTo>
                  <a:pt x="2887" y="2335"/>
                  <a:pt x="2886" y="2336"/>
                  <a:pt x="2885" y="2336"/>
                </a:cubicBezTo>
                <a:lnTo>
                  <a:pt x="2885" y="2336"/>
                </a:lnTo>
                <a:cubicBezTo>
                  <a:pt x="2884" y="2341"/>
                  <a:pt x="2886" y="2342"/>
                  <a:pt x="2889" y="2344"/>
                </a:cubicBezTo>
                <a:cubicBezTo>
                  <a:pt x="2891" y="2340"/>
                  <a:pt x="2893" y="2338"/>
                  <a:pt x="2890" y="2334"/>
                </a:cubicBezTo>
                <a:cubicBezTo>
                  <a:pt x="2889" y="2334"/>
                  <a:pt x="2889" y="2334"/>
                  <a:pt x="2888" y="2334"/>
                </a:cubicBezTo>
                <a:close/>
                <a:moveTo>
                  <a:pt x="1596" y="2334"/>
                </a:moveTo>
                <a:lnTo>
                  <a:pt x="1596" y="2336"/>
                </a:lnTo>
                <a:lnTo>
                  <a:pt x="1598" y="2336"/>
                </a:lnTo>
                <a:lnTo>
                  <a:pt x="1598" y="2334"/>
                </a:lnTo>
                <a:lnTo>
                  <a:pt x="1596" y="2334"/>
                </a:lnTo>
                <a:close/>
                <a:moveTo>
                  <a:pt x="2105" y="2334"/>
                </a:moveTo>
                <a:cubicBezTo>
                  <a:pt x="2102" y="2335"/>
                  <a:pt x="2099" y="2335"/>
                  <a:pt x="2095" y="2335"/>
                </a:cubicBezTo>
                <a:cubicBezTo>
                  <a:pt x="2095" y="2341"/>
                  <a:pt x="2096" y="2344"/>
                  <a:pt x="2100" y="2345"/>
                </a:cubicBezTo>
                <a:lnTo>
                  <a:pt x="2102" y="2345"/>
                </a:lnTo>
                <a:lnTo>
                  <a:pt x="2102" y="2345"/>
                </a:lnTo>
                <a:lnTo>
                  <a:pt x="2102" y="2345"/>
                </a:lnTo>
                <a:lnTo>
                  <a:pt x="2102" y="2345"/>
                </a:lnTo>
                <a:lnTo>
                  <a:pt x="2103" y="2339"/>
                </a:lnTo>
                <a:cubicBezTo>
                  <a:pt x="2104" y="2338"/>
                  <a:pt x="2105" y="2336"/>
                  <a:pt x="2105" y="2334"/>
                </a:cubicBezTo>
                <a:close/>
                <a:moveTo>
                  <a:pt x="2848" y="2333"/>
                </a:moveTo>
                <a:cubicBezTo>
                  <a:pt x="2847" y="2333"/>
                  <a:pt x="2847" y="2333"/>
                  <a:pt x="2846" y="2333"/>
                </a:cubicBezTo>
                <a:cubicBezTo>
                  <a:pt x="2847" y="2337"/>
                  <a:pt x="2847" y="2340"/>
                  <a:pt x="2849" y="2341"/>
                </a:cubicBezTo>
                <a:lnTo>
                  <a:pt x="2849" y="2341"/>
                </a:lnTo>
                <a:cubicBezTo>
                  <a:pt x="2851" y="2339"/>
                  <a:pt x="2851" y="2334"/>
                  <a:pt x="2848" y="2333"/>
                </a:cubicBezTo>
                <a:close/>
                <a:moveTo>
                  <a:pt x="2776" y="2333"/>
                </a:moveTo>
                <a:cubicBezTo>
                  <a:pt x="2776" y="2335"/>
                  <a:pt x="2774" y="2339"/>
                  <a:pt x="2776" y="2339"/>
                </a:cubicBezTo>
                <a:lnTo>
                  <a:pt x="2776" y="2339"/>
                </a:lnTo>
                <a:cubicBezTo>
                  <a:pt x="2776" y="2335"/>
                  <a:pt x="2779" y="2334"/>
                  <a:pt x="2776" y="2333"/>
                </a:cubicBezTo>
                <a:close/>
                <a:moveTo>
                  <a:pt x="2901" y="2332"/>
                </a:moveTo>
                <a:cubicBezTo>
                  <a:pt x="2901" y="2335"/>
                  <a:pt x="2903" y="2337"/>
                  <a:pt x="2900" y="2338"/>
                </a:cubicBezTo>
                <a:cubicBezTo>
                  <a:pt x="2900" y="2336"/>
                  <a:pt x="2898" y="2336"/>
                  <a:pt x="2896" y="2336"/>
                </a:cubicBezTo>
                <a:cubicBezTo>
                  <a:pt x="2895" y="2340"/>
                  <a:pt x="2895" y="2344"/>
                  <a:pt x="2895" y="2348"/>
                </a:cubicBezTo>
                <a:lnTo>
                  <a:pt x="2895" y="2347"/>
                </a:lnTo>
                <a:cubicBezTo>
                  <a:pt x="2904" y="2353"/>
                  <a:pt x="2908" y="2336"/>
                  <a:pt x="2901" y="2332"/>
                </a:cubicBezTo>
                <a:close/>
                <a:moveTo>
                  <a:pt x="2956" y="2332"/>
                </a:moveTo>
                <a:cubicBezTo>
                  <a:pt x="2953" y="2332"/>
                  <a:pt x="2951" y="2335"/>
                  <a:pt x="2954" y="2336"/>
                </a:cubicBezTo>
                <a:cubicBezTo>
                  <a:pt x="2954" y="2335"/>
                  <a:pt x="2954" y="2335"/>
                  <a:pt x="2955" y="2335"/>
                </a:cubicBezTo>
                <a:cubicBezTo>
                  <a:pt x="2955" y="2337"/>
                  <a:pt x="2955" y="2339"/>
                  <a:pt x="2957" y="2338"/>
                </a:cubicBezTo>
                <a:lnTo>
                  <a:pt x="2957" y="2333"/>
                </a:lnTo>
                <a:lnTo>
                  <a:pt x="2957" y="2333"/>
                </a:lnTo>
                <a:cubicBezTo>
                  <a:pt x="2956" y="2333"/>
                  <a:pt x="2956" y="2332"/>
                  <a:pt x="2956" y="2332"/>
                </a:cubicBezTo>
                <a:close/>
                <a:moveTo>
                  <a:pt x="2421" y="2331"/>
                </a:moveTo>
                <a:cubicBezTo>
                  <a:pt x="2421" y="2333"/>
                  <a:pt x="2419" y="2333"/>
                  <a:pt x="2419" y="2334"/>
                </a:cubicBezTo>
                <a:cubicBezTo>
                  <a:pt x="2420" y="2334"/>
                  <a:pt x="2421" y="2335"/>
                  <a:pt x="2422" y="2335"/>
                </a:cubicBezTo>
                <a:cubicBezTo>
                  <a:pt x="2422" y="2335"/>
                  <a:pt x="2422" y="2335"/>
                  <a:pt x="2422" y="2335"/>
                </a:cubicBezTo>
                <a:lnTo>
                  <a:pt x="2422" y="2334"/>
                </a:lnTo>
                <a:lnTo>
                  <a:pt x="2422" y="2335"/>
                </a:lnTo>
                <a:lnTo>
                  <a:pt x="2423" y="2334"/>
                </a:lnTo>
                <a:lnTo>
                  <a:pt x="2422" y="2334"/>
                </a:lnTo>
                <a:lnTo>
                  <a:pt x="2422" y="2333"/>
                </a:lnTo>
                <a:cubicBezTo>
                  <a:pt x="2422" y="2332"/>
                  <a:pt x="2422" y="2331"/>
                  <a:pt x="2421" y="2331"/>
                </a:cubicBezTo>
                <a:close/>
                <a:moveTo>
                  <a:pt x="2178" y="2330"/>
                </a:moveTo>
                <a:cubicBezTo>
                  <a:pt x="2176" y="2333"/>
                  <a:pt x="2181" y="2333"/>
                  <a:pt x="2181" y="2331"/>
                </a:cubicBezTo>
                <a:cubicBezTo>
                  <a:pt x="2180" y="2331"/>
                  <a:pt x="2180" y="2330"/>
                  <a:pt x="2178" y="2330"/>
                </a:cubicBezTo>
                <a:lnTo>
                  <a:pt x="2178" y="2330"/>
                </a:lnTo>
                <a:close/>
                <a:moveTo>
                  <a:pt x="2698" y="2330"/>
                </a:moveTo>
                <a:cubicBezTo>
                  <a:pt x="2698" y="2333"/>
                  <a:pt x="2698" y="2336"/>
                  <a:pt x="2702" y="2335"/>
                </a:cubicBezTo>
                <a:cubicBezTo>
                  <a:pt x="2702" y="2332"/>
                  <a:pt x="2701" y="2330"/>
                  <a:pt x="2698" y="2330"/>
                </a:cubicBezTo>
                <a:close/>
                <a:moveTo>
                  <a:pt x="2653" y="2329"/>
                </a:moveTo>
                <a:cubicBezTo>
                  <a:pt x="2652" y="2329"/>
                  <a:pt x="2651" y="2329"/>
                  <a:pt x="2650" y="2331"/>
                </a:cubicBezTo>
                <a:cubicBezTo>
                  <a:pt x="2652" y="2332"/>
                  <a:pt x="2656" y="2331"/>
                  <a:pt x="2655" y="2335"/>
                </a:cubicBezTo>
                <a:cubicBezTo>
                  <a:pt x="2654" y="2334"/>
                  <a:pt x="2650" y="2333"/>
                  <a:pt x="2650" y="2336"/>
                </a:cubicBezTo>
                <a:cubicBezTo>
                  <a:pt x="2651" y="2337"/>
                  <a:pt x="2652" y="2337"/>
                  <a:pt x="2652" y="2338"/>
                </a:cubicBezTo>
                <a:lnTo>
                  <a:pt x="2652" y="2341"/>
                </a:lnTo>
                <a:lnTo>
                  <a:pt x="2654" y="2341"/>
                </a:lnTo>
                <a:lnTo>
                  <a:pt x="2654" y="2339"/>
                </a:lnTo>
                <a:cubicBezTo>
                  <a:pt x="2656" y="2340"/>
                  <a:pt x="2657" y="2340"/>
                  <a:pt x="2658" y="2340"/>
                </a:cubicBezTo>
                <a:cubicBezTo>
                  <a:pt x="2658" y="2339"/>
                  <a:pt x="2658" y="2338"/>
                  <a:pt x="2659" y="2338"/>
                </a:cubicBezTo>
                <a:lnTo>
                  <a:pt x="2659" y="2337"/>
                </a:lnTo>
                <a:cubicBezTo>
                  <a:pt x="2658" y="2334"/>
                  <a:pt x="2657" y="2331"/>
                  <a:pt x="2659" y="2330"/>
                </a:cubicBezTo>
                <a:cubicBezTo>
                  <a:pt x="2656" y="2331"/>
                  <a:pt x="2655" y="2329"/>
                  <a:pt x="2653" y="2329"/>
                </a:cubicBezTo>
                <a:close/>
                <a:moveTo>
                  <a:pt x="1122" y="2329"/>
                </a:moveTo>
                <a:cubicBezTo>
                  <a:pt x="1120" y="2330"/>
                  <a:pt x="1120" y="2333"/>
                  <a:pt x="1124" y="2332"/>
                </a:cubicBezTo>
                <a:lnTo>
                  <a:pt x="1124" y="2332"/>
                </a:lnTo>
                <a:cubicBezTo>
                  <a:pt x="1124" y="2331"/>
                  <a:pt x="1123" y="2329"/>
                  <a:pt x="1122" y="2329"/>
                </a:cubicBezTo>
                <a:close/>
                <a:moveTo>
                  <a:pt x="2828" y="2329"/>
                </a:moveTo>
                <a:cubicBezTo>
                  <a:pt x="2826" y="2335"/>
                  <a:pt x="2828" y="2343"/>
                  <a:pt x="2827" y="2348"/>
                </a:cubicBezTo>
                <a:cubicBezTo>
                  <a:pt x="2822" y="2346"/>
                  <a:pt x="2824" y="2342"/>
                  <a:pt x="2823" y="2337"/>
                </a:cubicBezTo>
                <a:cubicBezTo>
                  <a:pt x="2820" y="2337"/>
                  <a:pt x="2820" y="2340"/>
                  <a:pt x="2818" y="2340"/>
                </a:cubicBezTo>
                <a:cubicBezTo>
                  <a:pt x="2820" y="2345"/>
                  <a:pt x="2819" y="2347"/>
                  <a:pt x="2820" y="2352"/>
                </a:cubicBezTo>
                <a:cubicBezTo>
                  <a:pt x="2822" y="2353"/>
                  <a:pt x="2827" y="2351"/>
                  <a:pt x="2827" y="2354"/>
                </a:cubicBezTo>
                <a:cubicBezTo>
                  <a:pt x="2827" y="2358"/>
                  <a:pt x="2825" y="2365"/>
                  <a:pt x="2831" y="2364"/>
                </a:cubicBezTo>
                <a:cubicBezTo>
                  <a:pt x="2832" y="2361"/>
                  <a:pt x="2828" y="2356"/>
                  <a:pt x="2829" y="2352"/>
                </a:cubicBezTo>
                <a:cubicBezTo>
                  <a:pt x="2831" y="2352"/>
                  <a:pt x="2833" y="2354"/>
                  <a:pt x="2834" y="2351"/>
                </a:cubicBezTo>
                <a:lnTo>
                  <a:pt x="2834" y="2350"/>
                </a:lnTo>
                <a:cubicBezTo>
                  <a:pt x="2831" y="2349"/>
                  <a:pt x="2833" y="2342"/>
                  <a:pt x="2829" y="2342"/>
                </a:cubicBezTo>
                <a:cubicBezTo>
                  <a:pt x="2832" y="2339"/>
                  <a:pt x="2829" y="2333"/>
                  <a:pt x="2828" y="2329"/>
                </a:cubicBezTo>
                <a:close/>
                <a:moveTo>
                  <a:pt x="2751" y="2329"/>
                </a:moveTo>
                <a:lnTo>
                  <a:pt x="2751" y="2329"/>
                </a:lnTo>
                <a:lnTo>
                  <a:pt x="2751" y="2329"/>
                </a:lnTo>
                <a:lnTo>
                  <a:pt x="2751" y="2331"/>
                </a:lnTo>
                <a:cubicBezTo>
                  <a:pt x="2751" y="2332"/>
                  <a:pt x="2752" y="2333"/>
                  <a:pt x="2752" y="2333"/>
                </a:cubicBezTo>
                <a:cubicBezTo>
                  <a:pt x="2752" y="2331"/>
                  <a:pt x="2755" y="2333"/>
                  <a:pt x="2755" y="2331"/>
                </a:cubicBezTo>
                <a:cubicBezTo>
                  <a:pt x="2753" y="2332"/>
                  <a:pt x="2753" y="2330"/>
                  <a:pt x="2752" y="2329"/>
                </a:cubicBezTo>
                <a:lnTo>
                  <a:pt x="2751" y="2329"/>
                </a:lnTo>
                <a:lnTo>
                  <a:pt x="2751" y="2329"/>
                </a:lnTo>
                <a:close/>
                <a:moveTo>
                  <a:pt x="2740" y="2329"/>
                </a:moveTo>
                <a:cubicBezTo>
                  <a:pt x="2740" y="2331"/>
                  <a:pt x="2738" y="2331"/>
                  <a:pt x="2739" y="2334"/>
                </a:cubicBezTo>
                <a:cubicBezTo>
                  <a:pt x="2741" y="2334"/>
                  <a:pt x="2742" y="2333"/>
                  <a:pt x="2743" y="2332"/>
                </a:cubicBezTo>
                <a:lnTo>
                  <a:pt x="2743" y="2332"/>
                </a:lnTo>
                <a:cubicBezTo>
                  <a:pt x="2741" y="2332"/>
                  <a:pt x="2742" y="2329"/>
                  <a:pt x="2740" y="2329"/>
                </a:cubicBezTo>
                <a:close/>
                <a:moveTo>
                  <a:pt x="2489" y="2328"/>
                </a:moveTo>
                <a:lnTo>
                  <a:pt x="2487" y="2328"/>
                </a:lnTo>
                <a:lnTo>
                  <a:pt x="2487" y="2331"/>
                </a:lnTo>
                <a:cubicBezTo>
                  <a:pt x="2488" y="2331"/>
                  <a:pt x="2489" y="2331"/>
                  <a:pt x="2489" y="2331"/>
                </a:cubicBezTo>
                <a:lnTo>
                  <a:pt x="2489" y="2328"/>
                </a:lnTo>
                <a:close/>
                <a:moveTo>
                  <a:pt x="3066" y="2328"/>
                </a:moveTo>
                <a:lnTo>
                  <a:pt x="3067" y="2329"/>
                </a:lnTo>
                <a:lnTo>
                  <a:pt x="3068" y="2329"/>
                </a:lnTo>
                <a:lnTo>
                  <a:pt x="3068" y="2330"/>
                </a:lnTo>
                <a:lnTo>
                  <a:pt x="3068" y="2330"/>
                </a:lnTo>
                <a:cubicBezTo>
                  <a:pt x="3067" y="2330"/>
                  <a:pt x="3066" y="2329"/>
                  <a:pt x="3066" y="2329"/>
                </a:cubicBezTo>
                <a:lnTo>
                  <a:pt x="3066" y="2328"/>
                </a:lnTo>
                <a:close/>
                <a:moveTo>
                  <a:pt x="2729" y="2328"/>
                </a:moveTo>
                <a:cubicBezTo>
                  <a:pt x="2729" y="2331"/>
                  <a:pt x="2729" y="2333"/>
                  <a:pt x="2730" y="2335"/>
                </a:cubicBezTo>
                <a:cubicBezTo>
                  <a:pt x="2733" y="2335"/>
                  <a:pt x="2736" y="2336"/>
                  <a:pt x="2737" y="2334"/>
                </a:cubicBezTo>
                <a:lnTo>
                  <a:pt x="2737" y="2331"/>
                </a:lnTo>
                <a:lnTo>
                  <a:pt x="2737" y="2331"/>
                </a:lnTo>
                <a:cubicBezTo>
                  <a:pt x="2734" y="2329"/>
                  <a:pt x="2733" y="2331"/>
                  <a:pt x="2729" y="2328"/>
                </a:cubicBezTo>
                <a:close/>
                <a:moveTo>
                  <a:pt x="2713" y="2328"/>
                </a:moveTo>
                <a:cubicBezTo>
                  <a:pt x="2712" y="2330"/>
                  <a:pt x="2710" y="2330"/>
                  <a:pt x="2711" y="2333"/>
                </a:cubicBezTo>
                <a:cubicBezTo>
                  <a:pt x="2715" y="2336"/>
                  <a:pt x="2719" y="2333"/>
                  <a:pt x="2725" y="2334"/>
                </a:cubicBezTo>
                <a:lnTo>
                  <a:pt x="2725" y="2329"/>
                </a:lnTo>
                <a:lnTo>
                  <a:pt x="2725" y="2329"/>
                </a:lnTo>
                <a:cubicBezTo>
                  <a:pt x="2719" y="2330"/>
                  <a:pt x="2718" y="2331"/>
                  <a:pt x="2713" y="2328"/>
                </a:cubicBezTo>
                <a:close/>
                <a:moveTo>
                  <a:pt x="1141" y="2328"/>
                </a:moveTo>
                <a:cubicBezTo>
                  <a:pt x="1141" y="2330"/>
                  <a:pt x="1140" y="2330"/>
                  <a:pt x="1140" y="2332"/>
                </a:cubicBezTo>
                <a:cubicBezTo>
                  <a:pt x="1142" y="2332"/>
                  <a:pt x="1142" y="2334"/>
                  <a:pt x="1143" y="2335"/>
                </a:cubicBezTo>
                <a:cubicBezTo>
                  <a:pt x="1144" y="2332"/>
                  <a:pt x="1145" y="2328"/>
                  <a:pt x="1141" y="2328"/>
                </a:cubicBezTo>
                <a:lnTo>
                  <a:pt x="1141" y="2328"/>
                </a:lnTo>
                <a:close/>
                <a:moveTo>
                  <a:pt x="2845" y="2328"/>
                </a:moveTo>
                <a:cubicBezTo>
                  <a:pt x="2843" y="2328"/>
                  <a:pt x="2842" y="2328"/>
                  <a:pt x="2840" y="2328"/>
                </a:cubicBezTo>
                <a:cubicBezTo>
                  <a:pt x="2840" y="2330"/>
                  <a:pt x="2839" y="2333"/>
                  <a:pt x="2836" y="2333"/>
                </a:cubicBezTo>
                <a:cubicBezTo>
                  <a:pt x="2836" y="2333"/>
                  <a:pt x="2835" y="2332"/>
                  <a:pt x="2835" y="2333"/>
                </a:cubicBezTo>
                <a:cubicBezTo>
                  <a:pt x="2837" y="2334"/>
                  <a:pt x="2835" y="2339"/>
                  <a:pt x="2837" y="2340"/>
                </a:cubicBezTo>
                <a:cubicBezTo>
                  <a:pt x="2842" y="2337"/>
                  <a:pt x="2843" y="2330"/>
                  <a:pt x="2848" y="2329"/>
                </a:cubicBezTo>
                <a:lnTo>
                  <a:pt x="2848" y="2329"/>
                </a:lnTo>
                <a:cubicBezTo>
                  <a:pt x="2848" y="2328"/>
                  <a:pt x="2846" y="2328"/>
                  <a:pt x="2845" y="2328"/>
                </a:cubicBezTo>
                <a:close/>
                <a:moveTo>
                  <a:pt x="2952" y="2327"/>
                </a:moveTo>
                <a:cubicBezTo>
                  <a:pt x="2951" y="2327"/>
                  <a:pt x="2951" y="2327"/>
                  <a:pt x="2950" y="2328"/>
                </a:cubicBezTo>
                <a:lnTo>
                  <a:pt x="2951" y="2328"/>
                </a:lnTo>
                <a:cubicBezTo>
                  <a:pt x="2952" y="2330"/>
                  <a:pt x="2954" y="2330"/>
                  <a:pt x="2954" y="2327"/>
                </a:cubicBezTo>
                <a:cubicBezTo>
                  <a:pt x="2954" y="2327"/>
                  <a:pt x="2953" y="2327"/>
                  <a:pt x="2952" y="2327"/>
                </a:cubicBezTo>
                <a:close/>
                <a:moveTo>
                  <a:pt x="2641" y="2327"/>
                </a:moveTo>
                <a:cubicBezTo>
                  <a:pt x="2640" y="2327"/>
                  <a:pt x="2638" y="2327"/>
                  <a:pt x="2637" y="2329"/>
                </a:cubicBezTo>
                <a:cubicBezTo>
                  <a:pt x="2642" y="2331"/>
                  <a:pt x="2638" y="2335"/>
                  <a:pt x="2638" y="2339"/>
                </a:cubicBezTo>
                <a:lnTo>
                  <a:pt x="2638" y="2339"/>
                </a:lnTo>
                <a:cubicBezTo>
                  <a:pt x="2639" y="2340"/>
                  <a:pt x="2641" y="2341"/>
                  <a:pt x="2643" y="2339"/>
                </a:cubicBezTo>
                <a:cubicBezTo>
                  <a:pt x="2643" y="2337"/>
                  <a:pt x="2641" y="2335"/>
                  <a:pt x="2642" y="2332"/>
                </a:cubicBezTo>
                <a:cubicBezTo>
                  <a:pt x="2643" y="2332"/>
                  <a:pt x="2643" y="2330"/>
                  <a:pt x="2645" y="2331"/>
                </a:cubicBezTo>
                <a:cubicBezTo>
                  <a:pt x="2645" y="2333"/>
                  <a:pt x="2645" y="2336"/>
                  <a:pt x="2647" y="2336"/>
                </a:cubicBezTo>
                <a:cubicBezTo>
                  <a:pt x="2645" y="2332"/>
                  <a:pt x="2647" y="2333"/>
                  <a:pt x="2648" y="2329"/>
                </a:cubicBezTo>
                <a:cubicBezTo>
                  <a:pt x="2646" y="2330"/>
                  <a:pt x="2643" y="2327"/>
                  <a:pt x="2641" y="2327"/>
                </a:cubicBezTo>
                <a:close/>
                <a:moveTo>
                  <a:pt x="2601" y="2327"/>
                </a:moveTo>
                <a:cubicBezTo>
                  <a:pt x="2600" y="2327"/>
                  <a:pt x="2599" y="2329"/>
                  <a:pt x="2602" y="2330"/>
                </a:cubicBezTo>
                <a:cubicBezTo>
                  <a:pt x="2602" y="2327"/>
                  <a:pt x="2601" y="2327"/>
                  <a:pt x="2601" y="2327"/>
                </a:cubicBezTo>
                <a:close/>
                <a:moveTo>
                  <a:pt x="2161" y="2327"/>
                </a:moveTo>
                <a:cubicBezTo>
                  <a:pt x="2161" y="2327"/>
                  <a:pt x="2160" y="2327"/>
                  <a:pt x="2160" y="2328"/>
                </a:cubicBezTo>
                <a:cubicBezTo>
                  <a:pt x="2163" y="2329"/>
                  <a:pt x="2159" y="2332"/>
                  <a:pt x="2161" y="2333"/>
                </a:cubicBezTo>
                <a:lnTo>
                  <a:pt x="2162" y="2333"/>
                </a:lnTo>
                <a:lnTo>
                  <a:pt x="2162" y="2333"/>
                </a:lnTo>
                <a:lnTo>
                  <a:pt x="2162" y="2333"/>
                </a:lnTo>
                <a:lnTo>
                  <a:pt x="2162" y="2333"/>
                </a:lnTo>
                <a:lnTo>
                  <a:pt x="2162" y="2332"/>
                </a:lnTo>
                <a:cubicBezTo>
                  <a:pt x="2162" y="2330"/>
                  <a:pt x="2162" y="2327"/>
                  <a:pt x="2161" y="2327"/>
                </a:cubicBezTo>
                <a:close/>
                <a:moveTo>
                  <a:pt x="2836" y="2326"/>
                </a:moveTo>
                <a:cubicBezTo>
                  <a:pt x="2835" y="2326"/>
                  <a:pt x="2835" y="2327"/>
                  <a:pt x="2834" y="2327"/>
                </a:cubicBezTo>
                <a:cubicBezTo>
                  <a:pt x="2834" y="2328"/>
                  <a:pt x="2834" y="2331"/>
                  <a:pt x="2835" y="2331"/>
                </a:cubicBezTo>
                <a:cubicBezTo>
                  <a:pt x="2835" y="2329"/>
                  <a:pt x="2838" y="2330"/>
                  <a:pt x="2837" y="2327"/>
                </a:cubicBezTo>
                <a:lnTo>
                  <a:pt x="2837" y="2326"/>
                </a:lnTo>
                <a:cubicBezTo>
                  <a:pt x="2837" y="2326"/>
                  <a:pt x="2836" y="2326"/>
                  <a:pt x="2836" y="2326"/>
                </a:cubicBezTo>
                <a:close/>
                <a:moveTo>
                  <a:pt x="2204" y="2326"/>
                </a:moveTo>
                <a:cubicBezTo>
                  <a:pt x="2203" y="2326"/>
                  <a:pt x="2202" y="2326"/>
                  <a:pt x="2200" y="2327"/>
                </a:cubicBezTo>
                <a:cubicBezTo>
                  <a:pt x="2201" y="2330"/>
                  <a:pt x="2207" y="2328"/>
                  <a:pt x="2209" y="2333"/>
                </a:cubicBezTo>
                <a:lnTo>
                  <a:pt x="2209" y="2333"/>
                </a:lnTo>
                <a:cubicBezTo>
                  <a:pt x="2208" y="2333"/>
                  <a:pt x="2204" y="2331"/>
                  <a:pt x="2204" y="2334"/>
                </a:cubicBezTo>
                <a:cubicBezTo>
                  <a:pt x="2206" y="2335"/>
                  <a:pt x="2207" y="2337"/>
                  <a:pt x="2210" y="2336"/>
                </a:cubicBezTo>
                <a:cubicBezTo>
                  <a:pt x="2211" y="2333"/>
                  <a:pt x="2213" y="2332"/>
                  <a:pt x="2213" y="2328"/>
                </a:cubicBezTo>
                <a:cubicBezTo>
                  <a:pt x="2209" y="2329"/>
                  <a:pt x="2206" y="2327"/>
                  <a:pt x="2204" y="2326"/>
                </a:cubicBezTo>
                <a:close/>
                <a:moveTo>
                  <a:pt x="2185" y="2326"/>
                </a:moveTo>
                <a:cubicBezTo>
                  <a:pt x="2184" y="2326"/>
                  <a:pt x="2184" y="2326"/>
                  <a:pt x="2183" y="2327"/>
                </a:cubicBezTo>
                <a:lnTo>
                  <a:pt x="2183" y="2330"/>
                </a:lnTo>
                <a:cubicBezTo>
                  <a:pt x="2186" y="2329"/>
                  <a:pt x="2186" y="2332"/>
                  <a:pt x="2187" y="2333"/>
                </a:cubicBezTo>
                <a:cubicBezTo>
                  <a:pt x="2188" y="2330"/>
                  <a:pt x="2193" y="2331"/>
                  <a:pt x="2192" y="2327"/>
                </a:cubicBezTo>
                <a:lnTo>
                  <a:pt x="2192" y="2327"/>
                </a:lnTo>
                <a:cubicBezTo>
                  <a:pt x="2189" y="2328"/>
                  <a:pt x="2187" y="2326"/>
                  <a:pt x="2185" y="2326"/>
                </a:cubicBezTo>
                <a:close/>
                <a:moveTo>
                  <a:pt x="2155" y="2326"/>
                </a:moveTo>
                <a:cubicBezTo>
                  <a:pt x="2154" y="2326"/>
                  <a:pt x="2154" y="2326"/>
                  <a:pt x="2154" y="2326"/>
                </a:cubicBezTo>
                <a:cubicBezTo>
                  <a:pt x="2154" y="2327"/>
                  <a:pt x="2154" y="2329"/>
                  <a:pt x="2155" y="2329"/>
                </a:cubicBezTo>
                <a:cubicBezTo>
                  <a:pt x="2155" y="2328"/>
                  <a:pt x="2155" y="2328"/>
                  <a:pt x="2156" y="2328"/>
                </a:cubicBezTo>
                <a:lnTo>
                  <a:pt x="2156" y="2328"/>
                </a:lnTo>
                <a:cubicBezTo>
                  <a:pt x="2155" y="2327"/>
                  <a:pt x="2155" y="2326"/>
                  <a:pt x="2155" y="2326"/>
                </a:cubicBezTo>
                <a:close/>
                <a:moveTo>
                  <a:pt x="2581" y="2325"/>
                </a:moveTo>
                <a:lnTo>
                  <a:pt x="2582" y="2326"/>
                </a:lnTo>
                <a:cubicBezTo>
                  <a:pt x="2580" y="2331"/>
                  <a:pt x="2587" y="2332"/>
                  <a:pt x="2588" y="2327"/>
                </a:cubicBezTo>
                <a:cubicBezTo>
                  <a:pt x="2585" y="2327"/>
                  <a:pt x="2585" y="2325"/>
                  <a:pt x="2581" y="2325"/>
                </a:cubicBezTo>
                <a:close/>
                <a:moveTo>
                  <a:pt x="3024" y="2325"/>
                </a:moveTo>
                <a:cubicBezTo>
                  <a:pt x="3021" y="2324"/>
                  <a:pt x="3022" y="2328"/>
                  <a:pt x="3020" y="2330"/>
                </a:cubicBezTo>
                <a:cubicBezTo>
                  <a:pt x="3021" y="2330"/>
                  <a:pt x="3021" y="2331"/>
                  <a:pt x="3023" y="2331"/>
                </a:cubicBezTo>
                <a:lnTo>
                  <a:pt x="3023" y="2331"/>
                </a:lnTo>
                <a:cubicBezTo>
                  <a:pt x="3023" y="2328"/>
                  <a:pt x="3025" y="2328"/>
                  <a:pt x="3024" y="2325"/>
                </a:cubicBezTo>
                <a:close/>
                <a:moveTo>
                  <a:pt x="2137" y="2324"/>
                </a:moveTo>
                <a:cubicBezTo>
                  <a:pt x="2137" y="2328"/>
                  <a:pt x="2134" y="2328"/>
                  <a:pt x="2132" y="2329"/>
                </a:cubicBezTo>
                <a:cubicBezTo>
                  <a:pt x="2132" y="2327"/>
                  <a:pt x="2131" y="2326"/>
                  <a:pt x="2130" y="2325"/>
                </a:cubicBezTo>
                <a:cubicBezTo>
                  <a:pt x="2128" y="2330"/>
                  <a:pt x="2133" y="2328"/>
                  <a:pt x="2133" y="2331"/>
                </a:cubicBezTo>
                <a:cubicBezTo>
                  <a:pt x="2137" y="2332"/>
                  <a:pt x="2136" y="2328"/>
                  <a:pt x="2139" y="2329"/>
                </a:cubicBezTo>
                <a:lnTo>
                  <a:pt x="2138" y="2329"/>
                </a:lnTo>
                <a:cubicBezTo>
                  <a:pt x="2135" y="2335"/>
                  <a:pt x="2141" y="2328"/>
                  <a:pt x="2144" y="2332"/>
                </a:cubicBezTo>
                <a:cubicBezTo>
                  <a:pt x="2138" y="2333"/>
                  <a:pt x="2137" y="2333"/>
                  <a:pt x="2133" y="2334"/>
                </a:cubicBezTo>
                <a:cubicBezTo>
                  <a:pt x="2133" y="2338"/>
                  <a:pt x="2136" y="2340"/>
                  <a:pt x="2140" y="2341"/>
                </a:cubicBezTo>
                <a:cubicBezTo>
                  <a:pt x="2140" y="2336"/>
                  <a:pt x="2144" y="2334"/>
                  <a:pt x="2146" y="2331"/>
                </a:cubicBezTo>
                <a:cubicBezTo>
                  <a:pt x="2141" y="2330"/>
                  <a:pt x="2140" y="2326"/>
                  <a:pt x="2137" y="2324"/>
                </a:cubicBezTo>
                <a:close/>
                <a:moveTo>
                  <a:pt x="3094" y="2324"/>
                </a:moveTo>
                <a:cubicBezTo>
                  <a:pt x="3091" y="2324"/>
                  <a:pt x="3093" y="2330"/>
                  <a:pt x="3089" y="2329"/>
                </a:cubicBezTo>
                <a:cubicBezTo>
                  <a:pt x="3089" y="2332"/>
                  <a:pt x="3089" y="2334"/>
                  <a:pt x="3091" y="2336"/>
                </a:cubicBezTo>
                <a:cubicBezTo>
                  <a:pt x="3091" y="2334"/>
                  <a:pt x="3093" y="2335"/>
                  <a:pt x="3094" y="2334"/>
                </a:cubicBezTo>
                <a:lnTo>
                  <a:pt x="3094" y="2334"/>
                </a:lnTo>
                <a:cubicBezTo>
                  <a:pt x="3093" y="2329"/>
                  <a:pt x="3097" y="2327"/>
                  <a:pt x="3095" y="2324"/>
                </a:cubicBezTo>
                <a:cubicBezTo>
                  <a:pt x="3094" y="2324"/>
                  <a:pt x="3094" y="2324"/>
                  <a:pt x="3094" y="2324"/>
                </a:cubicBezTo>
                <a:close/>
                <a:moveTo>
                  <a:pt x="2704" y="2322"/>
                </a:moveTo>
                <a:cubicBezTo>
                  <a:pt x="2702" y="2322"/>
                  <a:pt x="2702" y="2326"/>
                  <a:pt x="2704" y="2326"/>
                </a:cubicBezTo>
                <a:lnTo>
                  <a:pt x="2704" y="2326"/>
                </a:lnTo>
                <a:cubicBezTo>
                  <a:pt x="2704" y="2326"/>
                  <a:pt x="2704" y="2325"/>
                  <a:pt x="2705" y="2325"/>
                </a:cubicBezTo>
                <a:lnTo>
                  <a:pt x="2705" y="2323"/>
                </a:lnTo>
                <a:cubicBezTo>
                  <a:pt x="2705" y="2323"/>
                  <a:pt x="2704" y="2322"/>
                  <a:pt x="2704" y="2322"/>
                </a:cubicBezTo>
                <a:close/>
                <a:moveTo>
                  <a:pt x="2103" y="2322"/>
                </a:moveTo>
                <a:cubicBezTo>
                  <a:pt x="2101" y="2322"/>
                  <a:pt x="2099" y="2324"/>
                  <a:pt x="2098" y="2326"/>
                </a:cubicBezTo>
                <a:cubicBezTo>
                  <a:pt x="2102" y="2326"/>
                  <a:pt x="2099" y="2328"/>
                  <a:pt x="2100" y="2329"/>
                </a:cubicBezTo>
                <a:lnTo>
                  <a:pt x="2101" y="2329"/>
                </a:lnTo>
                <a:lnTo>
                  <a:pt x="2101" y="2330"/>
                </a:lnTo>
                <a:lnTo>
                  <a:pt x="2101" y="2330"/>
                </a:lnTo>
                <a:lnTo>
                  <a:pt x="2101" y="2329"/>
                </a:lnTo>
                <a:lnTo>
                  <a:pt x="2102" y="2328"/>
                </a:lnTo>
                <a:cubicBezTo>
                  <a:pt x="2103" y="2326"/>
                  <a:pt x="2104" y="2326"/>
                  <a:pt x="2105" y="2323"/>
                </a:cubicBezTo>
                <a:cubicBezTo>
                  <a:pt x="2104" y="2323"/>
                  <a:pt x="2103" y="2322"/>
                  <a:pt x="2103" y="2322"/>
                </a:cubicBezTo>
                <a:close/>
                <a:moveTo>
                  <a:pt x="2531" y="2322"/>
                </a:moveTo>
                <a:lnTo>
                  <a:pt x="2531" y="2322"/>
                </a:lnTo>
                <a:cubicBezTo>
                  <a:pt x="2531" y="2324"/>
                  <a:pt x="2531" y="2324"/>
                  <a:pt x="2530" y="2324"/>
                </a:cubicBezTo>
                <a:cubicBezTo>
                  <a:pt x="2532" y="2324"/>
                  <a:pt x="2534" y="2324"/>
                  <a:pt x="2533" y="2322"/>
                </a:cubicBezTo>
                <a:lnTo>
                  <a:pt x="2531" y="2322"/>
                </a:lnTo>
                <a:close/>
                <a:moveTo>
                  <a:pt x="2229" y="2322"/>
                </a:moveTo>
                <a:cubicBezTo>
                  <a:pt x="2227" y="2326"/>
                  <a:pt x="2212" y="2324"/>
                  <a:pt x="2218" y="2329"/>
                </a:cubicBezTo>
                <a:cubicBezTo>
                  <a:pt x="2218" y="2325"/>
                  <a:pt x="2221" y="2328"/>
                  <a:pt x="2222" y="2329"/>
                </a:cubicBezTo>
                <a:cubicBezTo>
                  <a:pt x="2220" y="2330"/>
                  <a:pt x="2221" y="2332"/>
                  <a:pt x="2222" y="2333"/>
                </a:cubicBezTo>
                <a:cubicBezTo>
                  <a:pt x="2219" y="2333"/>
                  <a:pt x="2217" y="2333"/>
                  <a:pt x="2215" y="2333"/>
                </a:cubicBezTo>
                <a:cubicBezTo>
                  <a:pt x="2215" y="2337"/>
                  <a:pt x="2217" y="2338"/>
                  <a:pt x="2218" y="2341"/>
                </a:cubicBezTo>
                <a:cubicBezTo>
                  <a:pt x="2222" y="2341"/>
                  <a:pt x="2226" y="2341"/>
                  <a:pt x="2229" y="2341"/>
                </a:cubicBezTo>
                <a:cubicBezTo>
                  <a:pt x="2230" y="2344"/>
                  <a:pt x="2227" y="2351"/>
                  <a:pt x="2231" y="2350"/>
                </a:cubicBezTo>
                <a:cubicBezTo>
                  <a:pt x="2231" y="2346"/>
                  <a:pt x="2231" y="2343"/>
                  <a:pt x="2232" y="2339"/>
                </a:cubicBezTo>
                <a:cubicBezTo>
                  <a:pt x="2230" y="2335"/>
                  <a:pt x="2227" y="2341"/>
                  <a:pt x="2226" y="2339"/>
                </a:cubicBezTo>
                <a:cubicBezTo>
                  <a:pt x="2226" y="2327"/>
                  <a:pt x="2242" y="2334"/>
                  <a:pt x="2243" y="2339"/>
                </a:cubicBezTo>
                <a:cubicBezTo>
                  <a:pt x="2243" y="2333"/>
                  <a:pt x="2247" y="2327"/>
                  <a:pt x="2242" y="2324"/>
                </a:cubicBezTo>
                <a:cubicBezTo>
                  <a:pt x="2241" y="2326"/>
                  <a:pt x="2236" y="2323"/>
                  <a:pt x="2232" y="2324"/>
                </a:cubicBezTo>
                <a:cubicBezTo>
                  <a:pt x="2232" y="2326"/>
                  <a:pt x="2233" y="2330"/>
                  <a:pt x="2231" y="2330"/>
                </a:cubicBezTo>
                <a:cubicBezTo>
                  <a:pt x="2227" y="2328"/>
                  <a:pt x="2233" y="2322"/>
                  <a:pt x="2229" y="2322"/>
                </a:cubicBezTo>
                <a:close/>
                <a:moveTo>
                  <a:pt x="2816" y="2321"/>
                </a:moveTo>
                <a:cubicBezTo>
                  <a:pt x="2814" y="2324"/>
                  <a:pt x="2816" y="2328"/>
                  <a:pt x="2816" y="2332"/>
                </a:cubicBezTo>
                <a:cubicBezTo>
                  <a:pt x="2818" y="2331"/>
                  <a:pt x="2818" y="2333"/>
                  <a:pt x="2820" y="2333"/>
                </a:cubicBezTo>
                <a:lnTo>
                  <a:pt x="2820" y="2333"/>
                </a:lnTo>
                <a:cubicBezTo>
                  <a:pt x="2817" y="2329"/>
                  <a:pt x="2822" y="2323"/>
                  <a:pt x="2816" y="2321"/>
                </a:cubicBezTo>
                <a:close/>
                <a:moveTo>
                  <a:pt x="2712" y="2321"/>
                </a:moveTo>
                <a:lnTo>
                  <a:pt x="2712" y="2321"/>
                </a:lnTo>
                <a:lnTo>
                  <a:pt x="2712" y="2321"/>
                </a:lnTo>
                <a:cubicBezTo>
                  <a:pt x="2710" y="2321"/>
                  <a:pt x="2708" y="2323"/>
                  <a:pt x="2708" y="2325"/>
                </a:cubicBezTo>
                <a:cubicBezTo>
                  <a:pt x="2710" y="2328"/>
                  <a:pt x="2712" y="2324"/>
                  <a:pt x="2714" y="2326"/>
                </a:cubicBezTo>
                <a:cubicBezTo>
                  <a:pt x="2715" y="2323"/>
                  <a:pt x="2712" y="2324"/>
                  <a:pt x="2712" y="2322"/>
                </a:cubicBezTo>
                <a:lnTo>
                  <a:pt x="2712" y="2321"/>
                </a:lnTo>
                <a:lnTo>
                  <a:pt x="2712" y="2321"/>
                </a:lnTo>
                <a:lnTo>
                  <a:pt x="2712" y="2321"/>
                </a:lnTo>
                <a:close/>
                <a:moveTo>
                  <a:pt x="3208" y="2320"/>
                </a:moveTo>
                <a:lnTo>
                  <a:pt x="3208" y="2322"/>
                </a:lnTo>
                <a:cubicBezTo>
                  <a:pt x="3208" y="2322"/>
                  <a:pt x="3207" y="2322"/>
                  <a:pt x="3206" y="2322"/>
                </a:cubicBezTo>
                <a:lnTo>
                  <a:pt x="3206" y="2321"/>
                </a:lnTo>
                <a:lnTo>
                  <a:pt x="3208" y="2321"/>
                </a:lnTo>
                <a:lnTo>
                  <a:pt x="3208" y="2320"/>
                </a:lnTo>
                <a:close/>
                <a:moveTo>
                  <a:pt x="2894" y="2320"/>
                </a:moveTo>
                <a:cubicBezTo>
                  <a:pt x="2894" y="2320"/>
                  <a:pt x="2893" y="2320"/>
                  <a:pt x="2892" y="2321"/>
                </a:cubicBezTo>
                <a:cubicBezTo>
                  <a:pt x="2892" y="2322"/>
                  <a:pt x="2893" y="2323"/>
                  <a:pt x="2894" y="2324"/>
                </a:cubicBezTo>
                <a:lnTo>
                  <a:pt x="2894" y="2324"/>
                </a:lnTo>
                <a:cubicBezTo>
                  <a:pt x="2895" y="2322"/>
                  <a:pt x="2895" y="2321"/>
                  <a:pt x="2894" y="2320"/>
                </a:cubicBezTo>
                <a:close/>
                <a:moveTo>
                  <a:pt x="2864" y="2320"/>
                </a:moveTo>
                <a:cubicBezTo>
                  <a:pt x="2863" y="2320"/>
                  <a:pt x="2860" y="2322"/>
                  <a:pt x="2862" y="2323"/>
                </a:cubicBezTo>
                <a:cubicBezTo>
                  <a:pt x="2863" y="2324"/>
                  <a:pt x="2865" y="2322"/>
                  <a:pt x="2865" y="2322"/>
                </a:cubicBezTo>
                <a:lnTo>
                  <a:pt x="2865" y="2322"/>
                </a:lnTo>
                <a:cubicBezTo>
                  <a:pt x="2865" y="2320"/>
                  <a:pt x="2865" y="2320"/>
                  <a:pt x="2864" y="2320"/>
                </a:cubicBezTo>
                <a:close/>
                <a:moveTo>
                  <a:pt x="3014" y="2319"/>
                </a:moveTo>
                <a:cubicBezTo>
                  <a:pt x="3014" y="2320"/>
                  <a:pt x="3013" y="2320"/>
                  <a:pt x="3013" y="2320"/>
                </a:cubicBezTo>
                <a:cubicBezTo>
                  <a:pt x="3016" y="2321"/>
                  <a:pt x="3012" y="2328"/>
                  <a:pt x="3016" y="2328"/>
                </a:cubicBezTo>
                <a:lnTo>
                  <a:pt x="3016" y="2328"/>
                </a:lnTo>
                <a:cubicBezTo>
                  <a:pt x="3017" y="2324"/>
                  <a:pt x="3015" y="2319"/>
                  <a:pt x="3014" y="2319"/>
                </a:cubicBezTo>
                <a:close/>
                <a:moveTo>
                  <a:pt x="1038" y="2319"/>
                </a:moveTo>
                <a:lnTo>
                  <a:pt x="1038" y="2331"/>
                </a:lnTo>
                <a:cubicBezTo>
                  <a:pt x="1042" y="2330"/>
                  <a:pt x="1041" y="2321"/>
                  <a:pt x="1038" y="2319"/>
                </a:cubicBezTo>
                <a:close/>
                <a:moveTo>
                  <a:pt x="1055" y="2319"/>
                </a:moveTo>
                <a:cubicBezTo>
                  <a:pt x="1055" y="2319"/>
                  <a:pt x="1055" y="2319"/>
                  <a:pt x="1054" y="2320"/>
                </a:cubicBezTo>
                <a:cubicBezTo>
                  <a:pt x="1053" y="2323"/>
                  <a:pt x="1050" y="2325"/>
                  <a:pt x="1048" y="2328"/>
                </a:cubicBezTo>
                <a:lnTo>
                  <a:pt x="1046" y="2331"/>
                </a:lnTo>
                <a:lnTo>
                  <a:pt x="1046" y="2331"/>
                </a:lnTo>
                <a:lnTo>
                  <a:pt x="1046" y="2331"/>
                </a:lnTo>
                <a:lnTo>
                  <a:pt x="1046" y="2331"/>
                </a:lnTo>
                <a:lnTo>
                  <a:pt x="1051" y="2332"/>
                </a:lnTo>
                <a:cubicBezTo>
                  <a:pt x="1050" y="2323"/>
                  <a:pt x="1055" y="2326"/>
                  <a:pt x="1058" y="2322"/>
                </a:cubicBezTo>
                <a:cubicBezTo>
                  <a:pt x="1057" y="2321"/>
                  <a:pt x="1057" y="2319"/>
                  <a:pt x="1055" y="2319"/>
                </a:cubicBezTo>
                <a:close/>
                <a:moveTo>
                  <a:pt x="2775" y="2319"/>
                </a:moveTo>
                <a:cubicBezTo>
                  <a:pt x="2774" y="2325"/>
                  <a:pt x="2768" y="2325"/>
                  <a:pt x="2764" y="2328"/>
                </a:cubicBezTo>
                <a:cubicBezTo>
                  <a:pt x="2766" y="2326"/>
                  <a:pt x="2766" y="2323"/>
                  <a:pt x="2762" y="2324"/>
                </a:cubicBezTo>
                <a:cubicBezTo>
                  <a:pt x="2763" y="2327"/>
                  <a:pt x="2763" y="2330"/>
                  <a:pt x="2762" y="2332"/>
                </a:cubicBezTo>
                <a:cubicBezTo>
                  <a:pt x="2767" y="2328"/>
                  <a:pt x="2769" y="2333"/>
                  <a:pt x="2772" y="2336"/>
                </a:cubicBezTo>
                <a:cubicBezTo>
                  <a:pt x="2772" y="2332"/>
                  <a:pt x="2773" y="2329"/>
                  <a:pt x="2776" y="2328"/>
                </a:cubicBezTo>
                <a:cubicBezTo>
                  <a:pt x="2778" y="2330"/>
                  <a:pt x="2779" y="2332"/>
                  <a:pt x="2780" y="2335"/>
                </a:cubicBezTo>
                <a:cubicBezTo>
                  <a:pt x="2784" y="2335"/>
                  <a:pt x="2786" y="2332"/>
                  <a:pt x="2786" y="2328"/>
                </a:cubicBezTo>
                <a:lnTo>
                  <a:pt x="2786" y="2327"/>
                </a:lnTo>
                <a:cubicBezTo>
                  <a:pt x="2783" y="2327"/>
                  <a:pt x="2780" y="2326"/>
                  <a:pt x="2780" y="2321"/>
                </a:cubicBezTo>
                <a:cubicBezTo>
                  <a:pt x="2776" y="2322"/>
                  <a:pt x="2776" y="2320"/>
                  <a:pt x="2775" y="2319"/>
                </a:cubicBezTo>
                <a:close/>
                <a:moveTo>
                  <a:pt x="2832" y="2318"/>
                </a:moveTo>
                <a:cubicBezTo>
                  <a:pt x="2830" y="2318"/>
                  <a:pt x="2830" y="2321"/>
                  <a:pt x="2829" y="2320"/>
                </a:cubicBezTo>
                <a:lnTo>
                  <a:pt x="2827" y="2320"/>
                </a:lnTo>
                <a:lnTo>
                  <a:pt x="2827" y="2320"/>
                </a:lnTo>
                <a:lnTo>
                  <a:pt x="2827" y="2320"/>
                </a:lnTo>
                <a:lnTo>
                  <a:pt x="2827" y="2320"/>
                </a:lnTo>
                <a:lnTo>
                  <a:pt x="2827" y="2322"/>
                </a:lnTo>
                <a:cubicBezTo>
                  <a:pt x="2828" y="2324"/>
                  <a:pt x="2829" y="2326"/>
                  <a:pt x="2831" y="2326"/>
                </a:cubicBezTo>
                <a:cubicBezTo>
                  <a:pt x="2832" y="2323"/>
                  <a:pt x="2831" y="2321"/>
                  <a:pt x="2832" y="2318"/>
                </a:cubicBezTo>
                <a:cubicBezTo>
                  <a:pt x="2832" y="2318"/>
                  <a:pt x="2832" y="2318"/>
                  <a:pt x="2832" y="2318"/>
                </a:cubicBezTo>
                <a:close/>
                <a:moveTo>
                  <a:pt x="1518" y="2318"/>
                </a:moveTo>
                <a:cubicBezTo>
                  <a:pt x="1515" y="2318"/>
                  <a:pt x="1511" y="2320"/>
                  <a:pt x="1512" y="2323"/>
                </a:cubicBezTo>
                <a:cubicBezTo>
                  <a:pt x="1515" y="2323"/>
                  <a:pt x="1517" y="2319"/>
                  <a:pt x="1521" y="2320"/>
                </a:cubicBezTo>
                <a:lnTo>
                  <a:pt x="1523" y="2320"/>
                </a:lnTo>
                <a:lnTo>
                  <a:pt x="1523" y="2320"/>
                </a:lnTo>
                <a:lnTo>
                  <a:pt x="1523" y="2320"/>
                </a:lnTo>
                <a:lnTo>
                  <a:pt x="1523" y="2320"/>
                </a:lnTo>
                <a:lnTo>
                  <a:pt x="1522" y="2319"/>
                </a:lnTo>
                <a:cubicBezTo>
                  <a:pt x="1521" y="2318"/>
                  <a:pt x="1520" y="2318"/>
                  <a:pt x="1518" y="2318"/>
                </a:cubicBezTo>
                <a:close/>
                <a:moveTo>
                  <a:pt x="2760" y="2318"/>
                </a:moveTo>
                <a:cubicBezTo>
                  <a:pt x="2758" y="2318"/>
                  <a:pt x="2758" y="2322"/>
                  <a:pt x="2760" y="2321"/>
                </a:cubicBezTo>
                <a:cubicBezTo>
                  <a:pt x="2760" y="2320"/>
                  <a:pt x="2760" y="2320"/>
                  <a:pt x="2761" y="2320"/>
                </a:cubicBezTo>
                <a:lnTo>
                  <a:pt x="2761" y="2318"/>
                </a:lnTo>
                <a:cubicBezTo>
                  <a:pt x="2760" y="2318"/>
                  <a:pt x="2760" y="2318"/>
                  <a:pt x="2760" y="2318"/>
                </a:cubicBezTo>
                <a:close/>
                <a:moveTo>
                  <a:pt x="1048" y="2317"/>
                </a:moveTo>
                <a:cubicBezTo>
                  <a:pt x="1048" y="2317"/>
                  <a:pt x="1047" y="2317"/>
                  <a:pt x="1046" y="2317"/>
                </a:cubicBezTo>
                <a:lnTo>
                  <a:pt x="1046" y="2323"/>
                </a:lnTo>
                <a:cubicBezTo>
                  <a:pt x="1049" y="2323"/>
                  <a:pt x="1051" y="2321"/>
                  <a:pt x="1053" y="2318"/>
                </a:cubicBezTo>
                <a:cubicBezTo>
                  <a:pt x="1051" y="2319"/>
                  <a:pt x="1050" y="2318"/>
                  <a:pt x="1048" y="2317"/>
                </a:cubicBezTo>
                <a:close/>
                <a:moveTo>
                  <a:pt x="2889" y="2317"/>
                </a:moveTo>
                <a:lnTo>
                  <a:pt x="2889" y="2319"/>
                </a:lnTo>
                <a:cubicBezTo>
                  <a:pt x="2890" y="2319"/>
                  <a:pt x="2890" y="2319"/>
                  <a:pt x="2891" y="2319"/>
                </a:cubicBezTo>
                <a:lnTo>
                  <a:pt x="2891" y="2317"/>
                </a:lnTo>
                <a:lnTo>
                  <a:pt x="2889" y="2317"/>
                </a:lnTo>
                <a:close/>
                <a:moveTo>
                  <a:pt x="2447" y="2317"/>
                </a:moveTo>
                <a:lnTo>
                  <a:pt x="2445" y="2317"/>
                </a:lnTo>
                <a:lnTo>
                  <a:pt x="2445" y="2319"/>
                </a:lnTo>
                <a:cubicBezTo>
                  <a:pt x="2446" y="2319"/>
                  <a:pt x="2446" y="2319"/>
                  <a:pt x="2447" y="2319"/>
                </a:cubicBezTo>
                <a:lnTo>
                  <a:pt x="2447" y="2317"/>
                </a:lnTo>
                <a:close/>
                <a:moveTo>
                  <a:pt x="2843" y="2316"/>
                </a:moveTo>
                <a:cubicBezTo>
                  <a:pt x="2840" y="2316"/>
                  <a:pt x="2837" y="2318"/>
                  <a:pt x="2836" y="2321"/>
                </a:cubicBezTo>
                <a:lnTo>
                  <a:pt x="2835" y="2324"/>
                </a:lnTo>
                <a:lnTo>
                  <a:pt x="2835" y="2324"/>
                </a:lnTo>
                <a:lnTo>
                  <a:pt x="2835" y="2325"/>
                </a:lnTo>
                <a:lnTo>
                  <a:pt x="2835" y="2324"/>
                </a:lnTo>
                <a:lnTo>
                  <a:pt x="2839" y="2325"/>
                </a:lnTo>
                <a:cubicBezTo>
                  <a:pt x="2843" y="2325"/>
                  <a:pt x="2847" y="2324"/>
                  <a:pt x="2848" y="2318"/>
                </a:cubicBezTo>
                <a:cubicBezTo>
                  <a:pt x="2847" y="2317"/>
                  <a:pt x="2845" y="2316"/>
                  <a:pt x="2843" y="2316"/>
                </a:cubicBezTo>
                <a:close/>
                <a:moveTo>
                  <a:pt x="2852" y="2316"/>
                </a:moveTo>
                <a:lnTo>
                  <a:pt x="2852" y="2318"/>
                </a:lnTo>
                <a:lnTo>
                  <a:pt x="2854" y="2318"/>
                </a:lnTo>
                <a:lnTo>
                  <a:pt x="2854" y="2316"/>
                </a:lnTo>
                <a:lnTo>
                  <a:pt x="2852" y="2316"/>
                </a:lnTo>
                <a:close/>
                <a:moveTo>
                  <a:pt x="2703" y="2316"/>
                </a:moveTo>
                <a:lnTo>
                  <a:pt x="2703" y="2317"/>
                </a:lnTo>
                <a:cubicBezTo>
                  <a:pt x="2699" y="2316"/>
                  <a:pt x="2700" y="2320"/>
                  <a:pt x="2702" y="2321"/>
                </a:cubicBezTo>
                <a:cubicBezTo>
                  <a:pt x="2702" y="2319"/>
                  <a:pt x="2703" y="2318"/>
                  <a:pt x="2703" y="2316"/>
                </a:cubicBezTo>
                <a:close/>
                <a:moveTo>
                  <a:pt x="3345" y="2316"/>
                </a:moveTo>
                <a:lnTo>
                  <a:pt x="3345" y="2316"/>
                </a:lnTo>
                <a:lnTo>
                  <a:pt x="3345" y="2316"/>
                </a:lnTo>
                <a:lnTo>
                  <a:pt x="3345" y="2316"/>
                </a:lnTo>
                <a:close/>
                <a:moveTo>
                  <a:pt x="2868" y="2315"/>
                </a:moveTo>
                <a:lnTo>
                  <a:pt x="2868" y="2315"/>
                </a:lnTo>
                <a:cubicBezTo>
                  <a:pt x="2866" y="2318"/>
                  <a:pt x="2871" y="2319"/>
                  <a:pt x="2871" y="2316"/>
                </a:cubicBezTo>
                <a:cubicBezTo>
                  <a:pt x="2870" y="2316"/>
                  <a:pt x="2871" y="2315"/>
                  <a:pt x="2870" y="2315"/>
                </a:cubicBezTo>
                <a:cubicBezTo>
                  <a:pt x="2869" y="2315"/>
                  <a:pt x="2869" y="2315"/>
                  <a:pt x="2868" y="2315"/>
                </a:cubicBezTo>
                <a:close/>
                <a:moveTo>
                  <a:pt x="2883" y="2315"/>
                </a:moveTo>
                <a:cubicBezTo>
                  <a:pt x="2881" y="2315"/>
                  <a:pt x="2880" y="2315"/>
                  <a:pt x="2880" y="2317"/>
                </a:cubicBezTo>
                <a:cubicBezTo>
                  <a:pt x="2883" y="2317"/>
                  <a:pt x="2878" y="2320"/>
                  <a:pt x="2881" y="2320"/>
                </a:cubicBezTo>
                <a:cubicBezTo>
                  <a:pt x="2881" y="2319"/>
                  <a:pt x="2882" y="2319"/>
                  <a:pt x="2884" y="2319"/>
                </a:cubicBezTo>
                <a:cubicBezTo>
                  <a:pt x="2884" y="2318"/>
                  <a:pt x="2884" y="2317"/>
                  <a:pt x="2885" y="2316"/>
                </a:cubicBezTo>
                <a:lnTo>
                  <a:pt x="2885" y="2316"/>
                </a:lnTo>
                <a:cubicBezTo>
                  <a:pt x="2885" y="2315"/>
                  <a:pt x="2884" y="2315"/>
                  <a:pt x="2884" y="2315"/>
                </a:cubicBezTo>
                <a:cubicBezTo>
                  <a:pt x="2884" y="2315"/>
                  <a:pt x="2883" y="2315"/>
                  <a:pt x="2883" y="2315"/>
                </a:cubicBezTo>
                <a:close/>
                <a:moveTo>
                  <a:pt x="1507" y="2315"/>
                </a:moveTo>
                <a:lnTo>
                  <a:pt x="1507" y="2318"/>
                </a:lnTo>
                <a:lnTo>
                  <a:pt x="1509" y="2318"/>
                </a:lnTo>
                <a:cubicBezTo>
                  <a:pt x="1510" y="2318"/>
                  <a:pt x="1510" y="2318"/>
                  <a:pt x="1510" y="2317"/>
                </a:cubicBezTo>
                <a:cubicBezTo>
                  <a:pt x="1509" y="2316"/>
                  <a:pt x="1510" y="2316"/>
                  <a:pt x="1510" y="2315"/>
                </a:cubicBezTo>
                <a:lnTo>
                  <a:pt x="1507" y="2315"/>
                </a:lnTo>
                <a:close/>
                <a:moveTo>
                  <a:pt x="1119" y="2315"/>
                </a:moveTo>
                <a:cubicBezTo>
                  <a:pt x="1119" y="2316"/>
                  <a:pt x="1119" y="2318"/>
                  <a:pt x="1120" y="2318"/>
                </a:cubicBezTo>
                <a:cubicBezTo>
                  <a:pt x="1120" y="2316"/>
                  <a:pt x="1123" y="2317"/>
                  <a:pt x="1122" y="2315"/>
                </a:cubicBezTo>
                <a:lnTo>
                  <a:pt x="1119" y="2315"/>
                </a:lnTo>
                <a:lnTo>
                  <a:pt x="1119" y="2315"/>
                </a:lnTo>
                <a:close/>
                <a:moveTo>
                  <a:pt x="3100" y="2314"/>
                </a:moveTo>
                <a:cubicBezTo>
                  <a:pt x="3098" y="2314"/>
                  <a:pt x="3099" y="2319"/>
                  <a:pt x="3101" y="2318"/>
                </a:cubicBezTo>
                <a:lnTo>
                  <a:pt x="3101" y="2315"/>
                </a:lnTo>
                <a:cubicBezTo>
                  <a:pt x="3101" y="2314"/>
                  <a:pt x="3100" y="2314"/>
                  <a:pt x="3100" y="2314"/>
                </a:cubicBezTo>
                <a:close/>
                <a:moveTo>
                  <a:pt x="3035" y="2314"/>
                </a:moveTo>
                <a:cubicBezTo>
                  <a:pt x="3036" y="2314"/>
                  <a:pt x="3037" y="2314"/>
                  <a:pt x="3038" y="2315"/>
                </a:cubicBezTo>
                <a:lnTo>
                  <a:pt x="3038" y="2316"/>
                </a:lnTo>
                <a:lnTo>
                  <a:pt x="3037" y="2316"/>
                </a:lnTo>
                <a:cubicBezTo>
                  <a:pt x="3036" y="2316"/>
                  <a:pt x="3036" y="2316"/>
                  <a:pt x="3035" y="2315"/>
                </a:cubicBezTo>
                <a:lnTo>
                  <a:pt x="3034" y="2314"/>
                </a:lnTo>
                <a:lnTo>
                  <a:pt x="3035" y="2314"/>
                </a:lnTo>
                <a:close/>
                <a:moveTo>
                  <a:pt x="1491" y="2314"/>
                </a:moveTo>
                <a:cubicBezTo>
                  <a:pt x="1490" y="2313"/>
                  <a:pt x="1490" y="2314"/>
                  <a:pt x="1490" y="2315"/>
                </a:cubicBezTo>
                <a:lnTo>
                  <a:pt x="1490" y="2315"/>
                </a:lnTo>
                <a:cubicBezTo>
                  <a:pt x="1490" y="2316"/>
                  <a:pt x="1489" y="2322"/>
                  <a:pt x="1491" y="2319"/>
                </a:cubicBezTo>
                <a:cubicBezTo>
                  <a:pt x="1491" y="2318"/>
                  <a:pt x="1491" y="2314"/>
                  <a:pt x="1491" y="2314"/>
                </a:cubicBezTo>
                <a:close/>
                <a:moveTo>
                  <a:pt x="2603" y="2313"/>
                </a:moveTo>
                <a:cubicBezTo>
                  <a:pt x="2602" y="2313"/>
                  <a:pt x="2601" y="2314"/>
                  <a:pt x="2603" y="2316"/>
                </a:cubicBezTo>
                <a:cubicBezTo>
                  <a:pt x="2605" y="2314"/>
                  <a:pt x="2604" y="2313"/>
                  <a:pt x="2603" y="2313"/>
                </a:cubicBezTo>
                <a:close/>
                <a:moveTo>
                  <a:pt x="1139" y="2313"/>
                </a:moveTo>
                <a:cubicBezTo>
                  <a:pt x="1138" y="2313"/>
                  <a:pt x="1137" y="2313"/>
                  <a:pt x="1137" y="2315"/>
                </a:cubicBezTo>
                <a:cubicBezTo>
                  <a:pt x="1139" y="2315"/>
                  <a:pt x="1141" y="2315"/>
                  <a:pt x="1141" y="2314"/>
                </a:cubicBezTo>
                <a:lnTo>
                  <a:pt x="1141" y="2314"/>
                </a:lnTo>
                <a:cubicBezTo>
                  <a:pt x="1140" y="2313"/>
                  <a:pt x="1139" y="2313"/>
                  <a:pt x="1139" y="2313"/>
                </a:cubicBezTo>
                <a:close/>
                <a:moveTo>
                  <a:pt x="2853" y="2312"/>
                </a:moveTo>
                <a:cubicBezTo>
                  <a:pt x="2852" y="2312"/>
                  <a:pt x="2851" y="2313"/>
                  <a:pt x="2853" y="2314"/>
                </a:cubicBezTo>
                <a:cubicBezTo>
                  <a:pt x="2854" y="2313"/>
                  <a:pt x="2853" y="2312"/>
                  <a:pt x="2853" y="2312"/>
                </a:cubicBezTo>
                <a:close/>
                <a:moveTo>
                  <a:pt x="3071" y="2312"/>
                </a:moveTo>
                <a:lnTo>
                  <a:pt x="3071" y="2312"/>
                </a:lnTo>
                <a:lnTo>
                  <a:pt x="3071" y="2314"/>
                </a:lnTo>
                <a:cubicBezTo>
                  <a:pt x="3071" y="2315"/>
                  <a:pt x="3071" y="2317"/>
                  <a:pt x="3073" y="2317"/>
                </a:cubicBezTo>
                <a:cubicBezTo>
                  <a:pt x="3074" y="2316"/>
                  <a:pt x="3074" y="2313"/>
                  <a:pt x="3072" y="2312"/>
                </a:cubicBezTo>
                <a:lnTo>
                  <a:pt x="3071" y="2312"/>
                </a:lnTo>
                <a:lnTo>
                  <a:pt x="3071" y="2312"/>
                </a:lnTo>
                <a:lnTo>
                  <a:pt x="3071" y="2312"/>
                </a:lnTo>
                <a:close/>
                <a:moveTo>
                  <a:pt x="2918" y="2310"/>
                </a:moveTo>
                <a:cubicBezTo>
                  <a:pt x="2916" y="2310"/>
                  <a:pt x="2914" y="2312"/>
                  <a:pt x="2915" y="2313"/>
                </a:cubicBezTo>
                <a:cubicBezTo>
                  <a:pt x="2916" y="2314"/>
                  <a:pt x="2918" y="2313"/>
                  <a:pt x="2918" y="2312"/>
                </a:cubicBezTo>
                <a:lnTo>
                  <a:pt x="2919" y="2312"/>
                </a:lnTo>
                <a:cubicBezTo>
                  <a:pt x="2919" y="2311"/>
                  <a:pt x="2919" y="2310"/>
                  <a:pt x="2918" y="2310"/>
                </a:cubicBezTo>
                <a:close/>
                <a:moveTo>
                  <a:pt x="3136" y="2310"/>
                </a:moveTo>
                <a:cubicBezTo>
                  <a:pt x="3136" y="2312"/>
                  <a:pt x="3136" y="2313"/>
                  <a:pt x="3138" y="2314"/>
                </a:cubicBezTo>
                <a:cubicBezTo>
                  <a:pt x="3138" y="2313"/>
                  <a:pt x="3139" y="2312"/>
                  <a:pt x="3140" y="2310"/>
                </a:cubicBezTo>
                <a:lnTo>
                  <a:pt x="3140" y="2310"/>
                </a:lnTo>
                <a:cubicBezTo>
                  <a:pt x="3139" y="2310"/>
                  <a:pt x="3137" y="2310"/>
                  <a:pt x="3136" y="2310"/>
                </a:cubicBezTo>
                <a:close/>
                <a:moveTo>
                  <a:pt x="2860" y="2309"/>
                </a:moveTo>
                <a:cubicBezTo>
                  <a:pt x="2859" y="2309"/>
                  <a:pt x="2859" y="2309"/>
                  <a:pt x="2858" y="2309"/>
                </a:cubicBezTo>
                <a:lnTo>
                  <a:pt x="2858" y="2310"/>
                </a:lnTo>
                <a:cubicBezTo>
                  <a:pt x="2858" y="2311"/>
                  <a:pt x="2859" y="2312"/>
                  <a:pt x="2860" y="2312"/>
                </a:cubicBezTo>
                <a:cubicBezTo>
                  <a:pt x="2861" y="2311"/>
                  <a:pt x="2861" y="2310"/>
                  <a:pt x="2860" y="2309"/>
                </a:cubicBezTo>
                <a:close/>
                <a:moveTo>
                  <a:pt x="1498" y="2309"/>
                </a:moveTo>
                <a:cubicBezTo>
                  <a:pt x="1498" y="2309"/>
                  <a:pt x="1497" y="2309"/>
                  <a:pt x="1497" y="2309"/>
                </a:cubicBezTo>
                <a:cubicBezTo>
                  <a:pt x="1497" y="2311"/>
                  <a:pt x="1497" y="2314"/>
                  <a:pt x="1499" y="2315"/>
                </a:cubicBezTo>
                <a:cubicBezTo>
                  <a:pt x="1498" y="2313"/>
                  <a:pt x="1500" y="2309"/>
                  <a:pt x="1498" y="2309"/>
                </a:cubicBezTo>
                <a:close/>
                <a:moveTo>
                  <a:pt x="3153" y="2309"/>
                </a:moveTo>
                <a:cubicBezTo>
                  <a:pt x="3150" y="2309"/>
                  <a:pt x="3147" y="2312"/>
                  <a:pt x="3147" y="2316"/>
                </a:cubicBezTo>
                <a:cubicBezTo>
                  <a:pt x="3151" y="2315"/>
                  <a:pt x="3151" y="2317"/>
                  <a:pt x="3154" y="2317"/>
                </a:cubicBezTo>
                <a:cubicBezTo>
                  <a:pt x="3154" y="2314"/>
                  <a:pt x="3155" y="2313"/>
                  <a:pt x="3157" y="2315"/>
                </a:cubicBezTo>
                <a:lnTo>
                  <a:pt x="3157" y="2315"/>
                </a:lnTo>
                <a:cubicBezTo>
                  <a:pt x="3158" y="2310"/>
                  <a:pt x="3155" y="2308"/>
                  <a:pt x="3153" y="2309"/>
                </a:cubicBezTo>
                <a:close/>
                <a:moveTo>
                  <a:pt x="2864" y="2309"/>
                </a:moveTo>
                <a:lnTo>
                  <a:pt x="2864" y="2309"/>
                </a:lnTo>
                <a:lnTo>
                  <a:pt x="2864" y="2309"/>
                </a:lnTo>
                <a:lnTo>
                  <a:pt x="2864" y="2312"/>
                </a:lnTo>
                <a:cubicBezTo>
                  <a:pt x="2864" y="2313"/>
                  <a:pt x="2865" y="2313"/>
                  <a:pt x="2866" y="2313"/>
                </a:cubicBezTo>
                <a:cubicBezTo>
                  <a:pt x="2867" y="2312"/>
                  <a:pt x="2867" y="2311"/>
                  <a:pt x="2865" y="2310"/>
                </a:cubicBezTo>
                <a:lnTo>
                  <a:pt x="2864" y="2309"/>
                </a:lnTo>
                <a:lnTo>
                  <a:pt x="2864" y="2309"/>
                </a:lnTo>
                <a:close/>
                <a:moveTo>
                  <a:pt x="2904" y="2308"/>
                </a:moveTo>
                <a:cubicBezTo>
                  <a:pt x="2904" y="2308"/>
                  <a:pt x="2904" y="2309"/>
                  <a:pt x="2904" y="2310"/>
                </a:cubicBezTo>
                <a:cubicBezTo>
                  <a:pt x="2905" y="2310"/>
                  <a:pt x="2905" y="2312"/>
                  <a:pt x="2905" y="2312"/>
                </a:cubicBezTo>
                <a:lnTo>
                  <a:pt x="2905" y="2313"/>
                </a:lnTo>
                <a:lnTo>
                  <a:pt x="2905" y="2313"/>
                </a:lnTo>
                <a:lnTo>
                  <a:pt x="2906" y="2313"/>
                </a:lnTo>
                <a:lnTo>
                  <a:pt x="2905" y="2313"/>
                </a:lnTo>
                <a:lnTo>
                  <a:pt x="2906" y="2311"/>
                </a:lnTo>
                <a:cubicBezTo>
                  <a:pt x="2905" y="2310"/>
                  <a:pt x="2905" y="2308"/>
                  <a:pt x="2904" y="2308"/>
                </a:cubicBezTo>
                <a:close/>
                <a:moveTo>
                  <a:pt x="2638" y="2308"/>
                </a:moveTo>
                <a:cubicBezTo>
                  <a:pt x="2636" y="2309"/>
                  <a:pt x="2637" y="2312"/>
                  <a:pt x="2642" y="2309"/>
                </a:cubicBezTo>
                <a:cubicBezTo>
                  <a:pt x="2640" y="2308"/>
                  <a:pt x="2639" y="2308"/>
                  <a:pt x="2638" y="2308"/>
                </a:cubicBezTo>
                <a:close/>
                <a:moveTo>
                  <a:pt x="1516" y="2308"/>
                </a:moveTo>
                <a:cubicBezTo>
                  <a:pt x="1514" y="2308"/>
                  <a:pt x="1513" y="2309"/>
                  <a:pt x="1513" y="2312"/>
                </a:cubicBezTo>
                <a:cubicBezTo>
                  <a:pt x="1516" y="2312"/>
                  <a:pt x="1515" y="2309"/>
                  <a:pt x="1516" y="2308"/>
                </a:cubicBezTo>
                <a:close/>
                <a:moveTo>
                  <a:pt x="2630" y="2308"/>
                </a:moveTo>
                <a:cubicBezTo>
                  <a:pt x="2629" y="2308"/>
                  <a:pt x="2629" y="2309"/>
                  <a:pt x="2628" y="2310"/>
                </a:cubicBezTo>
                <a:lnTo>
                  <a:pt x="2628" y="2310"/>
                </a:lnTo>
                <a:cubicBezTo>
                  <a:pt x="2630" y="2310"/>
                  <a:pt x="2632" y="2311"/>
                  <a:pt x="2633" y="2309"/>
                </a:cubicBezTo>
                <a:cubicBezTo>
                  <a:pt x="2632" y="2308"/>
                  <a:pt x="2631" y="2308"/>
                  <a:pt x="2630" y="2308"/>
                </a:cubicBezTo>
                <a:close/>
                <a:moveTo>
                  <a:pt x="2655" y="2307"/>
                </a:moveTo>
                <a:lnTo>
                  <a:pt x="2655" y="2308"/>
                </a:lnTo>
                <a:lnTo>
                  <a:pt x="2653" y="2308"/>
                </a:lnTo>
                <a:cubicBezTo>
                  <a:pt x="2652" y="2308"/>
                  <a:pt x="2652" y="2309"/>
                  <a:pt x="2652" y="2309"/>
                </a:cubicBezTo>
                <a:cubicBezTo>
                  <a:pt x="2653" y="2309"/>
                  <a:pt x="2654" y="2310"/>
                  <a:pt x="2655" y="2309"/>
                </a:cubicBezTo>
                <a:lnTo>
                  <a:pt x="2655" y="2308"/>
                </a:lnTo>
                <a:lnTo>
                  <a:pt x="2655" y="2308"/>
                </a:lnTo>
                <a:lnTo>
                  <a:pt x="2655" y="2307"/>
                </a:lnTo>
                <a:close/>
                <a:moveTo>
                  <a:pt x="3103" y="2307"/>
                </a:moveTo>
                <a:cubicBezTo>
                  <a:pt x="3103" y="2307"/>
                  <a:pt x="3103" y="2308"/>
                  <a:pt x="3102" y="2308"/>
                </a:cubicBezTo>
                <a:cubicBezTo>
                  <a:pt x="3104" y="2308"/>
                  <a:pt x="3105" y="2310"/>
                  <a:pt x="3105" y="2308"/>
                </a:cubicBezTo>
                <a:lnTo>
                  <a:pt x="3106" y="2308"/>
                </a:lnTo>
                <a:cubicBezTo>
                  <a:pt x="3105" y="2308"/>
                  <a:pt x="3104" y="2307"/>
                  <a:pt x="3103" y="2307"/>
                </a:cubicBezTo>
                <a:close/>
                <a:moveTo>
                  <a:pt x="3242" y="2307"/>
                </a:moveTo>
                <a:lnTo>
                  <a:pt x="3242" y="2307"/>
                </a:lnTo>
                <a:cubicBezTo>
                  <a:pt x="3242" y="2308"/>
                  <a:pt x="3242" y="2309"/>
                  <a:pt x="3242" y="2310"/>
                </a:cubicBezTo>
                <a:cubicBezTo>
                  <a:pt x="3241" y="2310"/>
                  <a:pt x="3239" y="2310"/>
                  <a:pt x="3237" y="2310"/>
                </a:cubicBezTo>
                <a:cubicBezTo>
                  <a:pt x="3239" y="2309"/>
                  <a:pt x="3240" y="2309"/>
                  <a:pt x="3241" y="2307"/>
                </a:cubicBezTo>
                <a:lnTo>
                  <a:pt x="3242" y="2307"/>
                </a:lnTo>
                <a:close/>
                <a:moveTo>
                  <a:pt x="2783" y="2307"/>
                </a:moveTo>
                <a:cubicBezTo>
                  <a:pt x="2783" y="2307"/>
                  <a:pt x="2782" y="2309"/>
                  <a:pt x="2782" y="2310"/>
                </a:cubicBezTo>
                <a:cubicBezTo>
                  <a:pt x="2783" y="2308"/>
                  <a:pt x="2783" y="2307"/>
                  <a:pt x="2783" y="2307"/>
                </a:cubicBezTo>
                <a:close/>
                <a:moveTo>
                  <a:pt x="2921" y="2307"/>
                </a:moveTo>
                <a:lnTo>
                  <a:pt x="2922" y="2307"/>
                </a:lnTo>
                <a:lnTo>
                  <a:pt x="2922" y="2309"/>
                </a:lnTo>
                <a:cubicBezTo>
                  <a:pt x="2922" y="2310"/>
                  <a:pt x="2923" y="2310"/>
                  <a:pt x="2924" y="2310"/>
                </a:cubicBezTo>
                <a:cubicBezTo>
                  <a:pt x="2925" y="2308"/>
                  <a:pt x="2924" y="2307"/>
                  <a:pt x="2923" y="2307"/>
                </a:cubicBezTo>
                <a:lnTo>
                  <a:pt x="2922" y="2307"/>
                </a:lnTo>
                <a:lnTo>
                  <a:pt x="2922" y="2307"/>
                </a:lnTo>
                <a:lnTo>
                  <a:pt x="2921" y="2307"/>
                </a:lnTo>
                <a:close/>
                <a:moveTo>
                  <a:pt x="3004" y="2307"/>
                </a:moveTo>
                <a:lnTo>
                  <a:pt x="3004" y="2307"/>
                </a:lnTo>
                <a:lnTo>
                  <a:pt x="3004" y="2308"/>
                </a:lnTo>
                <a:cubicBezTo>
                  <a:pt x="3003" y="2309"/>
                  <a:pt x="3002" y="2310"/>
                  <a:pt x="3002" y="2312"/>
                </a:cubicBezTo>
                <a:cubicBezTo>
                  <a:pt x="3005" y="2313"/>
                  <a:pt x="3006" y="2309"/>
                  <a:pt x="3005" y="2307"/>
                </a:cubicBezTo>
                <a:lnTo>
                  <a:pt x="3004" y="2307"/>
                </a:lnTo>
                <a:lnTo>
                  <a:pt x="3005" y="2307"/>
                </a:lnTo>
                <a:lnTo>
                  <a:pt x="3004" y="2307"/>
                </a:lnTo>
                <a:close/>
                <a:moveTo>
                  <a:pt x="2934" y="2307"/>
                </a:moveTo>
                <a:cubicBezTo>
                  <a:pt x="2933" y="2307"/>
                  <a:pt x="2932" y="2307"/>
                  <a:pt x="2932" y="2307"/>
                </a:cubicBezTo>
                <a:lnTo>
                  <a:pt x="2932" y="2307"/>
                </a:lnTo>
                <a:cubicBezTo>
                  <a:pt x="2933" y="2312"/>
                  <a:pt x="2937" y="2313"/>
                  <a:pt x="2937" y="2318"/>
                </a:cubicBezTo>
                <a:cubicBezTo>
                  <a:pt x="2939" y="2318"/>
                  <a:pt x="2941" y="2319"/>
                  <a:pt x="2941" y="2317"/>
                </a:cubicBezTo>
                <a:cubicBezTo>
                  <a:pt x="2939" y="2316"/>
                  <a:pt x="2938" y="2307"/>
                  <a:pt x="2934" y="2307"/>
                </a:cubicBezTo>
                <a:close/>
                <a:moveTo>
                  <a:pt x="2881" y="2306"/>
                </a:moveTo>
                <a:cubicBezTo>
                  <a:pt x="2882" y="2310"/>
                  <a:pt x="2879" y="2309"/>
                  <a:pt x="2880" y="2313"/>
                </a:cubicBezTo>
                <a:cubicBezTo>
                  <a:pt x="2884" y="2314"/>
                  <a:pt x="2885" y="2312"/>
                  <a:pt x="2885" y="2308"/>
                </a:cubicBezTo>
                <a:lnTo>
                  <a:pt x="2885" y="2308"/>
                </a:lnTo>
                <a:cubicBezTo>
                  <a:pt x="2882" y="2309"/>
                  <a:pt x="2883" y="2306"/>
                  <a:pt x="2881" y="2306"/>
                </a:cubicBezTo>
                <a:close/>
                <a:moveTo>
                  <a:pt x="1109" y="2306"/>
                </a:moveTo>
                <a:cubicBezTo>
                  <a:pt x="1110" y="2309"/>
                  <a:pt x="1110" y="2313"/>
                  <a:pt x="1107" y="2316"/>
                </a:cubicBezTo>
                <a:cubicBezTo>
                  <a:pt x="1108" y="2316"/>
                  <a:pt x="1109" y="2317"/>
                  <a:pt x="1111" y="2318"/>
                </a:cubicBezTo>
                <a:cubicBezTo>
                  <a:pt x="1111" y="2316"/>
                  <a:pt x="1110" y="2311"/>
                  <a:pt x="1113" y="2312"/>
                </a:cubicBezTo>
                <a:cubicBezTo>
                  <a:pt x="1113" y="2310"/>
                  <a:pt x="1111" y="2309"/>
                  <a:pt x="1112" y="2306"/>
                </a:cubicBezTo>
                <a:cubicBezTo>
                  <a:pt x="1111" y="2306"/>
                  <a:pt x="1110" y="2306"/>
                  <a:pt x="1109" y="2306"/>
                </a:cubicBezTo>
                <a:close/>
                <a:moveTo>
                  <a:pt x="2764" y="2306"/>
                </a:moveTo>
                <a:lnTo>
                  <a:pt x="2764" y="2306"/>
                </a:lnTo>
                <a:lnTo>
                  <a:pt x="2763" y="2306"/>
                </a:lnTo>
                <a:cubicBezTo>
                  <a:pt x="2760" y="2307"/>
                  <a:pt x="2760" y="2311"/>
                  <a:pt x="2763" y="2311"/>
                </a:cubicBezTo>
                <a:cubicBezTo>
                  <a:pt x="2763" y="2310"/>
                  <a:pt x="2764" y="2309"/>
                  <a:pt x="2764" y="2309"/>
                </a:cubicBezTo>
                <a:lnTo>
                  <a:pt x="2764" y="2306"/>
                </a:lnTo>
                <a:lnTo>
                  <a:pt x="2764" y="2306"/>
                </a:lnTo>
                <a:lnTo>
                  <a:pt x="2764" y="2306"/>
                </a:lnTo>
                <a:close/>
                <a:moveTo>
                  <a:pt x="2698" y="2306"/>
                </a:moveTo>
                <a:cubicBezTo>
                  <a:pt x="2697" y="2307"/>
                  <a:pt x="2697" y="2308"/>
                  <a:pt x="2699" y="2309"/>
                </a:cubicBezTo>
                <a:cubicBezTo>
                  <a:pt x="2699" y="2307"/>
                  <a:pt x="2700" y="2307"/>
                  <a:pt x="2700" y="2306"/>
                </a:cubicBezTo>
                <a:lnTo>
                  <a:pt x="2698" y="2306"/>
                </a:lnTo>
                <a:close/>
                <a:moveTo>
                  <a:pt x="2372" y="2306"/>
                </a:moveTo>
                <a:lnTo>
                  <a:pt x="2372" y="2306"/>
                </a:lnTo>
                <a:cubicBezTo>
                  <a:pt x="2370" y="2309"/>
                  <a:pt x="2376" y="2309"/>
                  <a:pt x="2376" y="2307"/>
                </a:cubicBezTo>
                <a:cubicBezTo>
                  <a:pt x="2374" y="2307"/>
                  <a:pt x="2374" y="2306"/>
                  <a:pt x="2372" y="2306"/>
                </a:cubicBezTo>
                <a:close/>
                <a:moveTo>
                  <a:pt x="2821" y="2306"/>
                </a:moveTo>
                <a:cubicBezTo>
                  <a:pt x="2821" y="2306"/>
                  <a:pt x="2821" y="2306"/>
                  <a:pt x="2820" y="2306"/>
                </a:cubicBezTo>
                <a:cubicBezTo>
                  <a:pt x="2820" y="2307"/>
                  <a:pt x="2821" y="2309"/>
                  <a:pt x="2822" y="2309"/>
                </a:cubicBezTo>
                <a:cubicBezTo>
                  <a:pt x="2822" y="2308"/>
                  <a:pt x="2823" y="2308"/>
                  <a:pt x="2823" y="2307"/>
                </a:cubicBezTo>
                <a:lnTo>
                  <a:pt x="2824" y="2307"/>
                </a:lnTo>
                <a:cubicBezTo>
                  <a:pt x="2823" y="2306"/>
                  <a:pt x="2822" y="2306"/>
                  <a:pt x="2821" y="2306"/>
                </a:cubicBezTo>
                <a:close/>
                <a:moveTo>
                  <a:pt x="3097" y="2305"/>
                </a:moveTo>
                <a:cubicBezTo>
                  <a:pt x="3098" y="2305"/>
                  <a:pt x="3099" y="2305"/>
                  <a:pt x="3100" y="2305"/>
                </a:cubicBezTo>
                <a:lnTo>
                  <a:pt x="3100" y="2306"/>
                </a:lnTo>
                <a:lnTo>
                  <a:pt x="3099" y="2306"/>
                </a:lnTo>
                <a:cubicBezTo>
                  <a:pt x="3098" y="2307"/>
                  <a:pt x="3097" y="2307"/>
                  <a:pt x="3096" y="2307"/>
                </a:cubicBezTo>
                <a:lnTo>
                  <a:pt x="3096" y="2305"/>
                </a:lnTo>
                <a:lnTo>
                  <a:pt x="3097" y="2305"/>
                </a:lnTo>
                <a:close/>
                <a:moveTo>
                  <a:pt x="2944" y="2305"/>
                </a:moveTo>
                <a:cubicBezTo>
                  <a:pt x="2944" y="2305"/>
                  <a:pt x="2943" y="2305"/>
                  <a:pt x="2943" y="2305"/>
                </a:cubicBezTo>
                <a:cubicBezTo>
                  <a:pt x="2943" y="2312"/>
                  <a:pt x="2943" y="2313"/>
                  <a:pt x="2946" y="2317"/>
                </a:cubicBezTo>
                <a:cubicBezTo>
                  <a:pt x="2944" y="2309"/>
                  <a:pt x="2950" y="2316"/>
                  <a:pt x="2953" y="2313"/>
                </a:cubicBezTo>
                <a:cubicBezTo>
                  <a:pt x="2952" y="2310"/>
                  <a:pt x="2952" y="2308"/>
                  <a:pt x="2950" y="2308"/>
                </a:cubicBezTo>
                <a:cubicBezTo>
                  <a:pt x="2949" y="2312"/>
                  <a:pt x="2947" y="2306"/>
                  <a:pt x="2944" y="2305"/>
                </a:cubicBezTo>
                <a:close/>
                <a:moveTo>
                  <a:pt x="3070" y="2305"/>
                </a:moveTo>
                <a:cubicBezTo>
                  <a:pt x="3070" y="2306"/>
                  <a:pt x="3070" y="2306"/>
                  <a:pt x="3069" y="2306"/>
                </a:cubicBezTo>
                <a:lnTo>
                  <a:pt x="3069" y="2306"/>
                </a:lnTo>
                <a:cubicBezTo>
                  <a:pt x="3069" y="2307"/>
                  <a:pt x="3070" y="2309"/>
                  <a:pt x="3071" y="2308"/>
                </a:cubicBezTo>
                <a:cubicBezTo>
                  <a:pt x="3071" y="2307"/>
                  <a:pt x="3071" y="2305"/>
                  <a:pt x="3070" y="2305"/>
                </a:cubicBezTo>
                <a:close/>
                <a:moveTo>
                  <a:pt x="2958" y="2305"/>
                </a:moveTo>
                <a:cubicBezTo>
                  <a:pt x="2959" y="2310"/>
                  <a:pt x="2957" y="2312"/>
                  <a:pt x="2954" y="2313"/>
                </a:cubicBezTo>
                <a:lnTo>
                  <a:pt x="2963" y="2313"/>
                </a:lnTo>
                <a:cubicBezTo>
                  <a:pt x="2962" y="2316"/>
                  <a:pt x="2960" y="2322"/>
                  <a:pt x="2962" y="2324"/>
                </a:cubicBezTo>
                <a:cubicBezTo>
                  <a:pt x="2962" y="2322"/>
                  <a:pt x="2969" y="2327"/>
                  <a:pt x="2969" y="2322"/>
                </a:cubicBezTo>
                <a:cubicBezTo>
                  <a:pt x="2967" y="2321"/>
                  <a:pt x="2966" y="2320"/>
                  <a:pt x="2965" y="2319"/>
                </a:cubicBezTo>
                <a:cubicBezTo>
                  <a:pt x="2966" y="2315"/>
                  <a:pt x="2971" y="2315"/>
                  <a:pt x="2971" y="2310"/>
                </a:cubicBezTo>
                <a:cubicBezTo>
                  <a:pt x="2968" y="2309"/>
                  <a:pt x="2967" y="2310"/>
                  <a:pt x="2965" y="2307"/>
                </a:cubicBezTo>
                <a:lnTo>
                  <a:pt x="2965" y="2306"/>
                </a:lnTo>
                <a:lnTo>
                  <a:pt x="2965" y="2306"/>
                </a:lnTo>
                <a:lnTo>
                  <a:pt x="2965" y="2306"/>
                </a:lnTo>
                <a:lnTo>
                  <a:pt x="2965" y="2306"/>
                </a:lnTo>
                <a:lnTo>
                  <a:pt x="2964" y="2308"/>
                </a:lnTo>
                <a:cubicBezTo>
                  <a:pt x="2963" y="2308"/>
                  <a:pt x="2963" y="2309"/>
                  <a:pt x="2962" y="2309"/>
                </a:cubicBezTo>
                <a:cubicBezTo>
                  <a:pt x="2961" y="2308"/>
                  <a:pt x="2961" y="2305"/>
                  <a:pt x="2958" y="2305"/>
                </a:cubicBezTo>
                <a:close/>
                <a:moveTo>
                  <a:pt x="2997" y="2304"/>
                </a:moveTo>
                <a:lnTo>
                  <a:pt x="2998" y="2304"/>
                </a:lnTo>
                <a:lnTo>
                  <a:pt x="2997" y="2306"/>
                </a:lnTo>
                <a:cubicBezTo>
                  <a:pt x="2996" y="2309"/>
                  <a:pt x="2997" y="2312"/>
                  <a:pt x="3000" y="2313"/>
                </a:cubicBezTo>
                <a:cubicBezTo>
                  <a:pt x="3000" y="2310"/>
                  <a:pt x="3000" y="2307"/>
                  <a:pt x="2999" y="2305"/>
                </a:cubicBezTo>
                <a:lnTo>
                  <a:pt x="2998" y="2304"/>
                </a:lnTo>
                <a:lnTo>
                  <a:pt x="2998" y="2304"/>
                </a:lnTo>
                <a:lnTo>
                  <a:pt x="2997" y="2304"/>
                </a:lnTo>
                <a:close/>
                <a:moveTo>
                  <a:pt x="3210" y="2304"/>
                </a:moveTo>
                <a:cubicBezTo>
                  <a:pt x="3211" y="2304"/>
                  <a:pt x="3211" y="2304"/>
                  <a:pt x="3211" y="2304"/>
                </a:cubicBezTo>
                <a:lnTo>
                  <a:pt x="3213" y="2305"/>
                </a:lnTo>
                <a:lnTo>
                  <a:pt x="3213" y="2305"/>
                </a:lnTo>
                <a:lnTo>
                  <a:pt x="3213" y="2305"/>
                </a:lnTo>
                <a:lnTo>
                  <a:pt x="3209" y="2305"/>
                </a:lnTo>
                <a:lnTo>
                  <a:pt x="3209" y="2304"/>
                </a:lnTo>
                <a:lnTo>
                  <a:pt x="3209" y="2304"/>
                </a:lnTo>
                <a:lnTo>
                  <a:pt x="3210" y="2304"/>
                </a:lnTo>
                <a:close/>
                <a:moveTo>
                  <a:pt x="3204" y="2304"/>
                </a:moveTo>
                <a:lnTo>
                  <a:pt x="3205" y="2304"/>
                </a:lnTo>
                <a:lnTo>
                  <a:pt x="3205" y="2304"/>
                </a:lnTo>
                <a:cubicBezTo>
                  <a:pt x="3205" y="2305"/>
                  <a:pt x="3205" y="2306"/>
                  <a:pt x="3205" y="2306"/>
                </a:cubicBezTo>
                <a:lnTo>
                  <a:pt x="3204" y="2306"/>
                </a:lnTo>
                <a:lnTo>
                  <a:pt x="3204" y="2305"/>
                </a:lnTo>
                <a:lnTo>
                  <a:pt x="3204" y="2304"/>
                </a:lnTo>
                <a:close/>
                <a:moveTo>
                  <a:pt x="2816" y="2304"/>
                </a:moveTo>
                <a:cubicBezTo>
                  <a:pt x="2817" y="2308"/>
                  <a:pt x="2813" y="2311"/>
                  <a:pt x="2817" y="2312"/>
                </a:cubicBezTo>
                <a:lnTo>
                  <a:pt x="2817" y="2312"/>
                </a:lnTo>
                <a:cubicBezTo>
                  <a:pt x="2817" y="2308"/>
                  <a:pt x="2820" y="2305"/>
                  <a:pt x="2816" y="2304"/>
                </a:cubicBezTo>
                <a:close/>
                <a:moveTo>
                  <a:pt x="1458" y="2304"/>
                </a:moveTo>
                <a:lnTo>
                  <a:pt x="1458" y="2306"/>
                </a:lnTo>
                <a:lnTo>
                  <a:pt x="1460" y="2306"/>
                </a:lnTo>
                <a:lnTo>
                  <a:pt x="1460" y="2304"/>
                </a:lnTo>
                <a:cubicBezTo>
                  <a:pt x="1460" y="2304"/>
                  <a:pt x="1459" y="2304"/>
                  <a:pt x="1458" y="2304"/>
                </a:cubicBezTo>
                <a:close/>
                <a:moveTo>
                  <a:pt x="2686" y="2303"/>
                </a:moveTo>
                <a:cubicBezTo>
                  <a:pt x="2684" y="2305"/>
                  <a:pt x="2680" y="2303"/>
                  <a:pt x="2680" y="2306"/>
                </a:cubicBezTo>
                <a:cubicBezTo>
                  <a:pt x="2680" y="2309"/>
                  <a:pt x="2684" y="2307"/>
                  <a:pt x="2686" y="2308"/>
                </a:cubicBezTo>
                <a:lnTo>
                  <a:pt x="2686" y="2303"/>
                </a:lnTo>
                <a:close/>
                <a:moveTo>
                  <a:pt x="3241" y="2303"/>
                </a:moveTo>
                <a:lnTo>
                  <a:pt x="3243" y="2303"/>
                </a:lnTo>
                <a:lnTo>
                  <a:pt x="3243" y="2305"/>
                </a:lnTo>
                <a:lnTo>
                  <a:pt x="3242" y="2307"/>
                </a:lnTo>
                <a:lnTo>
                  <a:pt x="3241" y="2306"/>
                </a:lnTo>
                <a:cubicBezTo>
                  <a:pt x="3241" y="2306"/>
                  <a:pt x="3240" y="2305"/>
                  <a:pt x="3241" y="2303"/>
                </a:cubicBezTo>
                <a:close/>
                <a:moveTo>
                  <a:pt x="2404" y="2303"/>
                </a:moveTo>
                <a:lnTo>
                  <a:pt x="2404" y="2306"/>
                </a:lnTo>
                <a:lnTo>
                  <a:pt x="2404" y="2306"/>
                </a:lnTo>
                <a:cubicBezTo>
                  <a:pt x="2407" y="2307"/>
                  <a:pt x="2406" y="2304"/>
                  <a:pt x="2407" y="2303"/>
                </a:cubicBezTo>
                <a:cubicBezTo>
                  <a:pt x="2406" y="2303"/>
                  <a:pt x="2405" y="2303"/>
                  <a:pt x="2404" y="2303"/>
                </a:cubicBezTo>
                <a:close/>
                <a:moveTo>
                  <a:pt x="3083" y="2303"/>
                </a:moveTo>
                <a:cubicBezTo>
                  <a:pt x="3080" y="2303"/>
                  <a:pt x="3077" y="2303"/>
                  <a:pt x="3075" y="2304"/>
                </a:cubicBezTo>
                <a:cubicBezTo>
                  <a:pt x="3075" y="2309"/>
                  <a:pt x="3076" y="2313"/>
                  <a:pt x="3079" y="2317"/>
                </a:cubicBezTo>
                <a:cubicBezTo>
                  <a:pt x="3081" y="2314"/>
                  <a:pt x="3080" y="2307"/>
                  <a:pt x="3084" y="2305"/>
                </a:cubicBezTo>
                <a:cubicBezTo>
                  <a:pt x="3089" y="2304"/>
                  <a:pt x="3085" y="2311"/>
                  <a:pt x="3089" y="2310"/>
                </a:cubicBezTo>
                <a:lnTo>
                  <a:pt x="3089" y="2310"/>
                </a:lnTo>
                <a:cubicBezTo>
                  <a:pt x="3092" y="2305"/>
                  <a:pt x="3088" y="2303"/>
                  <a:pt x="3083" y="2303"/>
                </a:cubicBezTo>
                <a:close/>
                <a:moveTo>
                  <a:pt x="3390" y="2302"/>
                </a:moveTo>
                <a:cubicBezTo>
                  <a:pt x="3390" y="2302"/>
                  <a:pt x="3391" y="2302"/>
                  <a:pt x="3391" y="2302"/>
                </a:cubicBezTo>
                <a:lnTo>
                  <a:pt x="3390" y="2302"/>
                </a:lnTo>
                <a:close/>
                <a:moveTo>
                  <a:pt x="3119" y="2302"/>
                </a:moveTo>
                <a:cubicBezTo>
                  <a:pt x="3117" y="2301"/>
                  <a:pt x="3117" y="2305"/>
                  <a:pt x="3119" y="2305"/>
                </a:cubicBezTo>
                <a:cubicBezTo>
                  <a:pt x="3119" y="2305"/>
                  <a:pt x="3119" y="2304"/>
                  <a:pt x="3120" y="2304"/>
                </a:cubicBezTo>
                <a:lnTo>
                  <a:pt x="3120" y="2302"/>
                </a:lnTo>
                <a:lnTo>
                  <a:pt x="3120" y="2302"/>
                </a:lnTo>
                <a:cubicBezTo>
                  <a:pt x="3120" y="2302"/>
                  <a:pt x="3119" y="2302"/>
                  <a:pt x="3119" y="2302"/>
                </a:cubicBezTo>
                <a:close/>
                <a:moveTo>
                  <a:pt x="1542" y="2301"/>
                </a:moveTo>
                <a:cubicBezTo>
                  <a:pt x="1541" y="2301"/>
                  <a:pt x="1539" y="2301"/>
                  <a:pt x="1539" y="2303"/>
                </a:cubicBezTo>
                <a:cubicBezTo>
                  <a:pt x="1541" y="2303"/>
                  <a:pt x="1542" y="2302"/>
                  <a:pt x="1542" y="2301"/>
                </a:cubicBezTo>
                <a:close/>
                <a:moveTo>
                  <a:pt x="3026" y="2301"/>
                </a:moveTo>
                <a:cubicBezTo>
                  <a:pt x="3022" y="2300"/>
                  <a:pt x="3024" y="2306"/>
                  <a:pt x="3020" y="2306"/>
                </a:cubicBezTo>
                <a:cubicBezTo>
                  <a:pt x="3021" y="2303"/>
                  <a:pt x="3020" y="2302"/>
                  <a:pt x="3018" y="2303"/>
                </a:cubicBezTo>
                <a:cubicBezTo>
                  <a:pt x="3017" y="2305"/>
                  <a:pt x="3017" y="2307"/>
                  <a:pt x="3018" y="2308"/>
                </a:cubicBezTo>
                <a:cubicBezTo>
                  <a:pt x="3016" y="2312"/>
                  <a:pt x="3008" y="2309"/>
                  <a:pt x="3009" y="2312"/>
                </a:cubicBezTo>
                <a:lnTo>
                  <a:pt x="3009" y="2312"/>
                </a:lnTo>
                <a:cubicBezTo>
                  <a:pt x="3013" y="2308"/>
                  <a:pt x="3013" y="2317"/>
                  <a:pt x="3018" y="2315"/>
                </a:cubicBezTo>
                <a:cubicBezTo>
                  <a:pt x="3021" y="2313"/>
                  <a:pt x="3017" y="2310"/>
                  <a:pt x="3019" y="2310"/>
                </a:cubicBezTo>
                <a:cubicBezTo>
                  <a:pt x="3023" y="2310"/>
                  <a:pt x="3022" y="2315"/>
                  <a:pt x="3026" y="2314"/>
                </a:cubicBezTo>
                <a:cubicBezTo>
                  <a:pt x="3027" y="2313"/>
                  <a:pt x="3026" y="2312"/>
                  <a:pt x="3027" y="2312"/>
                </a:cubicBezTo>
                <a:cubicBezTo>
                  <a:pt x="3026" y="2308"/>
                  <a:pt x="3025" y="2304"/>
                  <a:pt x="3026" y="2301"/>
                </a:cubicBezTo>
                <a:close/>
                <a:moveTo>
                  <a:pt x="3217" y="2301"/>
                </a:moveTo>
                <a:cubicBezTo>
                  <a:pt x="3217" y="2301"/>
                  <a:pt x="3217" y="2301"/>
                  <a:pt x="3217" y="2301"/>
                </a:cubicBezTo>
                <a:cubicBezTo>
                  <a:pt x="3217" y="2301"/>
                  <a:pt x="3217" y="2302"/>
                  <a:pt x="3216" y="2302"/>
                </a:cubicBezTo>
                <a:lnTo>
                  <a:pt x="3216" y="2304"/>
                </a:lnTo>
                <a:cubicBezTo>
                  <a:pt x="3216" y="2304"/>
                  <a:pt x="3217" y="2304"/>
                  <a:pt x="3217" y="2305"/>
                </a:cubicBezTo>
                <a:lnTo>
                  <a:pt x="3219" y="2305"/>
                </a:lnTo>
                <a:cubicBezTo>
                  <a:pt x="3219" y="2305"/>
                  <a:pt x="3219" y="2304"/>
                  <a:pt x="3220" y="2304"/>
                </a:cubicBezTo>
                <a:lnTo>
                  <a:pt x="3220" y="2302"/>
                </a:lnTo>
                <a:cubicBezTo>
                  <a:pt x="3219" y="2302"/>
                  <a:pt x="3219" y="2302"/>
                  <a:pt x="3219" y="2302"/>
                </a:cubicBezTo>
                <a:lnTo>
                  <a:pt x="3219" y="2301"/>
                </a:lnTo>
                <a:lnTo>
                  <a:pt x="3219" y="2301"/>
                </a:lnTo>
                <a:lnTo>
                  <a:pt x="3219" y="2301"/>
                </a:lnTo>
                <a:lnTo>
                  <a:pt x="3219" y="2301"/>
                </a:lnTo>
                <a:lnTo>
                  <a:pt x="3218" y="2301"/>
                </a:lnTo>
                <a:cubicBezTo>
                  <a:pt x="3218" y="2301"/>
                  <a:pt x="3217" y="2301"/>
                  <a:pt x="3217" y="2301"/>
                </a:cubicBezTo>
                <a:close/>
                <a:moveTo>
                  <a:pt x="3401" y="2301"/>
                </a:moveTo>
                <a:cubicBezTo>
                  <a:pt x="3401" y="2302"/>
                  <a:pt x="3399" y="2302"/>
                  <a:pt x="3400" y="2304"/>
                </a:cubicBezTo>
                <a:cubicBezTo>
                  <a:pt x="3402" y="2306"/>
                  <a:pt x="3402" y="2300"/>
                  <a:pt x="3401" y="2301"/>
                </a:cubicBezTo>
                <a:close/>
                <a:moveTo>
                  <a:pt x="3009" y="2300"/>
                </a:moveTo>
                <a:cubicBezTo>
                  <a:pt x="3008" y="2300"/>
                  <a:pt x="3008" y="2301"/>
                  <a:pt x="3007" y="2302"/>
                </a:cubicBezTo>
                <a:lnTo>
                  <a:pt x="3008" y="2302"/>
                </a:lnTo>
                <a:cubicBezTo>
                  <a:pt x="3009" y="2303"/>
                  <a:pt x="3010" y="2304"/>
                  <a:pt x="3011" y="2305"/>
                </a:cubicBezTo>
                <a:cubicBezTo>
                  <a:pt x="3012" y="2302"/>
                  <a:pt x="3011" y="2300"/>
                  <a:pt x="3009" y="2300"/>
                </a:cubicBezTo>
                <a:close/>
                <a:moveTo>
                  <a:pt x="1500" y="2300"/>
                </a:moveTo>
                <a:cubicBezTo>
                  <a:pt x="1499" y="2300"/>
                  <a:pt x="1497" y="2300"/>
                  <a:pt x="1497" y="2301"/>
                </a:cubicBezTo>
                <a:cubicBezTo>
                  <a:pt x="1497" y="2301"/>
                  <a:pt x="1499" y="2302"/>
                  <a:pt x="1498" y="2302"/>
                </a:cubicBezTo>
                <a:cubicBezTo>
                  <a:pt x="1497" y="2303"/>
                  <a:pt x="1496" y="2302"/>
                  <a:pt x="1496" y="2304"/>
                </a:cubicBezTo>
                <a:lnTo>
                  <a:pt x="1496" y="2304"/>
                </a:lnTo>
                <a:cubicBezTo>
                  <a:pt x="1498" y="2306"/>
                  <a:pt x="1500" y="2304"/>
                  <a:pt x="1500" y="2300"/>
                </a:cubicBezTo>
                <a:close/>
                <a:moveTo>
                  <a:pt x="1361" y="2300"/>
                </a:moveTo>
                <a:cubicBezTo>
                  <a:pt x="1362" y="2304"/>
                  <a:pt x="1360" y="2309"/>
                  <a:pt x="1362" y="2309"/>
                </a:cubicBezTo>
                <a:cubicBezTo>
                  <a:pt x="1362" y="2307"/>
                  <a:pt x="1365" y="2309"/>
                  <a:pt x="1365" y="2307"/>
                </a:cubicBezTo>
                <a:cubicBezTo>
                  <a:pt x="1362" y="2306"/>
                  <a:pt x="1364" y="2301"/>
                  <a:pt x="1362" y="2300"/>
                </a:cubicBezTo>
                <a:lnTo>
                  <a:pt x="1361" y="2300"/>
                </a:lnTo>
                <a:close/>
                <a:moveTo>
                  <a:pt x="3380" y="2300"/>
                </a:moveTo>
                <a:cubicBezTo>
                  <a:pt x="3378" y="2300"/>
                  <a:pt x="3378" y="2304"/>
                  <a:pt x="3379" y="2304"/>
                </a:cubicBezTo>
                <a:cubicBezTo>
                  <a:pt x="3379" y="2303"/>
                  <a:pt x="3379" y="2303"/>
                  <a:pt x="3380" y="2303"/>
                </a:cubicBezTo>
                <a:lnTo>
                  <a:pt x="3380" y="2301"/>
                </a:lnTo>
                <a:cubicBezTo>
                  <a:pt x="3380" y="2300"/>
                  <a:pt x="3380" y="2300"/>
                  <a:pt x="3380" y="2300"/>
                </a:cubicBezTo>
                <a:close/>
                <a:moveTo>
                  <a:pt x="3090" y="2300"/>
                </a:moveTo>
                <a:cubicBezTo>
                  <a:pt x="3091" y="2302"/>
                  <a:pt x="3091" y="2305"/>
                  <a:pt x="3093" y="2305"/>
                </a:cubicBezTo>
                <a:cubicBezTo>
                  <a:pt x="3093" y="2303"/>
                  <a:pt x="3094" y="2302"/>
                  <a:pt x="3094" y="2301"/>
                </a:cubicBezTo>
                <a:lnTo>
                  <a:pt x="3095" y="2301"/>
                </a:lnTo>
                <a:cubicBezTo>
                  <a:pt x="3093" y="2302"/>
                  <a:pt x="3092" y="2301"/>
                  <a:pt x="3090" y="2300"/>
                </a:cubicBezTo>
                <a:close/>
                <a:moveTo>
                  <a:pt x="2961" y="2299"/>
                </a:moveTo>
                <a:lnTo>
                  <a:pt x="2961" y="2299"/>
                </a:lnTo>
                <a:lnTo>
                  <a:pt x="2961" y="2300"/>
                </a:lnTo>
                <a:cubicBezTo>
                  <a:pt x="2961" y="2302"/>
                  <a:pt x="2962" y="2303"/>
                  <a:pt x="2963" y="2302"/>
                </a:cubicBezTo>
                <a:lnTo>
                  <a:pt x="2963" y="2300"/>
                </a:lnTo>
                <a:cubicBezTo>
                  <a:pt x="2962" y="2300"/>
                  <a:pt x="2962" y="2300"/>
                  <a:pt x="2962" y="2299"/>
                </a:cubicBezTo>
                <a:lnTo>
                  <a:pt x="2961" y="2299"/>
                </a:lnTo>
                <a:lnTo>
                  <a:pt x="2961" y="2299"/>
                </a:lnTo>
                <a:lnTo>
                  <a:pt x="2961" y="2299"/>
                </a:lnTo>
                <a:close/>
                <a:moveTo>
                  <a:pt x="3123" y="2299"/>
                </a:moveTo>
                <a:lnTo>
                  <a:pt x="3125" y="2299"/>
                </a:lnTo>
                <a:lnTo>
                  <a:pt x="3125" y="2300"/>
                </a:lnTo>
                <a:lnTo>
                  <a:pt x="3125" y="2300"/>
                </a:lnTo>
                <a:cubicBezTo>
                  <a:pt x="3124" y="2300"/>
                  <a:pt x="3123" y="2300"/>
                  <a:pt x="3123" y="2299"/>
                </a:cubicBezTo>
                <a:lnTo>
                  <a:pt x="3123" y="2299"/>
                </a:lnTo>
                <a:close/>
                <a:moveTo>
                  <a:pt x="1503" y="2298"/>
                </a:moveTo>
                <a:cubicBezTo>
                  <a:pt x="1502" y="2299"/>
                  <a:pt x="1501" y="2299"/>
                  <a:pt x="1501" y="2300"/>
                </a:cubicBezTo>
                <a:cubicBezTo>
                  <a:pt x="1502" y="2300"/>
                  <a:pt x="1504" y="2301"/>
                  <a:pt x="1504" y="2300"/>
                </a:cubicBezTo>
                <a:lnTo>
                  <a:pt x="1505" y="2299"/>
                </a:lnTo>
                <a:lnTo>
                  <a:pt x="1505" y="2299"/>
                </a:lnTo>
                <a:lnTo>
                  <a:pt x="1505" y="2299"/>
                </a:lnTo>
                <a:lnTo>
                  <a:pt x="1505" y="2299"/>
                </a:lnTo>
                <a:lnTo>
                  <a:pt x="1504" y="2299"/>
                </a:lnTo>
                <a:cubicBezTo>
                  <a:pt x="1503" y="2298"/>
                  <a:pt x="1503" y="2298"/>
                  <a:pt x="1503" y="2298"/>
                </a:cubicBezTo>
                <a:close/>
                <a:moveTo>
                  <a:pt x="3019" y="2298"/>
                </a:moveTo>
                <a:cubicBezTo>
                  <a:pt x="3018" y="2298"/>
                  <a:pt x="3017" y="2300"/>
                  <a:pt x="3021" y="2302"/>
                </a:cubicBezTo>
                <a:cubicBezTo>
                  <a:pt x="3020" y="2299"/>
                  <a:pt x="3019" y="2298"/>
                  <a:pt x="3019" y="2298"/>
                </a:cubicBezTo>
                <a:close/>
                <a:moveTo>
                  <a:pt x="3360" y="2298"/>
                </a:moveTo>
                <a:cubicBezTo>
                  <a:pt x="3358" y="2298"/>
                  <a:pt x="3357" y="2299"/>
                  <a:pt x="3357" y="2300"/>
                </a:cubicBezTo>
                <a:lnTo>
                  <a:pt x="3357" y="2301"/>
                </a:lnTo>
                <a:cubicBezTo>
                  <a:pt x="3359" y="2300"/>
                  <a:pt x="3362" y="2302"/>
                  <a:pt x="3361" y="2298"/>
                </a:cubicBezTo>
                <a:cubicBezTo>
                  <a:pt x="3361" y="2298"/>
                  <a:pt x="3360" y="2298"/>
                  <a:pt x="3360" y="2298"/>
                </a:cubicBezTo>
                <a:close/>
                <a:moveTo>
                  <a:pt x="3241" y="2298"/>
                </a:moveTo>
                <a:lnTo>
                  <a:pt x="3242" y="2299"/>
                </a:lnTo>
                <a:lnTo>
                  <a:pt x="3242" y="2299"/>
                </a:lnTo>
                <a:cubicBezTo>
                  <a:pt x="3241" y="2299"/>
                  <a:pt x="3241" y="2298"/>
                  <a:pt x="3241" y="2298"/>
                </a:cubicBezTo>
                <a:lnTo>
                  <a:pt x="3241" y="2298"/>
                </a:lnTo>
                <a:close/>
                <a:moveTo>
                  <a:pt x="2880" y="2298"/>
                </a:moveTo>
                <a:cubicBezTo>
                  <a:pt x="2880" y="2298"/>
                  <a:pt x="2880" y="2298"/>
                  <a:pt x="2879" y="2298"/>
                </a:cubicBezTo>
                <a:cubicBezTo>
                  <a:pt x="2879" y="2301"/>
                  <a:pt x="2879" y="2304"/>
                  <a:pt x="2881" y="2304"/>
                </a:cubicBezTo>
                <a:cubicBezTo>
                  <a:pt x="2881" y="2302"/>
                  <a:pt x="2882" y="2298"/>
                  <a:pt x="2880" y="2298"/>
                </a:cubicBezTo>
                <a:close/>
                <a:moveTo>
                  <a:pt x="3088" y="2298"/>
                </a:moveTo>
                <a:cubicBezTo>
                  <a:pt x="3084" y="2301"/>
                  <a:pt x="3078" y="2295"/>
                  <a:pt x="3077" y="2301"/>
                </a:cubicBezTo>
                <a:lnTo>
                  <a:pt x="3077" y="2301"/>
                </a:lnTo>
                <a:cubicBezTo>
                  <a:pt x="3082" y="2299"/>
                  <a:pt x="3086" y="2303"/>
                  <a:pt x="3088" y="2298"/>
                </a:cubicBezTo>
                <a:close/>
                <a:moveTo>
                  <a:pt x="3228" y="2298"/>
                </a:moveTo>
                <a:lnTo>
                  <a:pt x="3228" y="2298"/>
                </a:lnTo>
                <a:lnTo>
                  <a:pt x="3228" y="2298"/>
                </a:lnTo>
                <a:lnTo>
                  <a:pt x="3228" y="2298"/>
                </a:lnTo>
                <a:close/>
                <a:moveTo>
                  <a:pt x="3257" y="2298"/>
                </a:moveTo>
                <a:lnTo>
                  <a:pt x="3257" y="2300"/>
                </a:lnTo>
                <a:cubicBezTo>
                  <a:pt x="3258" y="2300"/>
                  <a:pt x="3259" y="2300"/>
                  <a:pt x="3259" y="2300"/>
                </a:cubicBezTo>
                <a:lnTo>
                  <a:pt x="3259" y="2298"/>
                </a:lnTo>
                <a:lnTo>
                  <a:pt x="3259" y="2298"/>
                </a:lnTo>
                <a:lnTo>
                  <a:pt x="3259" y="2298"/>
                </a:lnTo>
                <a:lnTo>
                  <a:pt x="3259" y="2298"/>
                </a:lnTo>
                <a:lnTo>
                  <a:pt x="3258" y="2298"/>
                </a:lnTo>
                <a:cubicBezTo>
                  <a:pt x="3258" y="2298"/>
                  <a:pt x="3258" y="2298"/>
                  <a:pt x="3257" y="2298"/>
                </a:cubicBezTo>
                <a:close/>
                <a:moveTo>
                  <a:pt x="3227" y="2297"/>
                </a:moveTo>
                <a:lnTo>
                  <a:pt x="3228" y="2298"/>
                </a:lnTo>
                <a:lnTo>
                  <a:pt x="3228" y="2299"/>
                </a:lnTo>
                <a:cubicBezTo>
                  <a:pt x="3227" y="2300"/>
                  <a:pt x="3226" y="2300"/>
                  <a:pt x="3225" y="2300"/>
                </a:cubicBezTo>
                <a:lnTo>
                  <a:pt x="3225" y="2300"/>
                </a:lnTo>
                <a:lnTo>
                  <a:pt x="3225" y="2299"/>
                </a:lnTo>
                <a:cubicBezTo>
                  <a:pt x="3226" y="2298"/>
                  <a:pt x="3226" y="2298"/>
                  <a:pt x="3227" y="2297"/>
                </a:cubicBezTo>
                <a:lnTo>
                  <a:pt x="3227" y="2297"/>
                </a:lnTo>
                <a:close/>
                <a:moveTo>
                  <a:pt x="1565" y="2296"/>
                </a:moveTo>
                <a:cubicBezTo>
                  <a:pt x="1565" y="2298"/>
                  <a:pt x="1564" y="2299"/>
                  <a:pt x="1564" y="2301"/>
                </a:cubicBezTo>
                <a:lnTo>
                  <a:pt x="1564" y="2301"/>
                </a:lnTo>
                <a:cubicBezTo>
                  <a:pt x="1566" y="2303"/>
                  <a:pt x="1566" y="2296"/>
                  <a:pt x="1565" y="2296"/>
                </a:cubicBezTo>
                <a:close/>
                <a:moveTo>
                  <a:pt x="3371" y="2296"/>
                </a:moveTo>
                <a:cubicBezTo>
                  <a:pt x="3368" y="2297"/>
                  <a:pt x="3365" y="2298"/>
                  <a:pt x="3364" y="2301"/>
                </a:cubicBezTo>
                <a:cubicBezTo>
                  <a:pt x="3367" y="2301"/>
                  <a:pt x="3370" y="2301"/>
                  <a:pt x="3372" y="2299"/>
                </a:cubicBezTo>
                <a:lnTo>
                  <a:pt x="3374" y="2297"/>
                </a:lnTo>
                <a:lnTo>
                  <a:pt x="3374" y="2297"/>
                </a:lnTo>
                <a:lnTo>
                  <a:pt x="3374" y="2297"/>
                </a:lnTo>
                <a:lnTo>
                  <a:pt x="3374" y="2297"/>
                </a:lnTo>
                <a:lnTo>
                  <a:pt x="3373" y="2297"/>
                </a:lnTo>
                <a:cubicBezTo>
                  <a:pt x="3372" y="2297"/>
                  <a:pt x="3371" y="2296"/>
                  <a:pt x="3371" y="2296"/>
                </a:cubicBezTo>
                <a:close/>
                <a:moveTo>
                  <a:pt x="1603" y="2296"/>
                </a:moveTo>
                <a:cubicBezTo>
                  <a:pt x="1603" y="2296"/>
                  <a:pt x="1602" y="2296"/>
                  <a:pt x="1602" y="2296"/>
                </a:cubicBezTo>
                <a:lnTo>
                  <a:pt x="1602" y="2298"/>
                </a:lnTo>
                <a:cubicBezTo>
                  <a:pt x="1603" y="2298"/>
                  <a:pt x="1603" y="2298"/>
                  <a:pt x="1603" y="2299"/>
                </a:cubicBezTo>
                <a:lnTo>
                  <a:pt x="1604" y="2299"/>
                </a:lnTo>
                <a:lnTo>
                  <a:pt x="1604" y="2299"/>
                </a:lnTo>
                <a:lnTo>
                  <a:pt x="1604" y="2299"/>
                </a:lnTo>
                <a:lnTo>
                  <a:pt x="1604" y="2299"/>
                </a:lnTo>
                <a:lnTo>
                  <a:pt x="1604" y="2298"/>
                </a:lnTo>
                <a:cubicBezTo>
                  <a:pt x="1604" y="2297"/>
                  <a:pt x="1604" y="2296"/>
                  <a:pt x="1603" y="2296"/>
                </a:cubicBezTo>
                <a:close/>
                <a:moveTo>
                  <a:pt x="1321" y="2296"/>
                </a:moveTo>
                <a:lnTo>
                  <a:pt x="1321" y="2301"/>
                </a:lnTo>
                <a:cubicBezTo>
                  <a:pt x="1323" y="2301"/>
                  <a:pt x="1325" y="2301"/>
                  <a:pt x="1325" y="2299"/>
                </a:cubicBezTo>
                <a:cubicBezTo>
                  <a:pt x="1323" y="2299"/>
                  <a:pt x="1323" y="2296"/>
                  <a:pt x="1321" y="2296"/>
                </a:cubicBezTo>
                <a:close/>
                <a:moveTo>
                  <a:pt x="1530" y="2296"/>
                </a:moveTo>
                <a:cubicBezTo>
                  <a:pt x="1530" y="2299"/>
                  <a:pt x="1530" y="2301"/>
                  <a:pt x="1528" y="2302"/>
                </a:cubicBezTo>
                <a:cubicBezTo>
                  <a:pt x="1530" y="2303"/>
                  <a:pt x="1530" y="2310"/>
                  <a:pt x="1527" y="2310"/>
                </a:cubicBezTo>
                <a:cubicBezTo>
                  <a:pt x="1524" y="2310"/>
                  <a:pt x="1525" y="2304"/>
                  <a:pt x="1522" y="2305"/>
                </a:cubicBezTo>
                <a:cubicBezTo>
                  <a:pt x="1522" y="2309"/>
                  <a:pt x="1520" y="2309"/>
                  <a:pt x="1522" y="2312"/>
                </a:cubicBezTo>
                <a:cubicBezTo>
                  <a:pt x="1524" y="2312"/>
                  <a:pt x="1527" y="2312"/>
                  <a:pt x="1530" y="2312"/>
                </a:cubicBezTo>
                <a:cubicBezTo>
                  <a:pt x="1530" y="2310"/>
                  <a:pt x="1529" y="2307"/>
                  <a:pt x="1531" y="2308"/>
                </a:cubicBezTo>
                <a:cubicBezTo>
                  <a:pt x="1533" y="2308"/>
                  <a:pt x="1538" y="2306"/>
                  <a:pt x="1538" y="2309"/>
                </a:cubicBezTo>
                <a:cubicBezTo>
                  <a:pt x="1537" y="2309"/>
                  <a:pt x="1536" y="2310"/>
                  <a:pt x="1535" y="2311"/>
                </a:cubicBezTo>
                <a:cubicBezTo>
                  <a:pt x="1538" y="2311"/>
                  <a:pt x="1537" y="2314"/>
                  <a:pt x="1539" y="2315"/>
                </a:cubicBezTo>
                <a:cubicBezTo>
                  <a:pt x="1541" y="2309"/>
                  <a:pt x="1545" y="2319"/>
                  <a:pt x="1546" y="2321"/>
                </a:cubicBezTo>
                <a:cubicBezTo>
                  <a:pt x="1553" y="2321"/>
                  <a:pt x="1565" y="2325"/>
                  <a:pt x="1562" y="2329"/>
                </a:cubicBezTo>
                <a:cubicBezTo>
                  <a:pt x="1566" y="2330"/>
                  <a:pt x="1570" y="2330"/>
                  <a:pt x="1571" y="2333"/>
                </a:cubicBezTo>
                <a:cubicBezTo>
                  <a:pt x="1575" y="2333"/>
                  <a:pt x="1574" y="2327"/>
                  <a:pt x="1578" y="2328"/>
                </a:cubicBezTo>
                <a:cubicBezTo>
                  <a:pt x="1579" y="2325"/>
                  <a:pt x="1577" y="2320"/>
                  <a:pt x="1579" y="2319"/>
                </a:cubicBezTo>
                <a:cubicBezTo>
                  <a:pt x="1580" y="2323"/>
                  <a:pt x="1579" y="2326"/>
                  <a:pt x="1578" y="2330"/>
                </a:cubicBezTo>
                <a:cubicBezTo>
                  <a:pt x="1581" y="2330"/>
                  <a:pt x="1581" y="2326"/>
                  <a:pt x="1585" y="2328"/>
                </a:cubicBezTo>
                <a:cubicBezTo>
                  <a:pt x="1586" y="2325"/>
                  <a:pt x="1584" y="2320"/>
                  <a:pt x="1586" y="2319"/>
                </a:cubicBezTo>
                <a:cubicBezTo>
                  <a:pt x="1585" y="2327"/>
                  <a:pt x="1590" y="2330"/>
                  <a:pt x="1594" y="2332"/>
                </a:cubicBezTo>
                <a:cubicBezTo>
                  <a:pt x="1595" y="2330"/>
                  <a:pt x="1593" y="2327"/>
                  <a:pt x="1596" y="2328"/>
                </a:cubicBezTo>
                <a:cubicBezTo>
                  <a:pt x="1603" y="2333"/>
                  <a:pt x="1612" y="2333"/>
                  <a:pt x="1619" y="2328"/>
                </a:cubicBezTo>
                <a:cubicBezTo>
                  <a:pt x="1617" y="2333"/>
                  <a:pt x="1622" y="2332"/>
                  <a:pt x="1622" y="2337"/>
                </a:cubicBezTo>
                <a:cubicBezTo>
                  <a:pt x="1626" y="2335"/>
                  <a:pt x="1627" y="2336"/>
                  <a:pt x="1633" y="2338"/>
                </a:cubicBezTo>
                <a:cubicBezTo>
                  <a:pt x="1632" y="2341"/>
                  <a:pt x="1626" y="2338"/>
                  <a:pt x="1626" y="2342"/>
                </a:cubicBezTo>
                <a:cubicBezTo>
                  <a:pt x="1630" y="2342"/>
                  <a:pt x="1640" y="2343"/>
                  <a:pt x="1643" y="2348"/>
                </a:cubicBezTo>
                <a:cubicBezTo>
                  <a:pt x="1647" y="2342"/>
                  <a:pt x="1655" y="2346"/>
                  <a:pt x="1659" y="2341"/>
                </a:cubicBezTo>
                <a:cubicBezTo>
                  <a:pt x="1658" y="2348"/>
                  <a:pt x="1661" y="2352"/>
                  <a:pt x="1665" y="2353"/>
                </a:cubicBezTo>
                <a:cubicBezTo>
                  <a:pt x="1667" y="2347"/>
                  <a:pt x="1672" y="2345"/>
                  <a:pt x="1676" y="2340"/>
                </a:cubicBezTo>
                <a:cubicBezTo>
                  <a:pt x="1678" y="2344"/>
                  <a:pt x="1683" y="2340"/>
                  <a:pt x="1687" y="2339"/>
                </a:cubicBezTo>
                <a:cubicBezTo>
                  <a:pt x="1687" y="2346"/>
                  <a:pt x="1695" y="2345"/>
                  <a:pt x="1696" y="2349"/>
                </a:cubicBezTo>
                <a:cubicBezTo>
                  <a:pt x="1706" y="2350"/>
                  <a:pt x="1716" y="2355"/>
                  <a:pt x="1724" y="2348"/>
                </a:cubicBezTo>
                <a:cubicBezTo>
                  <a:pt x="1724" y="2351"/>
                  <a:pt x="1727" y="2350"/>
                  <a:pt x="1727" y="2354"/>
                </a:cubicBezTo>
                <a:cubicBezTo>
                  <a:pt x="1731" y="2354"/>
                  <a:pt x="1734" y="2347"/>
                  <a:pt x="1730" y="2345"/>
                </a:cubicBezTo>
                <a:cubicBezTo>
                  <a:pt x="1733" y="2345"/>
                  <a:pt x="1732" y="2341"/>
                  <a:pt x="1734" y="2340"/>
                </a:cubicBezTo>
                <a:cubicBezTo>
                  <a:pt x="1737" y="2341"/>
                  <a:pt x="1736" y="2346"/>
                  <a:pt x="1741" y="2346"/>
                </a:cubicBezTo>
                <a:cubicBezTo>
                  <a:pt x="1742" y="2345"/>
                  <a:pt x="1746" y="2345"/>
                  <a:pt x="1748" y="2343"/>
                </a:cubicBezTo>
                <a:cubicBezTo>
                  <a:pt x="1747" y="2344"/>
                  <a:pt x="1744" y="2340"/>
                  <a:pt x="1747" y="2340"/>
                </a:cubicBezTo>
                <a:cubicBezTo>
                  <a:pt x="1749" y="2341"/>
                  <a:pt x="1750" y="2342"/>
                  <a:pt x="1752" y="2343"/>
                </a:cubicBezTo>
                <a:cubicBezTo>
                  <a:pt x="1753" y="2340"/>
                  <a:pt x="1754" y="2337"/>
                  <a:pt x="1757" y="2337"/>
                </a:cubicBezTo>
                <a:cubicBezTo>
                  <a:pt x="1757" y="2343"/>
                  <a:pt x="1757" y="2349"/>
                  <a:pt x="1758" y="2355"/>
                </a:cubicBezTo>
                <a:cubicBezTo>
                  <a:pt x="1763" y="2351"/>
                  <a:pt x="1757" y="2340"/>
                  <a:pt x="1761" y="2339"/>
                </a:cubicBezTo>
                <a:cubicBezTo>
                  <a:pt x="1767" y="2341"/>
                  <a:pt x="1760" y="2344"/>
                  <a:pt x="1764" y="2346"/>
                </a:cubicBezTo>
                <a:cubicBezTo>
                  <a:pt x="1764" y="2345"/>
                  <a:pt x="1767" y="2345"/>
                  <a:pt x="1767" y="2346"/>
                </a:cubicBezTo>
                <a:cubicBezTo>
                  <a:pt x="1764" y="2346"/>
                  <a:pt x="1763" y="2347"/>
                  <a:pt x="1764" y="2350"/>
                </a:cubicBezTo>
                <a:cubicBezTo>
                  <a:pt x="1767" y="2346"/>
                  <a:pt x="1781" y="2344"/>
                  <a:pt x="1777" y="2353"/>
                </a:cubicBezTo>
                <a:cubicBezTo>
                  <a:pt x="1780" y="2352"/>
                  <a:pt x="1779" y="2356"/>
                  <a:pt x="1782" y="2355"/>
                </a:cubicBezTo>
                <a:lnTo>
                  <a:pt x="1782" y="2346"/>
                </a:lnTo>
                <a:cubicBezTo>
                  <a:pt x="1785" y="2347"/>
                  <a:pt x="1785" y="2345"/>
                  <a:pt x="1788" y="2345"/>
                </a:cubicBezTo>
                <a:cubicBezTo>
                  <a:pt x="1787" y="2347"/>
                  <a:pt x="1788" y="2350"/>
                  <a:pt x="1789" y="2351"/>
                </a:cubicBezTo>
                <a:cubicBezTo>
                  <a:pt x="1794" y="2343"/>
                  <a:pt x="1798" y="2348"/>
                  <a:pt x="1805" y="2343"/>
                </a:cubicBezTo>
                <a:cubicBezTo>
                  <a:pt x="1805" y="2346"/>
                  <a:pt x="1804" y="2349"/>
                  <a:pt x="1803" y="2351"/>
                </a:cubicBezTo>
                <a:cubicBezTo>
                  <a:pt x="1805" y="2353"/>
                  <a:pt x="1808" y="2353"/>
                  <a:pt x="1812" y="2351"/>
                </a:cubicBezTo>
                <a:cubicBezTo>
                  <a:pt x="1813" y="2348"/>
                  <a:pt x="1808" y="2348"/>
                  <a:pt x="1811" y="2347"/>
                </a:cubicBezTo>
                <a:cubicBezTo>
                  <a:pt x="1813" y="2347"/>
                  <a:pt x="1815" y="2347"/>
                  <a:pt x="1817" y="2347"/>
                </a:cubicBezTo>
                <a:cubicBezTo>
                  <a:pt x="1816" y="2349"/>
                  <a:pt x="1815" y="2350"/>
                  <a:pt x="1814" y="2352"/>
                </a:cubicBezTo>
                <a:cubicBezTo>
                  <a:pt x="1816" y="2352"/>
                  <a:pt x="1819" y="2352"/>
                  <a:pt x="1821" y="2352"/>
                </a:cubicBezTo>
                <a:cubicBezTo>
                  <a:pt x="1821" y="2348"/>
                  <a:pt x="1823" y="2344"/>
                  <a:pt x="1828" y="2345"/>
                </a:cubicBezTo>
                <a:cubicBezTo>
                  <a:pt x="1828" y="2347"/>
                  <a:pt x="1828" y="2350"/>
                  <a:pt x="1829" y="2350"/>
                </a:cubicBezTo>
                <a:cubicBezTo>
                  <a:pt x="1829" y="2344"/>
                  <a:pt x="1834" y="2345"/>
                  <a:pt x="1837" y="2344"/>
                </a:cubicBezTo>
                <a:cubicBezTo>
                  <a:pt x="1839" y="2347"/>
                  <a:pt x="1839" y="2352"/>
                  <a:pt x="1842" y="2354"/>
                </a:cubicBezTo>
                <a:cubicBezTo>
                  <a:pt x="1845" y="2353"/>
                  <a:pt x="1844" y="2349"/>
                  <a:pt x="1848" y="2350"/>
                </a:cubicBezTo>
                <a:cubicBezTo>
                  <a:pt x="1850" y="2355"/>
                  <a:pt x="1844" y="2351"/>
                  <a:pt x="1845" y="2355"/>
                </a:cubicBezTo>
                <a:cubicBezTo>
                  <a:pt x="1850" y="2356"/>
                  <a:pt x="1850" y="2352"/>
                  <a:pt x="1855" y="2353"/>
                </a:cubicBezTo>
                <a:cubicBezTo>
                  <a:pt x="1856" y="2355"/>
                  <a:pt x="1857" y="2356"/>
                  <a:pt x="1857" y="2359"/>
                </a:cubicBezTo>
                <a:cubicBezTo>
                  <a:pt x="1862" y="2359"/>
                  <a:pt x="1866" y="2357"/>
                  <a:pt x="1866" y="2354"/>
                </a:cubicBezTo>
                <a:cubicBezTo>
                  <a:pt x="1872" y="2361"/>
                  <a:pt x="1887" y="2354"/>
                  <a:pt x="1894" y="2359"/>
                </a:cubicBezTo>
                <a:cubicBezTo>
                  <a:pt x="1898" y="2357"/>
                  <a:pt x="1904" y="2351"/>
                  <a:pt x="1910" y="2355"/>
                </a:cubicBezTo>
                <a:cubicBezTo>
                  <a:pt x="1908" y="2356"/>
                  <a:pt x="1904" y="2359"/>
                  <a:pt x="1906" y="2361"/>
                </a:cubicBezTo>
                <a:cubicBezTo>
                  <a:pt x="1912" y="2359"/>
                  <a:pt x="1914" y="2360"/>
                  <a:pt x="1920" y="2363"/>
                </a:cubicBezTo>
                <a:cubicBezTo>
                  <a:pt x="1923" y="2361"/>
                  <a:pt x="1924" y="2358"/>
                  <a:pt x="1926" y="2356"/>
                </a:cubicBezTo>
                <a:cubicBezTo>
                  <a:pt x="1926" y="2360"/>
                  <a:pt x="1932" y="2357"/>
                  <a:pt x="1935" y="2358"/>
                </a:cubicBezTo>
                <a:cubicBezTo>
                  <a:pt x="1932" y="2355"/>
                  <a:pt x="1934" y="2353"/>
                  <a:pt x="1932" y="2347"/>
                </a:cubicBezTo>
                <a:cubicBezTo>
                  <a:pt x="1936" y="2347"/>
                  <a:pt x="1940" y="2347"/>
                  <a:pt x="1943" y="2347"/>
                </a:cubicBezTo>
                <a:cubicBezTo>
                  <a:pt x="1943" y="2350"/>
                  <a:pt x="1945" y="2357"/>
                  <a:pt x="1941" y="2356"/>
                </a:cubicBezTo>
                <a:cubicBezTo>
                  <a:pt x="1943" y="2359"/>
                  <a:pt x="1942" y="2365"/>
                  <a:pt x="1946" y="2365"/>
                </a:cubicBezTo>
                <a:cubicBezTo>
                  <a:pt x="1950" y="2362"/>
                  <a:pt x="1947" y="2360"/>
                  <a:pt x="1948" y="2357"/>
                </a:cubicBezTo>
                <a:cubicBezTo>
                  <a:pt x="1956" y="2358"/>
                  <a:pt x="1963" y="2360"/>
                  <a:pt x="1970" y="2362"/>
                </a:cubicBezTo>
                <a:cubicBezTo>
                  <a:pt x="1971" y="2358"/>
                  <a:pt x="1966" y="2360"/>
                  <a:pt x="1967" y="2356"/>
                </a:cubicBezTo>
                <a:cubicBezTo>
                  <a:pt x="1968" y="2357"/>
                  <a:pt x="1971" y="2353"/>
                  <a:pt x="1972" y="2356"/>
                </a:cubicBezTo>
                <a:cubicBezTo>
                  <a:pt x="1970" y="2356"/>
                  <a:pt x="1969" y="2357"/>
                  <a:pt x="1969" y="2358"/>
                </a:cubicBezTo>
                <a:cubicBezTo>
                  <a:pt x="1974" y="2358"/>
                  <a:pt x="1980" y="2362"/>
                  <a:pt x="1983" y="2357"/>
                </a:cubicBezTo>
                <a:lnTo>
                  <a:pt x="1983" y="2363"/>
                </a:lnTo>
                <a:cubicBezTo>
                  <a:pt x="1981" y="2362"/>
                  <a:pt x="1980" y="2361"/>
                  <a:pt x="1978" y="2361"/>
                </a:cubicBezTo>
                <a:cubicBezTo>
                  <a:pt x="1978" y="2363"/>
                  <a:pt x="1977" y="2363"/>
                  <a:pt x="1977" y="2365"/>
                </a:cubicBezTo>
                <a:cubicBezTo>
                  <a:pt x="1979" y="2366"/>
                  <a:pt x="1982" y="2367"/>
                  <a:pt x="1983" y="2363"/>
                </a:cubicBezTo>
                <a:cubicBezTo>
                  <a:pt x="1992" y="2362"/>
                  <a:pt x="2002" y="2367"/>
                  <a:pt x="2007" y="2375"/>
                </a:cubicBezTo>
                <a:cubicBezTo>
                  <a:pt x="2007" y="2367"/>
                  <a:pt x="2010" y="2377"/>
                  <a:pt x="2012" y="2374"/>
                </a:cubicBezTo>
                <a:cubicBezTo>
                  <a:pt x="2011" y="2373"/>
                  <a:pt x="2013" y="2365"/>
                  <a:pt x="2011" y="2365"/>
                </a:cubicBezTo>
                <a:cubicBezTo>
                  <a:pt x="2010" y="2368"/>
                  <a:pt x="2005" y="2369"/>
                  <a:pt x="2005" y="2365"/>
                </a:cubicBezTo>
                <a:cubicBezTo>
                  <a:pt x="2011" y="2366"/>
                  <a:pt x="2011" y="2362"/>
                  <a:pt x="2017" y="2363"/>
                </a:cubicBezTo>
                <a:cubicBezTo>
                  <a:pt x="2018" y="2367"/>
                  <a:pt x="2019" y="2370"/>
                  <a:pt x="2023" y="2370"/>
                </a:cubicBezTo>
                <a:cubicBezTo>
                  <a:pt x="2026" y="2369"/>
                  <a:pt x="2025" y="2364"/>
                  <a:pt x="2030" y="2366"/>
                </a:cubicBezTo>
                <a:cubicBezTo>
                  <a:pt x="2028" y="2368"/>
                  <a:pt x="2028" y="2370"/>
                  <a:pt x="2030" y="2372"/>
                </a:cubicBezTo>
                <a:cubicBezTo>
                  <a:pt x="2040" y="2368"/>
                  <a:pt x="2027" y="2358"/>
                  <a:pt x="2033" y="2352"/>
                </a:cubicBezTo>
                <a:cubicBezTo>
                  <a:pt x="2036" y="2352"/>
                  <a:pt x="2040" y="2352"/>
                  <a:pt x="2043" y="2353"/>
                </a:cubicBezTo>
                <a:cubicBezTo>
                  <a:pt x="2042" y="2354"/>
                  <a:pt x="2041" y="2356"/>
                  <a:pt x="2040" y="2356"/>
                </a:cubicBezTo>
                <a:cubicBezTo>
                  <a:pt x="2041" y="2353"/>
                  <a:pt x="2031" y="2353"/>
                  <a:pt x="2032" y="2356"/>
                </a:cubicBezTo>
                <a:cubicBezTo>
                  <a:pt x="2032" y="2359"/>
                  <a:pt x="2036" y="2357"/>
                  <a:pt x="2038" y="2357"/>
                </a:cubicBezTo>
                <a:cubicBezTo>
                  <a:pt x="2037" y="2362"/>
                  <a:pt x="2041" y="2362"/>
                  <a:pt x="2040" y="2368"/>
                </a:cubicBezTo>
                <a:cubicBezTo>
                  <a:pt x="2049" y="2370"/>
                  <a:pt x="2042" y="2355"/>
                  <a:pt x="2049" y="2355"/>
                </a:cubicBezTo>
                <a:lnTo>
                  <a:pt x="2049" y="2363"/>
                </a:lnTo>
                <a:cubicBezTo>
                  <a:pt x="2051" y="2363"/>
                  <a:pt x="2053" y="2363"/>
                  <a:pt x="2055" y="2363"/>
                </a:cubicBezTo>
                <a:cubicBezTo>
                  <a:pt x="2056" y="2360"/>
                  <a:pt x="2054" y="2355"/>
                  <a:pt x="2056" y="2355"/>
                </a:cubicBezTo>
                <a:cubicBezTo>
                  <a:pt x="2057" y="2359"/>
                  <a:pt x="2056" y="2362"/>
                  <a:pt x="2055" y="2366"/>
                </a:cubicBezTo>
                <a:cubicBezTo>
                  <a:pt x="2058" y="2366"/>
                  <a:pt x="2061" y="2366"/>
                  <a:pt x="2064" y="2366"/>
                </a:cubicBezTo>
                <a:cubicBezTo>
                  <a:pt x="2064" y="2362"/>
                  <a:pt x="2064" y="2357"/>
                  <a:pt x="2066" y="2356"/>
                </a:cubicBezTo>
                <a:cubicBezTo>
                  <a:pt x="2064" y="2356"/>
                  <a:pt x="2064" y="2358"/>
                  <a:pt x="2061" y="2357"/>
                </a:cubicBezTo>
                <a:lnTo>
                  <a:pt x="2061" y="2348"/>
                </a:lnTo>
                <a:cubicBezTo>
                  <a:pt x="2063" y="2348"/>
                  <a:pt x="2066" y="2350"/>
                  <a:pt x="2066" y="2347"/>
                </a:cubicBezTo>
                <a:cubicBezTo>
                  <a:pt x="2062" y="2343"/>
                  <a:pt x="2060" y="2336"/>
                  <a:pt x="2066" y="2332"/>
                </a:cubicBezTo>
                <a:cubicBezTo>
                  <a:pt x="2066" y="2332"/>
                  <a:pt x="2066" y="2333"/>
                  <a:pt x="2066" y="2333"/>
                </a:cubicBezTo>
                <a:cubicBezTo>
                  <a:pt x="2066" y="2335"/>
                  <a:pt x="2068" y="2337"/>
                  <a:pt x="2070" y="2337"/>
                </a:cubicBezTo>
                <a:cubicBezTo>
                  <a:pt x="2070" y="2330"/>
                  <a:pt x="2081" y="2333"/>
                  <a:pt x="2080" y="2328"/>
                </a:cubicBezTo>
                <a:cubicBezTo>
                  <a:pt x="2082" y="2328"/>
                  <a:pt x="2080" y="2332"/>
                  <a:pt x="2081" y="2333"/>
                </a:cubicBezTo>
                <a:cubicBezTo>
                  <a:pt x="2083" y="2333"/>
                  <a:pt x="2086" y="2333"/>
                  <a:pt x="2089" y="2333"/>
                </a:cubicBezTo>
                <a:cubicBezTo>
                  <a:pt x="2089" y="2332"/>
                  <a:pt x="2088" y="2330"/>
                  <a:pt x="2090" y="2330"/>
                </a:cubicBezTo>
                <a:cubicBezTo>
                  <a:pt x="2092" y="2330"/>
                  <a:pt x="2091" y="2334"/>
                  <a:pt x="2093" y="2333"/>
                </a:cubicBezTo>
                <a:cubicBezTo>
                  <a:pt x="2094" y="2331"/>
                  <a:pt x="2099" y="2327"/>
                  <a:pt x="2096" y="2323"/>
                </a:cubicBezTo>
                <a:cubicBezTo>
                  <a:pt x="2095" y="2330"/>
                  <a:pt x="2082" y="2329"/>
                  <a:pt x="2080" y="2324"/>
                </a:cubicBezTo>
                <a:cubicBezTo>
                  <a:pt x="2079" y="2332"/>
                  <a:pt x="2069" y="2327"/>
                  <a:pt x="2068" y="2324"/>
                </a:cubicBezTo>
                <a:cubicBezTo>
                  <a:pt x="2067" y="2325"/>
                  <a:pt x="2067" y="2328"/>
                  <a:pt x="2065" y="2328"/>
                </a:cubicBezTo>
                <a:cubicBezTo>
                  <a:pt x="2058" y="2324"/>
                  <a:pt x="2055" y="2329"/>
                  <a:pt x="2048" y="2324"/>
                </a:cubicBezTo>
                <a:cubicBezTo>
                  <a:pt x="2038" y="2331"/>
                  <a:pt x="2023" y="2323"/>
                  <a:pt x="2011" y="2324"/>
                </a:cubicBezTo>
                <a:cubicBezTo>
                  <a:pt x="1988" y="2327"/>
                  <a:pt x="1957" y="2325"/>
                  <a:pt x="1929" y="2325"/>
                </a:cubicBezTo>
                <a:cubicBezTo>
                  <a:pt x="1892" y="2324"/>
                  <a:pt x="1854" y="2323"/>
                  <a:pt x="1818" y="2322"/>
                </a:cubicBezTo>
                <a:cubicBezTo>
                  <a:pt x="1796" y="2321"/>
                  <a:pt x="1774" y="2319"/>
                  <a:pt x="1756" y="2311"/>
                </a:cubicBezTo>
                <a:cubicBezTo>
                  <a:pt x="1755" y="2315"/>
                  <a:pt x="1751" y="2316"/>
                  <a:pt x="1746" y="2316"/>
                </a:cubicBezTo>
                <a:cubicBezTo>
                  <a:pt x="1743" y="2315"/>
                  <a:pt x="1744" y="2310"/>
                  <a:pt x="1741" y="2309"/>
                </a:cubicBezTo>
                <a:cubicBezTo>
                  <a:pt x="1741" y="2311"/>
                  <a:pt x="1742" y="2316"/>
                  <a:pt x="1740" y="2316"/>
                </a:cubicBezTo>
                <a:cubicBezTo>
                  <a:pt x="1737" y="2313"/>
                  <a:pt x="1731" y="2313"/>
                  <a:pt x="1728" y="2317"/>
                </a:cubicBezTo>
                <a:cubicBezTo>
                  <a:pt x="1726" y="2312"/>
                  <a:pt x="1718" y="2313"/>
                  <a:pt x="1715" y="2315"/>
                </a:cubicBezTo>
                <a:cubicBezTo>
                  <a:pt x="1694" y="2307"/>
                  <a:pt x="1674" y="2316"/>
                  <a:pt x="1649" y="2308"/>
                </a:cubicBezTo>
                <a:lnTo>
                  <a:pt x="1649" y="2308"/>
                </a:lnTo>
                <a:cubicBezTo>
                  <a:pt x="1641" y="2316"/>
                  <a:pt x="1630" y="2306"/>
                  <a:pt x="1622" y="2305"/>
                </a:cubicBezTo>
                <a:cubicBezTo>
                  <a:pt x="1623" y="2303"/>
                  <a:pt x="1625" y="2302"/>
                  <a:pt x="1625" y="2298"/>
                </a:cubicBezTo>
                <a:cubicBezTo>
                  <a:pt x="1620" y="2298"/>
                  <a:pt x="1619" y="2301"/>
                  <a:pt x="1615" y="2299"/>
                </a:cubicBezTo>
                <a:cubicBezTo>
                  <a:pt x="1612" y="2300"/>
                  <a:pt x="1616" y="2303"/>
                  <a:pt x="1614" y="2304"/>
                </a:cubicBezTo>
                <a:cubicBezTo>
                  <a:pt x="1610" y="2305"/>
                  <a:pt x="1609" y="2306"/>
                  <a:pt x="1607" y="2303"/>
                </a:cubicBezTo>
                <a:cubicBezTo>
                  <a:pt x="1607" y="2303"/>
                  <a:pt x="1607" y="2303"/>
                  <a:pt x="1607" y="2304"/>
                </a:cubicBezTo>
                <a:cubicBezTo>
                  <a:pt x="1606" y="2306"/>
                  <a:pt x="1605" y="2308"/>
                  <a:pt x="1603" y="2307"/>
                </a:cubicBezTo>
                <a:cubicBezTo>
                  <a:pt x="1601" y="2304"/>
                  <a:pt x="1604" y="2301"/>
                  <a:pt x="1603" y="2301"/>
                </a:cubicBezTo>
                <a:cubicBezTo>
                  <a:pt x="1601" y="2304"/>
                  <a:pt x="1598" y="2302"/>
                  <a:pt x="1594" y="2302"/>
                </a:cubicBezTo>
                <a:cubicBezTo>
                  <a:pt x="1594" y="2305"/>
                  <a:pt x="1598" y="2303"/>
                  <a:pt x="1596" y="2307"/>
                </a:cubicBezTo>
                <a:cubicBezTo>
                  <a:pt x="1594" y="2307"/>
                  <a:pt x="1590" y="2309"/>
                  <a:pt x="1587" y="2306"/>
                </a:cubicBezTo>
                <a:cubicBezTo>
                  <a:pt x="1587" y="2305"/>
                  <a:pt x="1587" y="2304"/>
                  <a:pt x="1586" y="2304"/>
                </a:cubicBezTo>
                <a:cubicBezTo>
                  <a:pt x="1586" y="2306"/>
                  <a:pt x="1588" y="2312"/>
                  <a:pt x="1585" y="2312"/>
                </a:cubicBezTo>
                <a:cubicBezTo>
                  <a:pt x="1583" y="2312"/>
                  <a:pt x="1579" y="2313"/>
                  <a:pt x="1578" y="2311"/>
                </a:cubicBezTo>
                <a:cubicBezTo>
                  <a:pt x="1578" y="2309"/>
                  <a:pt x="1580" y="2309"/>
                  <a:pt x="1580" y="2308"/>
                </a:cubicBezTo>
                <a:cubicBezTo>
                  <a:pt x="1574" y="2306"/>
                  <a:pt x="1567" y="2307"/>
                  <a:pt x="1561" y="2310"/>
                </a:cubicBezTo>
                <a:cubicBezTo>
                  <a:pt x="1560" y="2307"/>
                  <a:pt x="1556" y="2307"/>
                  <a:pt x="1557" y="2301"/>
                </a:cubicBezTo>
                <a:cubicBezTo>
                  <a:pt x="1552" y="2304"/>
                  <a:pt x="1545" y="2303"/>
                  <a:pt x="1539" y="2308"/>
                </a:cubicBezTo>
                <a:cubicBezTo>
                  <a:pt x="1538" y="2307"/>
                  <a:pt x="1535" y="2307"/>
                  <a:pt x="1535" y="2304"/>
                </a:cubicBezTo>
                <a:cubicBezTo>
                  <a:pt x="1536" y="2302"/>
                  <a:pt x="1533" y="2297"/>
                  <a:pt x="1530" y="2296"/>
                </a:cubicBezTo>
                <a:close/>
                <a:moveTo>
                  <a:pt x="1574" y="2295"/>
                </a:moveTo>
                <a:cubicBezTo>
                  <a:pt x="1573" y="2297"/>
                  <a:pt x="1572" y="2297"/>
                  <a:pt x="1573" y="2300"/>
                </a:cubicBezTo>
                <a:lnTo>
                  <a:pt x="1573" y="2300"/>
                </a:lnTo>
                <a:cubicBezTo>
                  <a:pt x="1573" y="2301"/>
                  <a:pt x="1579" y="2302"/>
                  <a:pt x="1580" y="2300"/>
                </a:cubicBezTo>
                <a:cubicBezTo>
                  <a:pt x="1576" y="2300"/>
                  <a:pt x="1577" y="2296"/>
                  <a:pt x="1574" y="2295"/>
                </a:cubicBezTo>
                <a:close/>
                <a:moveTo>
                  <a:pt x="2408" y="2295"/>
                </a:moveTo>
                <a:lnTo>
                  <a:pt x="2408" y="2295"/>
                </a:lnTo>
                <a:cubicBezTo>
                  <a:pt x="2408" y="2298"/>
                  <a:pt x="2405" y="2298"/>
                  <a:pt x="2404" y="2299"/>
                </a:cubicBezTo>
                <a:cubicBezTo>
                  <a:pt x="2406" y="2299"/>
                  <a:pt x="2408" y="2299"/>
                  <a:pt x="2409" y="2299"/>
                </a:cubicBezTo>
                <a:cubicBezTo>
                  <a:pt x="2409" y="2297"/>
                  <a:pt x="2411" y="2296"/>
                  <a:pt x="2408" y="2295"/>
                </a:cubicBezTo>
                <a:close/>
                <a:moveTo>
                  <a:pt x="1490" y="2295"/>
                </a:moveTo>
                <a:cubicBezTo>
                  <a:pt x="1489" y="2298"/>
                  <a:pt x="1489" y="2301"/>
                  <a:pt x="1486" y="2299"/>
                </a:cubicBezTo>
                <a:cubicBezTo>
                  <a:pt x="1484" y="2302"/>
                  <a:pt x="1486" y="2302"/>
                  <a:pt x="1484" y="2304"/>
                </a:cubicBezTo>
                <a:cubicBezTo>
                  <a:pt x="1486" y="2304"/>
                  <a:pt x="1487" y="2304"/>
                  <a:pt x="1489" y="2305"/>
                </a:cubicBezTo>
                <a:lnTo>
                  <a:pt x="1491" y="2306"/>
                </a:lnTo>
                <a:lnTo>
                  <a:pt x="1491" y="2306"/>
                </a:lnTo>
                <a:lnTo>
                  <a:pt x="1491" y="2306"/>
                </a:lnTo>
                <a:lnTo>
                  <a:pt x="1491" y="2306"/>
                </a:lnTo>
                <a:lnTo>
                  <a:pt x="1490" y="2302"/>
                </a:lnTo>
                <a:cubicBezTo>
                  <a:pt x="1490" y="2299"/>
                  <a:pt x="1491" y="2298"/>
                  <a:pt x="1490" y="2295"/>
                </a:cubicBezTo>
                <a:close/>
                <a:moveTo>
                  <a:pt x="2825" y="2295"/>
                </a:moveTo>
                <a:cubicBezTo>
                  <a:pt x="2822" y="2294"/>
                  <a:pt x="2822" y="2297"/>
                  <a:pt x="2821" y="2299"/>
                </a:cubicBezTo>
                <a:cubicBezTo>
                  <a:pt x="2822" y="2300"/>
                  <a:pt x="2824" y="2300"/>
                  <a:pt x="2826" y="2299"/>
                </a:cubicBezTo>
                <a:lnTo>
                  <a:pt x="2826" y="2299"/>
                </a:lnTo>
                <a:cubicBezTo>
                  <a:pt x="2826" y="2297"/>
                  <a:pt x="2825" y="2297"/>
                  <a:pt x="2825" y="2295"/>
                </a:cubicBezTo>
                <a:close/>
                <a:moveTo>
                  <a:pt x="2956" y="2295"/>
                </a:moveTo>
                <a:cubicBezTo>
                  <a:pt x="2956" y="2295"/>
                  <a:pt x="2956" y="2296"/>
                  <a:pt x="2955" y="2296"/>
                </a:cubicBezTo>
                <a:cubicBezTo>
                  <a:pt x="2955" y="2297"/>
                  <a:pt x="2956" y="2298"/>
                  <a:pt x="2957" y="2298"/>
                </a:cubicBezTo>
                <a:cubicBezTo>
                  <a:pt x="2957" y="2297"/>
                  <a:pt x="2957" y="2295"/>
                  <a:pt x="2956" y="2295"/>
                </a:cubicBezTo>
                <a:close/>
                <a:moveTo>
                  <a:pt x="1588" y="2295"/>
                </a:moveTo>
                <a:cubicBezTo>
                  <a:pt x="1588" y="2296"/>
                  <a:pt x="1587" y="2299"/>
                  <a:pt x="1589" y="2299"/>
                </a:cubicBezTo>
                <a:lnTo>
                  <a:pt x="1589" y="2299"/>
                </a:lnTo>
                <a:cubicBezTo>
                  <a:pt x="1590" y="2298"/>
                  <a:pt x="1590" y="2295"/>
                  <a:pt x="1588" y="2295"/>
                </a:cubicBezTo>
                <a:close/>
                <a:moveTo>
                  <a:pt x="1453" y="2294"/>
                </a:moveTo>
                <a:cubicBezTo>
                  <a:pt x="1451" y="2294"/>
                  <a:pt x="1450" y="2295"/>
                  <a:pt x="1450" y="2297"/>
                </a:cubicBezTo>
                <a:cubicBezTo>
                  <a:pt x="1453" y="2296"/>
                  <a:pt x="1459" y="2299"/>
                  <a:pt x="1458" y="2295"/>
                </a:cubicBezTo>
                <a:cubicBezTo>
                  <a:pt x="1457" y="2295"/>
                  <a:pt x="1455" y="2295"/>
                  <a:pt x="1453" y="2294"/>
                </a:cubicBezTo>
                <a:close/>
                <a:moveTo>
                  <a:pt x="1542" y="2294"/>
                </a:moveTo>
                <a:cubicBezTo>
                  <a:pt x="1542" y="2295"/>
                  <a:pt x="1542" y="2297"/>
                  <a:pt x="1541" y="2297"/>
                </a:cubicBezTo>
                <a:cubicBezTo>
                  <a:pt x="1545" y="2297"/>
                  <a:pt x="1545" y="2301"/>
                  <a:pt x="1549" y="2301"/>
                </a:cubicBezTo>
                <a:lnTo>
                  <a:pt x="1549" y="2297"/>
                </a:lnTo>
                <a:cubicBezTo>
                  <a:pt x="1547" y="2296"/>
                  <a:pt x="1545" y="2295"/>
                  <a:pt x="1542" y="2294"/>
                </a:cubicBezTo>
                <a:close/>
                <a:moveTo>
                  <a:pt x="1131" y="2294"/>
                </a:moveTo>
                <a:cubicBezTo>
                  <a:pt x="1129" y="2294"/>
                  <a:pt x="1127" y="2294"/>
                  <a:pt x="1127" y="2296"/>
                </a:cubicBezTo>
                <a:cubicBezTo>
                  <a:pt x="1128" y="2298"/>
                  <a:pt x="1135" y="2298"/>
                  <a:pt x="1136" y="2296"/>
                </a:cubicBezTo>
                <a:lnTo>
                  <a:pt x="1136" y="2296"/>
                </a:lnTo>
                <a:cubicBezTo>
                  <a:pt x="1136" y="2295"/>
                  <a:pt x="1134" y="2294"/>
                  <a:pt x="1131" y="2294"/>
                </a:cubicBezTo>
                <a:close/>
                <a:moveTo>
                  <a:pt x="3303" y="2293"/>
                </a:moveTo>
                <a:cubicBezTo>
                  <a:pt x="3303" y="2293"/>
                  <a:pt x="3303" y="2294"/>
                  <a:pt x="3303" y="2294"/>
                </a:cubicBezTo>
                <a:lnTo>
                  <a:pt x="3303" y="2296"/>
                </a:lnTo>
                <a:cubicBezTo>
                  <a:pt x="3303" y="2296"/>
                  <a:pt x="3303" y="2296"/>
                  <a:pt x="3303" y="2297"/>
                </a:cubicBezTo>
                <a:lnTo>
                  <a:pt x="3306" y="2297"/>
                </a:lnTo>
                <a:lnTo>
                  <a:pt x="3306" y="2297"/>
                </a:lnTo>
                <a:cubicBezTo>
                  <a:pt x="3306" y="2297"/>
                  <a:pt x="3306" y="2296"/>
                  <a:pt x="3307" y="2296"/>
                </a:cubicBezTo>
                <a:lnTo>
                  <a:pt x="3307" y="2294"/>
                </a:lnTo>
                <a:cubicBezTo>
                  <a:pt x="3306" y="2294"/>
                  <a:pt x="3306" y="2294"/>
                  <a:pt x="3306" y="2293"/>
                </a:cubicBezTo>
                <a:lnTo>
                  <a:pt x="3303" y="2293"/>
                </a:lnTo>
                <a:close/>
                <a:moveTo>
                  <a:pt x="3257" y="2292"/>
                </a:moveTo>
                <a:lnTo>
                  <a:pt x="3257" y="2292"/>
                </a:lnTo>
                <a:cubicBezTo>
                  <a:pt x="3256" y="2294"/>
                  <a:pt x="3257" y="2295"/>
                  <a:pt x="3259" y="2295"/>
                </a:cubicBezTo>
                <a:cubicBezTo>
                  <a:pt x="3259" y="2294"/>
                  <a:pt x="3260" y="2294"/>
                  <a:pt x="3260" y="2293"/>
                </a:cubicBezTo>
                <a:cubicBezTo>
                  <a:pt x="3258" y="2293"/>
                  <a:pt x="3258" y="2292"/>
                  <a:pt x="3257" y="2292"/>
                </a:cubicBezTo>
                <a:close/>
                <a:moveTo>
                  <a:pt x="1498" y="2292"/>
                </a:moveTo>
                <a:cubicBezTo>
                  <a:pt x="1498" y="2292"/>
                  <a:pt x="1497" y="2292"/>
                  <a:pt x="1497" y="2292"/>
                </a:cubicBezTo>
                <a:cubicBezTo>
                  <a:pt x="1498" y="2294"/>
                  <a:pt x="1498" y="2296"/>
                  <a:pt x="1497" y="2298"/>
                </a:cubicBezTo>
                <a:cubicBezTo>
                  <a:pt x="1500" y="2300"/>
                  <a:pt x="1500" y="2292"/>
                  <a:pt x="1498" y="2292"/>
                </a:cubicBezTo>
                <a:close/>
                <a:moveTo>
                  <a:pt x="1469" y="2292"/>
                </a:moveTo>
                <a:lnTo>
                  <a:pt x="1469" y="2294"/>
                </a:lnTo>
                <a:lnTo>
                  <a:pt x="1471" y="2294"/>
                </a:lnTo>
                <a:lnTo>
                  <a:pt x="1471" y="2292"/>
                </a:lnTo>
                <a:lnTo>
                  <a:pt x="1469" y="2292"/>
                </a:lnTo>
                <a:close/>
                <a:moveTo>
                  <a:pt x="3386" y="2292"/>
                </a:moveTo>
                <a:cubicBezTo>
                  <a:pt x="3386" y="2291"/>
                  <a:pt x="3385" y="2292"/>
                  <a:pt x="3384" y="2293"/>
                </a:cubicBezTo>
                <a:cubicBezTo>
                  <a:pt x="3387" y="2295"/>
                  <a:pt x="3387" y="2292"/>
                  <a:pt x="3386" y="2292"/>
                </a:cubicBezTo>
                <a:close/>
                <a:moveTo>
                  <a:pt x="3078" y="2291"/>
                </a:moveTo>
                <a:lnTo>
                  <a:pt x="3078" y="2295"/>
                </a:lnTo>
                <a:cubicBezTo>
                  <a:pt x="3078" y="2296"/>
                  <a:pt x="3079" y="2296"/>
                  <a:pt x="3080" y="2296"/>
                </a:cubicBezTo>
                <a:lnTo>
                  <a:pt x="3080" y="2291"/>
                </a:lnTo>
                <a:lnTo>
                  <a:pt x="3078" y="2291"/>
                </a:lnTo>
                <a:close/>
                <a:moveTo>
                  <a:pt x="3223" y="2290"/>
                </a:moveTo>
                <a:cubicBezTo>
                  <a:pt x="3222" y="2290"/>
                  <a:pt x="3220" y="2292"/>
                  <a:pt x="3223" y="2295"/>
                </a:cubicBezTo>
                <a:cubicBezTo>
                  <a:pt x="3226" y="2291"/>
                  <a:pt x="3225" y="2290"/>
                  <a:pt x="3223" y="2290"/>
                </a:cubicBezTo>
                <a:close/>
                <a:moveTo>
                  <a:pt x="1293" y="2290"/>
                </a:moveTo>
                <a:cubicBezTo>
                  <a:pt x="1290" y="2290"/>
                  <a:pt x="1293" y="2293"/>
                  <a:pt x="1295" y="2290"/>
                </a:cubicBezTo>
                <a:cubicBezTo>
                  <a:pt x="1294" y="2290"/>
                  <a:pt x="1294" y="2290"/>
                  <a:pt x="1293" y="2290"/>
                </a:cubicBezTo>
                <a:close/>
                <a:moveTo>
                  <a:pt x="3322" y="2288"/>
                </a:moveTo>
                <a:lnTo>
                  <a:pt x="3322" y="2288"/>
                </a:lnTo>
                <a:lnTo>
                  <a:pt x="3322" y="2290"/>
                </a:lnTo>
                <a:cubicBezTo>
                  <a:pt x="3322" y="2291"/>
                  <a:pt x="3323" y="2292"/>
                  <a:pt x="3324" y="2292"/>
                </a:cubicBezTo>
                <a:lnTo>
                  <a:pt x="3324" y="2290"/>
                </a:lnTo>
                <a:cubicBezTo>
                  <a:pt x="3323" y="2290"/>
                  <a:pt x="3323" y="2289"/>
                  <a:pt x="3323" y="2289"/>
                </a:cubicBezTo>
                <a:lnTo>
                  <a:pt x="3322" y="2288"/>
                </a:lnTo>
                <a:lnTo>
                  <a:pt x="3322" y="2288"/>
                </a:lnTo>
                <a:lnTo>
                  <a:pt x="3322" y="2288"/>
                </a:lnTo>
                <a:close/>
                <a:moveTo>
                  <a:pt x="3093" y="2288"/>
                </a:moveTo>
                <a:cubicBezTo>
                  <a:pt x="3090" y="2289"/>
                  <a:pt x="3090" y="2292"/>
                  <a:pt x="3088" y="2295"/>
                </a:cubicBezTo>
                <a:cubicBezTo>
                  <a:pt x="3092" y="2294"/>
                  <a:pt x="3092" y="2297"/>
                  <a:pt x="3094" y="2295"/>
                </a:cubicBezTo>
                <a:lnTo>
                  <a:pt x="3093" y="2295"/>
                </a:lnTo>
                <a:cubicBezTo>
                  <a:pt x="3094" y="2292"/>
                  <a:pt x="3092" y="2292"/>
                  <a:pt x="3093" y="2288"/>
                </a:cubicBezTo>
                <a:close/>
                <a:moveTo>
                  <a:pt x="3141" y="2288"/>
                </a:moveTo>
                <a:cubicBezTo>
                  <a:pt x="3136" y="2287"/>
                  <a:pt x="3140" y="2297"/>
                  <a:pt x="3142" y="2293"/>
                </a:cubicBezTo>
                <a:lnTo>
                  <a:pt x="3142" y="2293"/>
                </a:lnTo>
                <a:cubicBezTo>
                  <a:pt x="3141" y="2292"/>
                  <a:pt x="3140" y="2290"/>
                  <a:pt x="3141" y="2288"/>
                </a:cubicBezTo>
                <a:close/>
                <a:moveTo>
                  <a:pt x="3356" y="2288"/>
                </a:moveTo>
                <a:cubicBezTo>
                  <a:pt x="3353" y="2288"/>
                  <a:pt x="3351" y="2295"/>
                  <a:pt x="3354" y="2296"/>
                </a:cubicBezTo>
                <a:cubicBezTo>
                  <a:pt x="3354" y="2293"/>
                  <a:pt x="3358" y="2296"/>
                  <a:pt x="3358" y="2294"/>
                </a:cubicBezTo>
                <a:lnTo>
                  <a:pt x="3358" y="2294"/>
                </a:lnTo>
                <a:lnTo>
                  <a:pt x="3359" y="2294"/>
                </a:lnTo>
                <a:lnTo>
                  <a:pt x="3358" y="2293"/>
                </a:lnTo>
                <a:lnTo>
                  <a:pt x="3358" y="2294"/>
                </a:lnTo>
                <a:lnTo>
                  <a:pt x="3357" y="2294"/>
                </a:lnTo>
                <a:cubicBezTo>
                  <a:pt x="3355" y="2293"/>
                  <a:pt x="3359" y="2289"/>
                  <a:pt x="3356" y="2288"/>
                </a:cubicBezTo>
                <a:close/>
                <a:moveTo>
                  <a:pt x="3161" y="2288"/>
                </a:moveTo>
                <a:cubicBezTo>
                  <a:pt x="3157" y="2287"/>
                  <a:pt x="3157" y="2292"/>
                  <a:pt x="3156" y="2294"/>
                </a:cubicBezTo>
                <a:cubicBezTo>
                  <a:pt x="3159" y="2295"/>
                  <a:pt x="3159" y="2293"/>
                  <a:pt x="3162" y="2293"/>
                </a:cubicBezTo>
                <a:cubicBezTo>
                  <a:pt x="3161" y="2290"/>
                  <a:pt x="3162" y="2290"/>
                  <a:pt x="3161" y="2288"/>
                </a:cubicBezTo>
                <a:lnTo>
                  <a:pt x="3161" y="2288"/>
                </a:lnTo>
                <a:close/>
                <a:moveTo>
                  <a:pt x="3289" y="2288"/>
                </a:moveTo>
                <a:cubicBezTo>
                  <a:pt x="3288" y="2288"/>
                  <a:pt x="3288" y="2288"/>
                  <a:pt x="3288" y="2289"/>
                </a:cubicBezTo>
                <a:lnTo>
                  <a:pt x="3286" y="2289"/>
                </a:lnTo>
                <a:cubicBezTo>
                  <a:pt x="3286" y="2292"/>
                  <a:pt x="3289" y="2292"/>
                  <a:pt x="3291" y="2294"/>
                </a:cubicBezTo>
                <a:cubicBezTo>
                  <a:pt x="3291" y="2292"/>
                  <a:pt x="3294" y="2293"/>
                  <a:pt x="3293" y="2290"/>
                </a:cubicBezTo>
                <a:cubicBezTo>
                  <a:pt x="3292" y="2289"/>
                  <a:pt x="3291" y="2289"/>
                  <a:pt x="3290" y="2289"/>
                </a:cubicBezTo>
                <a:lnTo>
                  <a:pt x="3290" y="2289"/>
                </a:lnTo>
                <a:cubicBezTo>
                  <a:pt x="3289" y="2288"/>
                  <a:pt x="3289" y="2288"/>
                  <a:pt x="3289" y="2288"/>
                </a:cubicBezTo>
                <a:close/>
                <a:moveTo>
                  <a:pt x="3315" y="2288"/>
                </a:moveTo>
                <a:cubicBezTo>
                  <a:pt x="3313" y="2288"/>
                  <a:pt x="3312" y="2289"/>
                  <a:pt x="3313" y="2291"/>
                </a:cubicBezTo>
                <a:cubicBezTo>
                  <a:pt x="3314" y="2291"/>
                  <a:pt x="3314" y="2292"/>
                  <a:pt x="3317" y="2292"/>
                </a:cubicBezTo>
                <a:lnTo>
                  <a:pt x="3317" y="2288"/>
                </a:lnTo>
                <a:cubicBezTo>
                  <a:pt x="3316" y="2287"/>
                  <a:pt x="3315" y="2287"/>
                  <a:pt x="3315" y="2288"/>
                </a:cubicBezTo>
                <a:close/>
                <a:moveTo>
                  <a:pt x="1258" y="2285"/>
                </a:moveTo>
                <a:cubicBezTo>
                  <a:pt x="1258" y="2285"/>
                  <a:pt x="1257" y="2285"/>
                  <a:pt x="1256" y="2285"/>
                </a:cubicBezTo>
                <a:lnTo>
                  <a:pt x="1257" y="2285"/>
                </a:lnTo>
                <a:cubicBezTo>
                  <a:pt x="1256" y="2289"/>
                  <a:pt x="1262" y="2290"/>
                  <a:pt x="1263" y="2287"/>
                </a:cubicBezTo>
                <a:cubicBezTo>
                  <a:pt x="1261" y="2287"/>
                  <a:pt x="1260" y="2285"/>
                  <a:pt x="1258" y="2285"/>
                </a:cubicBezTo>
                <a:close/>
                <a:moveTo>
                  <a:pt x="3335" y="2285"/>
                </a:moveTo>
                <a:lnTo>
                  <a:pt x="3335" y="2285"/>
                </a:lnTo>
                <a:lnTo>
                  <a:pt x="3335" y="2285"/>
                </a:lnTo>
                <a:lnTo>
                  <a:pt x="3335" y="2285"/>
                </a:lnTo>
                <a:close/>
                <a:moveTo>
                  <a:pt x="3061" y="2285"/>
                </a:moveTo>
                <a:lnTo>
                  <a:pt x="3061" y="2285"/>
                </a:lnTo>
                <a:cubicBezTo>
                  <a:pt x="3060" y="2288"/>
                  <a:pt x="3061" y="2289"/>
                  <a:pt x="3064" y="2288"/>
                </a:cubicBezTo>
                <a:lnTo>
                  <a:pt x="3064" y="2285"/>
                </a:lnTo>
                <a:cubicBezTo>
                  <a:pt x="3063" y="2285"/>
                  <a:pt x="3062" y="2285"/>
                  <a:pt x="3061" y="2285"/>
                </a:cubicBezTo>
                <a:close/>
                <a:moveTo>
                  <a:pt x="1307" y="2285"/>
                </a:moveTo>
                <a:cubicBezTo>
                  <a:pt x="1306" y="2286"/>
                  <a:pt x="1305" y="2292"/>
                  <a:pt x="1309" y="2290"/>
                </a:cubicBezTo>
                <a:cubicBezTo>
                  <a:pt x="1308" y="2288"/>
                  <a:pt x="1308" y="2286"/>
                  <a:pt x="1307" y="2285"/>
                </a:cubicBezTo>
                <a:lnTo>
                  <a:pt x="1307" y="2285"/>
                </a:lnTo>
                <a:close/>
                <a:moveTo>
                  <a:pt x="3349" y="2284"/>
                </a:moveTo>
                <a:cubicBezTo>
                  <a:pt x="3348" y="2284"/>
                  <a:pt x="3348" y="2284"/>
                  <a:pt x="3348" y="2284"/>
                </a:cubicBezTo>
                <a:cubicBezTo>
                  <a:pt x="3347" y="2284"/>
                  <a:pt x="3347" y="2287"/>
                  <a:pt x="3348" y="2287"/>
                </a:cubicBezTo>
                <a:lnTo>
                  <a:pt x="3348" y="2288"/>
                </a:lnTo>
                <a:cubicBezTo>
                  <a:pt x="3350" y="2288"/>
                  <a:pt x="3350" y="2284"/>
                  <a:pt x="3349" y="2284"/>
                </a:cubicBezTo>
                <a:close/>
                <a:moveTo>
                  <a:pt x="3280" y="2283"/>
                </a:moveTo>
                <a:cubicBezTo>
                  <a:pt x="3279" y="2283"/>
                  <a:pt x="3278" y="2283"/>
                  <a:pt x="3278" y="2286"/>
                </a:cubicBezTo>
                <a:cubicBezTo>
                  <a:pt x="3278" y="2288"/>
                  <a:pt x="3283" y="2287"/>
                  <a:pt x="3283" y="2285"/>
                </a:cubicBezTo>
                <a:lnTo>
                  <a:pt x="3283" y="2284"/>
                </a:lnTo>
                <a:cubicBezTo>
                  <a:pt x="3283" y="2284"/>
                  <a:pt x="3281" y="2283"/>
                  <a:pt x="3280" y="2283"/>
                </a:cubicBezTo>
                <a:close/>
                <a:moveTo>
                  <a:pt x="3351" y="2283"/>
                </a:moveTo>
                <a:cubicBezTo>
                  <a:pt x="3350" y="2283"/>
                  <a:pt x="3350" y="2287"/>
                  <a:pt x="3354" y="2285"/>
                </a:cubicBezTo>
                <a:cubicBezTo>
                  <a:pt x="3353" y="2283"/>
                  <a:pt x="3352" y="2283"/>
                  <a:pt x="3351" y="2283"/>
                </a:cubicBezTo>
                <a:close/>
                <a:moveTo>
                  <a:pt x="3212" y="2283"/>
                </a:moveTo>
                <a:cubicBezTo>
                  <a:pt x="3211" y="2283"/>
                  <a:pt x="3211" y="2283"/>
                  <a:pt x="3210" y="2284"/>
                </a:cubicBezTo>
                <a:lnTo>
                  <a:pt x="3209" y="2285"/>
                </a:lnTo>
                <a:lnTo>
                  <a:pt x="3209" y="2285"/>
                </a:lnTo>
                <a:lnTo>
                  <a:pt x="3209" y="2285"/>
                </a:lnTo>
                <a:lnTo>
                  <a:pt x="3209" y="2285"/>
                </a:lnTo>
                <a:lnTo>
                  <a:pt x="3211" y="2285"/>
                </a:lnTo>
                <a:cubicBezTo>
                  <a:pt x="3212" y="2287"/>
                  <a:pt x="3212" y="2289"/>
                  <a:pt x="3213" y="2290"/>
                </a:cubicBezTo>
                <a:cubicBezTo>
                  <a:pt x="3213" y="2289"/>
                  <a:pt x="3214" y="2289"/>
                  <a:pt x="3215" y="2289"/>
                </a:cubicBezTo>
                <a:cubicBezTo>
                  <a:pt x="3215" y="2287"/>
                  <a:pt x="3215" y="2285"/>
                  <a:pt x="3216" y="2284"/>
                </a:cubicBezTo>
                <a:cubicBezTo>
                  <a:pt x="3214" y="2284"/>
                  <a:pt x="3213" y="2283"/>
                  <a:pt x="3212" y="2283"/>
                </a:cubicBezTo>
                <a:close/>
                <a:moveTo>
                  <a:pt x="3272" y="2283"/>
                </a:moveTo>
                <a:lnTo>
                  <a:pt x="3272" y="2286"/>
                </a:lnTo>
                <a:cubicBezTo>
                  <a:pt x="3273" y="2286"/>
                  <a:pt x="3273" y="2286"/>
                  <a:pt x="3274" y="2286"/>
                </a:cubicBezTo>
                <a:lnTo>
                  <a:pt x="3274" y="2283"/>
                </a:lnTo>
                <a:cubicBezTo>
                  <a:pt x="3273" y="2283"/>
                  <a:pt x="3273" y="2283"/>
                  <a:pt x="3272" y="2283"/>
                </a:cubicBezTo>
                <a:close/>
                <a:moveTo>
                  <a:pt x="3084" y="2283"/>
                </a:moveTo>
                <a:cubicBezTo>
                  <a:pt x="3082" y="2285"/>
                  <a:pt x="3084" y="2288"/>
                  <a:pt x="3087" y="2288"/>
                </a:cubicBezTo>
                <a:lnTo>
                  <a:pt x="3087" y="2288"/>
                </a:lnTo>
                <a:cubicBezTo>
                  <a:pt x="3087" y="2288"/>
                  <a:pt x="3087" y="2287"/>
                  <a:pt x="3087" y="2287"/>
                </a:cubicBezTo>
                <a:cubicBezTo>
                  <a:pt x="3087" y="2285"/>
                  <a:pt x="3086" y="2283"/>
                  <a:pt x="3084" y="2283"/>
                </a:cubicBezTo>
                <a:close/>
                <a:moveTo>
                  <a:pt x="3045" y="2283"/>
                </a:moveTo>
                <a:lnTo>
                  <a:pt x="3045" y="2285"/>
                </a:lnTo>
                <a:cubicBezTo>
                  <a:pt x="3046" y="2285"/>
                  <a:pt x="3047" y="2285"/>
                  <a:pt x="3047" y="2285"/>
                </a:cubicBezTo>
                <a:lnTo>
                  <a:pt x="3048" y="2283"/>
                </a:lnTo>
                <a:cubicBezTo>
                  <a:pt x="3047" y="2283"/>
                  <a:pt x="3046" y="2283"/>
                  <a:pt x="3045" y="2283"/>
                </a:cubicBezTo>
                <a:close/>
                <a:moveTo>
                  <a:pt x="3122" y="2282"/>
                </a:moveTo>
                <a:cubicBezTo>
                  <a:pt x="3123" y="2286"/>
                  <a:pt x="3127" y="2287"/>
                  <a:pt x="3128" y="2286"/>
                </a:cubicBezTo>
                <a:lnTo>
                  <a:pt x="3128" y="2283"/>
                </a:lnTo>
                <a:lnTo>
                  <a:pt x="3122" y="2282"/>
                </a:lnTo>
                <a:close/>
                <a:moveTo>
                  <a:pt x="3070" y="2282"/>
                </a:moveTo>
                <a:lnTo>
                  <a:pt x="3070" y="2284"/>
                </a:lnTo>
                <a:lnTo>
                  <a:pt x="3073" y="2284"/>
                </a:lnTo>
                <a:lnTo>
                  <a:pt x="3073" y="2282"/>
                </a:lnTo>
                <a:cubicBezTo>
                  <a:pt x="3072" y="2282"/>
                  <a:pt x="3071" y="2282"/>
                  <a:pt x="3070" y="2282"/>
                </a:cubicBezTo>
                <a:close/>
                <a:moveTo>
                  <a:pt x="3078" y="2281"/>
                </a:moveTo>
                <a:cubicBezTo>
                  <a:pt x="3078" y="2283"/>
                  <a:pt x="3076" y="2288"/>
                  <a:pt x="3080" y="2287"/>
                </a:cubicBezTo>
                <a:lnTo>
                  <a:pt x="3080" y="2287"/>
                </a:lnTo>
                <a:cubicBezTo>
                  <a:pt x="3080" y="2284"/>
                  <a:pt x="3080" y="2282"/>
                  <a:pt x="3078" y="2281"/>
                </a:cubicBezTo>
                <a:close/>
                <a:moveTo>
                  <a:pt x="1316" y="2281"/>
                </a:moveTo>
                <a:cubicBezTo>
                  <a:pt x="1316" y="2281"/>
                  <a:pt x="1316" y="2281"/>
                  <a:pt x="1315" y="2282"/>
                </a:cubicBezTo>
                <a:lnTo>
                  <a:pt x="1315" y="2285"/>
                </a:lnTo>
                <a:cubicBezTo>
                  <a:pt x="1318" y="2286"/>
                  <a:pt x="1318" y="2281"/>
                  <a:pt x="1316" y="2281"/>
                </a:cubicBezTo>
                <a:close/>
                <a:moveTo>
                  <a:pt x="3261" y="2280"/>
                </a:moveTo>
                <a:cubicBezTo>
                  <a:pt x="3260" y="2280"/>
                  <a:pt x="3260" y="2281"/>
                  <a:pt x="3259" y="2281"/>
                </a:cubicBezTo>
                <a:lnTo>
                  <a:pt x="3259" y="2285"/>
                </a:lnTo>
                <a:cubicBezTo>
                  <a:pt x="3260" y="2285"/>
                  <a:pt x="3261" y="2285"/>
                  <a:pt x="3262" y="2285"/>
                </a:cubicBezTo>
                <a:lnTo>
                  <a:pt x="3262" y="2285"/>
                </a:lnTo>
                <a:cubicBezTo>
                  <a:pt x="3262" y="2283"/>
                  <a:pt x="3262" y="2281"/>
                  <a:pt x="3261" y="2280"/>
                </a:cubicBezTo>
                <a:close/>
                <a:moveTo>
                  <a:pt x="1407" y="2280"/>
                </a:moveTo>
                <a:cubicBezTo>
                  <a:pt x="1409" y="2287"/>
                  <a:pt x="1407" y="2280"/>
                  <a:pt x="1404" y="2283"/>
                </a:cubicBezTo>
                <a:cubicBezTo>
                  <a:pt x="1406" y="2285"/>
                  <a:pt x="1403" y="2292"/>
                  <a:pt x="1407" y="2292"/>
                </a:cubicBezTo>
                <a:cubicBezTo>
                  <a:pt x="1404" y="2294"/>
                  <a:pt x="1400" y="2289"/>
                  <a:pt x="1398" y="2287"/>
                </a:cubicBezTo>
                <a:cubicBezTo>
                  <a:pt x="1397" y="2288"/>
                  <a:pt x="1397" y="2289"/>
                  <a:pt x="1396" y="2290"/>
                </a:cubicBezTo>
                <a:cubicBezTo>
                  <a:pt x="1394" y="2287"/>
                  <a:pt x="1391" y="2288"/>
                  <a:pt x="1386" y="2287"/>
                </a:cubicBezTo>
                <a:cubicBezTo>
                  <a:pt x="1387" y="2296"/>
                  <a:pt x="1381" y="2289"/>
                  <a:pt x="1379" y="2295"/>
                </a:cubicBezTo>
                <a:cubicBezTo>
                  <a:pt x="1382" y="2301"/>
                  <a:pt x="1387" y="2304"/>
                  <a:pt x="1390" y="2308"/>
                </a:cubicBezTo>
                <a:cubicBezTo>
                  <a:pt x="1391" y="2305"/>
                  <a:pt x="1392" y="2296"/>
                  <a:pt x="1395" y="2302"/>
                </a:cubicBezTo>
                <a:cubicBezTo>
                  <a:pt x="1394" y="2299"/>
                  <a:pt x="1393" y="2298"/>
                  <a:pt x="1394" y="2294"/>
                </a:cubicBezTo>
                <a:cubicBezTo>
                  <a:pt x="1402" y="2292"/>
                  <a:pt x="1401" y="2299"/>
                  <a:pt x="1407" y="2296"/>
                </a:cubicBezTo>
                <a:cubicBezTo>
                  <a:pt x="1408" y="2298"/>
                  <a:pt x="1409" y="2300"/>
                  <a:pt x="1410" y="2302"/>
                </a:cubicBezTo>
                <a:cubicBezTo>
                  <a:pt x="1412" y="2302"/>
                  <a:pt x="1415" y="2302"/>
                  <a:pt x="1418" y="2301"/>
                </a:cubicBezTo>
                <a:lnTo>
                  <a:pt x="1418" y="2308"/>
                </a:lnTo>
                <a:lnTo>
                  <a:pt x="1418" y="2308"/>
                </a:lnTo>
                <a:cubicBezTo>
                  <a:pt x="1421" y="2308"/>
                  <a:pt x="1422" y="2313"/>
                  <a:pt x="1423" y="2308"/>
                </a:cubicBezTo>
                <a:cubicBezTo>
                  <a:pt x="1418" y="2310"/>
                  <a:pt x="1421" y="2303"/>
                  <a:pt x="1420" y="2300"/>
                </a:cubicBezTo>
                <a:cubicBezTo>
                  <a:pt x="1418" y="2299"/>
                  <a:pt x="1413" y="2301"/>
                  <a:pt x="1412" y="2299"/>
                </a:cubicBezTo>
                <a:cubicBezTo>
                  <a:pt x="1415" y="2297"/>
                  <a:pt x="1417" y="2294"/>
                  <a:pt x="1419" y="2291"/>
                </a:cubicBezTo>
                <a:cubicBezTo>
                  <a:pt x="1423" y="2295"/>
                  <a:pt x="1429" y="2297"/>
                  <a:pt x="1434" y="2297"/>
                </a:cubicBezTo>
                <a:cubicBezTo>
                  <a:pt x="1433" y="2293"/>
                  <a:pt x="1438" y="2295"/>
                  <a:pt x="1437" y="2291"/>
                </a:cubicBezTo>
                <a:cubicBezTo>
                  <a:pt x="1433" y="2288"/>
                  <a:pt x="1425" y="2282"/>
                  <a:pt x="1423" y="2289"/>
                </a:cubicBezTo>
                <a:cubicBezTo>
                  <a:pt x="1428" y="2289"/>
                  <a:pt x="1430" y="2291"/>
                  <a:pt x="1434" y="2292"/>
                </a:cubicBezTo>
                <a:cubicBezTo>
                  <a:pt x="1427" y="2296"/>
                  <a:pt x="1422" y="2287"/>
                  <a:pt x="1415" y="2291"/>
                </a:cubicBezTo>
                <a:cubicBezTo>
                  <a:pt x="1418" y="2286"/>
                  <a:pt x="1409" y="2285"/>
                  <a:pt x="1412" y="2280"/>
                </a:cubicBezTo>
                <a:lnTo>
                  <a:pt x="1407" y="2280"/>
                </a:lnTo>
                <a:close/>
                <a:moveTo>
                  <a:pt x="1370" y="2280"/>
                </a:moveTo>
                <a:cubicBezTo>
                  <a:pt x="1370" y="2285"/>
                  <a:pt x="1366" y="2291"/>
                  <a:pt x="1368" y="2294"/>
                </a:cubicBezTo>
                <a:lnTo>
                  <a:pt x="1370" y="2295"/>
                </a:lnTo>
                <a:lnTo>
                  <a:pt x="1370" y="2295"/>
                </a:lnTo>
                <a:lnTo>
                  <a:pt x="1370" y="2295"/>
                </a:lnTo>
                <a:lnTo>
                  <a:pt x="1370" y="2295"/>
                </a:lnTo>
                <a:lnTo>
                  <a:pt x="1370" y="2292"/>
                </a:lnTo>
                <a:cubicBezTo>
                  <a:pt x="1370" y="2292"/>
                  <a:pt x="1370" y="2291"/>
                  <a:pt x="1371" y="2291"/>
                </a:cubicBezTo>
                <a:cubicBezTo>
                  <a:pt x="1370" y="2294"/>
                  <a:pt x="1373" y="2295"/>
                  <a:pt x="1375" y="2293"/>
                </a:cubicBezTo>
                <a:cubicBezTo>
                  <a:pt x="1370" y="2292"/>
                  <a:pt x="1374" y="2281"/>
                  <a:pt x="1370" y="2280"/>
                </a:cubicBezTo>
                <a:close/>
                <a:moveTo>
                  <a:pt x="1362" y="2279"/>
                </a:moveTo>
                <a:cubicBezTo>
                  <a:pt x="1358" y="2280"/>
                  <a:pt x="1355" y="2280"/>
                  <a:pt x="1354" y="2284"/>
                </a:cubicBezTo>
                <a:cubicBezTo>
                  <a:pt x="1356" y="2286"/>
                  <a:pt x="1358" y="2287"/>
                  <a:pt x="1359" y="2290"/>
                </a:cubicBezTo>
                <a:cubicBezTo>
                  <a:pt x="1356" y="2291"/>
                  <a:pt x="1359" y="2298"/>
                  <a:pt x="1356" y="2297"/>
                </a:cubicBezTo>
                <a:cubicBezTo>
                  <a:pt x="1355" y="2293"/>
                  <a:pt x="1352" y="2290"/>
                  <a:pt x="1348" y="2290"/>
                </a:cubicBezTo>
                <a:lnTo>
                  <a:pt x="1347" y="2290"/>
                </a:lnTo>
                <a:cubicBezTo>
                  <a:pt x="1348" y="2296"/>
                  <a:pt x="1355" y="2295"/>
                  <a:pt x="1354" y="2302"/>
                </a:cubicBezTo>
                <a:cubicBezTo>
                  <a:pt x="1359" y="2304"/>
                  <a:pt x="1357" y="2298"/>
                  <a:pt x="1361" y="2299"/>
                </a:cubicBezTo>
                <a:cubicBezTo>
                  <a:pt x="1361" y="2296"/>
                  <a:pt x="1359" y="2291"/>
                  <a:pt x="1362" y="2290"/>
                </a:cubicBezTo>
                <a:cubicBezTo>
                  <a:pt x="1362" y="2292"/>
                  <a:pt x="1361" y="2294"/>
                  <a:pt x="1363" y="2295"/>
                </a:cubicBezTo>
                <a:cubicBezTo>
                  <a:pt x="1366" y="2291"/>
                  <a:pt x="1362" y="2285"/>
                  <a:pt x="1362" y="2279"/>
                </a:cubicBezTo>
                <a:close/>
                <a:moveTo>
                  <a:pt x="1320" y="2279"/>
                </a:moveTo>
                <a:cubicBezTo>
                  <a:pt x="1319" y="2283"/>
                  <a:pt x="1321" y="2289"/>
                  <a:pt x="1322" y="2282"/>
                </a:cubicBezTo>
                <a:cubicBezTo>
                  <a:pt x="1329" y="2282"/>
                  <a:pt x="1321" y="2281"/>
                  <a:pt x="1320" y="2280"/>
                </a:cubicBezTo>
                <a:lnTo>
                  <a:pt x="1320" y="2279"/>
                </a:lnTo>
                <a:close/>
                <a:moveTo>
                  <a:pt x="3192" y="2279"/>
                </a:moveTo>
                <a:cubicBezTo>
                  <a:pt x="3193" y="2283"/>
                  <a:pt x="3189" y="2285"/>
                  <a:pt x="3194" y="2286"/>
                </a:cubicBezTo>
                <a:cubicBezTo>
                  <a:pt x="3194" y="2283"/>
                  <a:pt x="3195" y="2279"/>
                  <a:pt x="3192" y="2279"/>
                </a:cubicBezTo>
                <a:lnTo>
                  <a:pt x="3192" y="2279"/>
                </a:lnTo>
                <a:close/>
                <a:moveTo>
                  <a:pt x="3245" y="2278"/>
                </a:moveTo>
                <a:cubicBezTo>
                  <a:pt x="3245" y="2283"/>
                  <a:pt x="3243" y="2283"/>
                  <a:pt x="3245" y="2287"/>
                </a:cubicBezTo>
                <a:cubicBezTo>
                  <a:pt x="3246" y="2287"/>
                  <a:pt x="3247" y="2286"/>
                  <a:pt x="3249" y="2286"/>
                </a:cubicBezTo>
                <a:lnTo>
                  <a:pt x="3249" y="2286"/>
                </a:lnTo>
                <a:cubicBezTo>
                  <a:pt x="3249" y="2281"/>
                  <a:pt x="3246" y="2280"/>
                  <a:pt x="3245" y="2278"/>
                </a:cubicBezTo>
                <a:close/>
                <a:moveTo>
                  <a:pt x="3334" y="2278"/>
                </a:moveTo>
                <a:cubicBezTo>
                  <a:pt x="3334" y="2283"/>
                  <a:pt x="3331" y="2284"/>
                  <a:pt x="3328" y="2281"/>
                </a:cubicBezTo>
                <a:lnTo>
                  <a:pt x="3328" y="2285"/>
                </a:lnTo>
                <a:cubicBezTo>
                  <a:pt x="3331" y="2285"/>
                  <a:pt x="3334" y="2286"/>
                  <a:pt x="3334" y="2290"/>
                </a:cubicBezTo>
                <a:cubicBezTo>
                  <a:pt x="3329" y="2290"/>
                  <a:pt x="3331" y="2298"/>
                  <a:pt x="3328" y="2299"/>
                </a:cubicBezTo>
                <a:cubicBezTo>
                  <a:pt x="3330" y="2301"/>
                  <a:pt x="3332" y="2301"/>
                  <a:pt x="3334" y="2302"/>
                </a:cubicBezTo>
                <a:cubicBezTo>
                  <a:pt x="3335" y="2300"/>
                  <a:pt x="3335" y="2297"/>
                  <a:pt x="3337" y="2296"/>
                </a:cubicBezTo>
                <a:cubicBezTo>
                  <a:pt x="3339" y="2297"/>
                  <a:pt x="3341" y="2299"/>
                  <a:pt x="3339" y="2301"/>
                </a:cubicBezTo>
                <a:cubicBezTo>
                  <a:pt x="3344" y="2301"/>
                  <a:pt x="3350" y="2300"/>
                  <a:pt x="3350" y="2294"/>
                </a:cubicBezTo>
                <a:cubicBezTo>
                  <a:pt x="3348" y="2290"/>
                  <a:pt x="3346" y="2297"/>
                  <a:pt x="3345" y="2294"/>
                </a:cubicBezTo>
                <a:cubicBezTo>
                  <a:pt x="3345" y="2285"/>
                  <a:pt x="3339" y="2290"/>
                  <a:pt x="3336" y="2287"/>
                </a:cubicBezTo>
                <a:lnTo>
                  <a:pt x="3335" y="2285"/>
                </a:lnTo>
                <a:lnTo>
                  <a:pt x="3337" y="2285"/>
                </a:lnTo>
                <a:cubicBezTo>
                  <a:pt x="3340" y="2284"/>
                  <a:pt x="3335" y="2279"/>
                  <a:pt x="3334" y="2278"/>
                </a:cubicBezTo>
                <a:close/>
                <a:moveTo>
                  <a:pt x="1339" y="2277"/>
                </a:moveTo>
                <a:cubicBezTo>
                  <a:pt x="1339" y="2279"/>
                  <a:pt x="1340" y="2281"/>
                  <a:pt x="1338" y="2282"/>
                </a:cubicBezTo>
                <a:cubicBezTo>
                  <a:pt x="1334" y="2272"/>
                  <a:pt x="1322" y="2285"/>
                  <a:pt x="1329" y="2291"/>
                </a:cubicBezTo>
                <a:cubicBezTo>
                  <a:pt x="1329" y="2289"/>
                  <a:pt x="1335" y="2298"/>
                  <a:pt x="1339" y="2297"/>
                </a:cubicBezTo>
                <a:cubicBezTo>
                  <a:pt x="1345" y="2292"/>
                  <a:pt x="1349" y="2286"/>
                  <a:pt x="1353" y="2280"/>
                </a:cubicBezTo>
                <a:cubicBezTo>
                  <a:pt x="1349" y="2282"/>
                  <a:pt x="1343" y="2281"/>
                  <a:pt x="1339" y="2277"/>
                </a:cubicBezTo>
                <a:close/>
                <a:moveTo>
                  <a:pt x="1265" y="2277"/>
                </a:moveTo>
                <a:cubicBezTo>
                  <a:pt x="1264" y="2279"/>
                  <a:pt x="1262" y="2279"/>
                  <a:pt x="1262" y="2281"/>
                </a:cubicBezTo>
                <a:lnTo>
                  <a:pt x="1261" y="2281"/>
                </a:lnTo>
                <a:cubicBezTo>
                  <a:pt x="1262" y="2282"/>
                  <a:pt x="1265" y="2281"/>
                  <a:pt x="1265" y="2284"/>
                </a:cubicBezTo>
                <a:cubicBezTo>
                  <a:pt x="1265" y="2284"/>
                  <a:pt x="1265" y="2284"/>
                  <a:pt x="1266" y="2284"/>
                </a:cubicBezTo>
                <a:cubicBezTo>
                  <a:pt x="1268" y="2284"/>
                  <a:pt x="1269" y="2282"/>
                  <a:pt x="1269" y="2280"/>
                </a:cubicBezTo>
                <a:cubicBezTo>
                  <a:pt x="1268" y="2278"/>
                  <a:pt x="1267" y="2276"/>
                  <a:pt x="1265" y="2277"/>
                </a:cubicBezTo>
                <a:close/>
                <a:moveTo>
                  <a:pt x="1257" y="2277"/>
                </a:moveTo>
                <a:lnTo>
                  <a:pt x="1257" y="2281"/>
                </a:lnTo>
                <a:cubicBezTo>
                  <a:pt x="1255" y="2281"/>
                  <a:pt x="1253" y="2281"/>
                  <a:pt x="1253" y="2282"/>
                </a:cubicBezTo>
                <a:cubicBezTo>
                  <a:pt x="1255" y="2284"/>
                  <a:pt x="1260" y="2284"/>
                  <a:pt x="1260" y="2281"/>
                </a:cubicBezTo>
                <a:cubicBezTo>
                  <a:pt x="1258" y="2281"/>
                  <a:pt x="1259" y="2277"/>
                  <a:pt x="1257" y="2277"/>
                </a:cubicBezTo>
                <a:close/>
                <a:moveTo>
                  <a:pt x="3095" y="2275"/>
                </a:moveTo>
                <a:cubicBezTo>
                  <a:pt x="3093" y="2275"/>
                  <a:pt x="3092" y="2275"/>
                  <a:pt x="3092" y="2277"/>
                </a:cubicBezTo>
                <a:lnTo>
                  <a:pt x="3094" y="2277"/>
                </a:lnTo>
                <a:cubicBezTo>
                  <a:pt x="3094" y="2276"/>
                  <a:pt x="3095" y="2276"/>
                  <a:pt x="3095" y="2275"/>
                </a:cubicBezTo>
                <a:close/>
                <a:moveTo>
                  <a:pt x="3257" y="2274"/>
                </a:moveTo>
                <a:lnTo>
                  <a:pt x="3257" y="2274"/>
                </a:lnTo>
                <a:lnTo>
                  <a:pt x="3257" y="2274"/>
                </a:lnTo>
                <a:lnTo>
                  <a:pt x="3257" y="2275"/>
                </a:lnTo>
                <a:cubicBezTo>
                  <a:pt x="3257" y="2277"/>
                  <a:pt x="3258" y="2277"/>
                  <a:pt x="3260" y="2278"/>
                </a:cubicBezTo>
                <a:lnTo>
                  <a:pt x="3260" y="2274"/>
                </a:lnTo>
                <a:lnTo>
                  <a:pt x="3257" y="2274"/>
                </a:lnTo>
                <a:lnTo>
                  <a:pt x="3257" y="2274"/>
                </a:lnTo>
                <a:close/>
                <a:moveTo>
                  <a:pt x="1019" y="2274"/>
                </a:moveTo>
                <a:cubicBezTo>
                  <a:pt x="1018" y="2280"/>
                  <a:pt x="1023" y="2274"/>
                  <a:pt x="1019" y="2274"/>
                </a:cubicBezTo>
                <a:close/>
                <a:moveTo>
                  <a:pt x="3318" y="2273"/>
                </a:moveTo>
                <a:lnTo>
                  <a:pt x="3318" y="2273"/>
                </a:lnTo>
                <a:lnTo>
                  <a:pt x="3316" y="2274"/>
                </a:lnTo>
                <a:cubicBezTo>
                  <a:pt x="3315" y="2275"/>
                  <a:pt x="3315" y="2275"/>
                  <a:pt x="3314" y="2276"/>
                </a:cubicBezTo>
                <a:lnTo>
                  <a:pt x="3314" y="2274"/>
                </a:lnTo>
                <a:cubicBezTo>
                  <a:pt x="3314" y="2274"/>
                  <a:pt x="3313" y="2274"/>
                  <a:pt x="3312" y="2274"/>
                </a:cubicBezTo>
                <a:cubicBezTo>
                  <a:pt x="3312" y="2275"/>
                  <a:pt x="3311" y="2275"/>
                  <a:pt x="3311" y="2276"/>
                </a:cubicBezTo>
                <a:cubicBezTo>
                  <a:pt x="3312" y="2276"/>
                  <a:pt x="3313" y="2277"/>
                  <a:pt x="3313" y="2277"/>
                </a:cubicBezTo>
                <a:cubicBezTo>
                  <a:pt x="3313" y="2277"/>
                  <a:pt x="3313" y="2278"/>
                  <a:pt x="3313" y="2278"/>
                </a:cubicBezTo>
                <a:cubicBezTo>
                  <a:pt x="3316" y="2279"/>
                  <a:pt x="3319" y="2277"/>
                  <a:pt x="3318" y="2275"/>
                </a:cubicBezTo>
                <a:lnTo>
                  <a:pt x="3318" y="2273"/>
                </a:lnTo>
                <a:lnTo>
                  <a:pt x="3318" y="2273"/>
                </a:lnTo>
                <a:lnTo>
                  <a:pt x="3318" y="2273"/>
                </a:lnTo>
                <a:close/>
                <a:moveTo>
                  <a:pt x="3394" y="2273"/>
                </a:moveTo>
                <a:cubicBezTo>
                  <a:pt x="3394" y="2274"/>
                  <a:pt x="3393" y="2275"/>
                  <a:pt x="3393" y="2276"/>
                </a:cubicBezTo>
                <a:lnTo>
                  <a:pt x="3393" y="2277"/>
                </a:lnTo>
                <a:lnTo>
                  <a:pt x="3392" y="2277"/>
                </a:lnTo>
                <a:lnTo>
                  <a:pt x="3393" y="2277"/>
                </a:lnTo>
                <a:lnTo>
                  <a:pt x="3393" y="2277"/>
                </a:lnTo>
                <a:lnTo>
                  <a:pt x="3393" y="2277"/>
                </a:lnTo>
                <a:cubicBezTo>
                  <a:pt x="3395" y="2277"/>
                  <a:pt x="3395" y="2280"/>
                  <a:pt x="3398" y="2279"/>
                </a:cubicBezTo>
                <a:cubicBezTo>
                  <a:pt x="3399" y="2274"/>
                  <a:pt x="3395" y="2274"/>
                  <a:pt x="3394" y="2273"/>
                </a:cubicBezTo>
                <a:close/>
                <a:moveTo>
                  <a:pt x="1155" y="2271"/>
                </a:moveTo>
                <a:cubicBezTo>
                  <a:pt x="1155" y="2274"/>
                  <a:pt x="1157" y="2277"/>
                  <a:pt x="1160" y="2277"/>
                </a:cubicBezTo>
                <a:lnTo>
                  <a:pt x="1160" y="2271"/>
                </a:lnTo>
                <a:cubicBezTo>
                  <a:pt x="1158" y="2271"/>
                  <a:pt x="1156" y="2271"/>
                  <a:pt x="1155" y="2271"/>
                </a:cubicBezTo>
                <a:close/>
                <a:moveTo>
                  <a:pt x="3327" y="2271"/>
                </a:moveTo>
                <a:cubicBezTo>
                  <a:pt x="3326" y="2272"/>
                  <a:pt x="3325" y="2273"/>
                  <a:pt x="3325" y="2274"/>
                </a:cubicBezTo>
                <a:lnTo>
                  <a:pt x="3324" y="2274"/>
                </a:lnTo>
                <a:lnTo>
                  <a:pt x="3324" y="2279"/>
                </a:lnTo>
                <a:lnTo>
                  <a:pt x="3326" y="2279"/>
                </a:lnTo>
                <a:lnTo>
                  <a:pt x="3326" y="2278"/>
                </a:lnTo>
                <a:lnTo>
                  <a:pt x="3328" y="2278"/>
                </a:lnTo>
                <a:lnTo>
                  <a:pt x="3328" y="2278"/>
                </a:lnTo>
                <a:cubicBezTo>
                  <a:pt x="3329" y="2276"/>
                  <a:pt x="3329" y="2271"/>
                  <a:pt x="3327" y="2271"/>
                </a:cubicBezTo>
                <a:close/>
                <a:moveTo>
                  <a:pt x="3335" y="2271"/>
                </a:moveTo>
                <a:cubicBezTo>
                  <a:pt x="3333" y="2271"/>
                  <a:pt x="3333" y="2276"/>
                  <a:pt x="3335" y="2276"/>
                </a:cubicBezTo>
                <a:cubicBezTo>
                  <a:pt x="3335" y="2274"/>
                  <a:pt x="3336" y="2273"/>
                  <a:pt x="3336" y="2271"/>
                </a:cubicBezTo>
                <a:lnTo>
                  <a:pt x="3336" y="2271"/>
                </a:lnTo>
                <a:cubicBezTo>
                  <a:pt x="3336" y="2271"/>
                  <a:pt x="3335" y="2271"/>
                  <a:pt x="3335" y="2271"/>
                </a:cubicBezTo>
                <a:close/>
                <a:moveTo>
                  <a:pt x="1289" y="2270"/>
                </a:moveTo>
                <a:cubicBezTo>
                  <a:pt x="1287" y="2273"/>
                  <a:pt x="1292" y="2274"/>
                  <a:pt x="1292" y="2272"/>
                </a:cubicBezTo>
                <a:cubicBezTo>
                  <a:pt x="1291" y="2271"/>
                  <a:pt x="1290" y="2270"/>
                  <a:pt x="1289" y="2270"/>
                </a:cubicBezTo>
                <a:close/>
                <a:moveTo>
                  <a:pt x="3128" y="2270"/>
                </a:moveTo>
                <a:cubicBezTo>
                  <a:pt x="3128" y="2270"/>
                  <a:pt x="3128" y="2270"/>
                  <a:pt x="3128" y="2271"/>
                </a:cubicBezTo>
                <a:cubicBezTo>
                  <a:pt x="3129" y="2275"/>
                  <a:pt x="3125" y="2276"/>
                  <a:pt x="3122" y="2273"/>
                </a:cubicBezTo>
                <a:cubicBezTo>
                  <a:pt x="3121" y="2278"/>
                  <a:pt x="3126" y="2276"/>
                  <a:pt x="3127" y="2279"/>
                </a:cubicBezTo>
                <a:lnTo>
                  <a:pt x="3127" y="2278"/>
                </a:lnTo>
                <a:cubicBezTo>
                  <a:pt x="3129" y="2276"/>
                  <a:pt x="3130" y="2273"/>
                  <a:pt x="3132" y="2271"/>
                </a:cubicBezTo>
                <a:cubicBezTo>
                  <a:pt x="3130" y="2272"/>
                  <a:pt x="3129" y="2270"/>
                  <a:pt x="3128" y="2270"/>
                </a:cubicBezTo>
                <a:close/>
                <a:moveTo>
                  <a:pt x="1284" y="2270"/>
                </a:moveTo>
                <a:cubicBezTo>
                  <a:pt x="1285" y="2274"/>
                  <a:pt x="1285" y="2278"/>
                  <a:pt x="1285" y="2282"/>
                </a:cubicBezTo>
                <a:lnTo>
                  <a:pt x="1285" y="2281"/>
                </a:lnTo>
                <a:cubicBezTo>
                  <a:pt x="1289" y="2280"/>
                  <a:pt x="1287" y="2269"/>
                  <a:pt x="1284" y="2270"/>
                </a:cubicBezTo>
                <a:close/>
                <a:moveTo>
                  <a:pt x="3117" y="2269"/>
                </a:moveTo>
                <a:cubicBezTo>
                  <a:pt x="3115" y="2271"/>
                  <a:pt x="3117" y="2275"/>
                  <a:pt x="3120" y="2276"/>
                </a:cubicBezTo>
                <a:lnTo>
                  <a:pt x="3120" y="2270"/>
                </a:lnTo>
                <a:cubicBezTo>
                  <a:pt x="3118" y="2270"/>
                  <a:pt x="3117" y="2270"/>
                  <a:pt x="3117" y="2269"/>
                </a:cubicBezTo>
                <a:close/>
                <a:moveTo>
                  <a:pt x="3192" y="2268"/>
                </a:moveTo>
                <a:cubicBezTo>
                  <a:pt x="3191" y="2268"/>
                  <a:pt x="3189" y="2271"/>
                  <a:pt x="3192" y="2271"/>
                </a:cubicBezTo>
                <a:cubicBezTo>
                  <a:pt x="3193" y="2269"/>
                  <a:pt x="3192" y="2268"/>
                  <a:pt x="3192" y="2268"/>
                </a:cubicBezTo>
                <a:close/>
                <a:moveTo>
                  <a:pt x="1007" y="2267"/>
                </a:moveTo>
                <a:lnTo>
                  <a:pt x="1007" y="2270"/>
                </a:lnTo>
                <a:lnTo>
                  <a:pt x="1007" y="2270"/>
                </a:lnTo>
                <a:lnTo>
                  <a:pt x="1007" y="2270"/>
                </a:lnTo>
                <a:lnTo>
                  <a:pt x="1007" y="2270"/>
                </a:lnTo>
                <a:lnTo>
                  <a:pt x="1009" y="2270"/>
                </a:lnTo>
                <a:cubicBezTo>
                  <a:pt x="1009" y="2269"/>
                  <a:pt x="1010" y="2269"/>
                  <a:pt x="1010" y="2267"/>
                </a:cubicBezTo>
                <a:lnTo>
                  <a:pt x="1007" y="2267"/>
                </a:lnTo>
                <a:close/>
                <a:moveTo>
                  <a:pt x="1163" y="2267"/>
                </a:moveTo>
                <a:cubicBezTo>
                  <a:pt x="1161" y="2269"/>
                  <a:pt x="1161" y="2275"/>
                  <a:pt x="1165" y="2274"/>
                </a:cubicBezTo>
                <a:cubicBezTo>
                  <a:pt x="1166" y="2272"/>
                  <a:pt x="1166" y="2266"/>
                  <a:pt x="1163" y="2267"/>
                </a:cubicBezTo>
                <a:close/>
                <a:moveTo>
                  <a:pt x="3295" y="2258"/>
                </a:moveTo>
                <a:cubicBezTo>
                  <a:pt x="3295" y="2260"/>
                  <a:pt x="3293" y="2260"/>
                  <a:pt x="3293" y="2263"/>
                </a:cubicBezTo>
                <a:cubicBezTo>
                  <a:pt x="3294" y="2263"/>
                  <a:pt x="3294" y="2263"/>
                  <a:pt x="3294" y="2264"/>
                </a:cubicBezTo>
                <a:cubicBezTo>
                  <a:pt x="3297" y="2264"/>
                  <a:pt x="3298" y="2262"/>
                  <a:pt x="3298" y="2261"/>
                </a:cubicBezTo>
                <a:cubicBezTo>
                  <a:pt x="3297" y="2260"/>
                  <a:pt x="3297" y="2259"/>
                  <a:pt x="3295" y="2258"/>
                </a:cubicBezTo>
                <a:lnTo>
                  <a:pt x="3295" y="2258"/>
                </a:lnTo>
                <a:close/>
                <a:moveTo>
                  <a:pt x="3363" y="2254"/>
                </a:moveTo>
                <a:cubicBezTo>
                  <a:pt x="3360" y="2254"/>
                  <a:pt x="3359" y="2256"/>
                  <a:pt x="3358" y="2258"/>
                </a:cubicBezTo>
                <a:cubicBezTo>
                  <a:pt x="3364" y="2261"/>
                  <a:pt x="3368" y="2262"/>
                  <a:pt x="3372" y="2256"/>
                </a:cubicBezTo>
                <a:cubicBezTo>
                  <a:pt x="3368" y="2254"/>
                  <a:pt x="3367" y="2258"/>
                  <a:pt x="3363" y="2258"/>
                </a:cubicBezTo>
                <a:lnTo>
                  <a:pt x="3363" y="2254"/>
                </a:lnTo>
                <a:close/>
                <a:moveTo>
                  <a:pt x="1152" y="2250"/>
                </a:moveTo>
                <a:cubicBezTo>
                  <a:pt x="1155" y="2255"/>
                  <a:pt x="1160" y="2259"/>
                  <a:pt x="1161" y="2267"/>
                </a:cubicBezTo>
                <a:cubicBezTo>
                  <a:pt x="1162" y="2266"/>
                  <a:pt x="1161" y="2263"/>
                  <a:pt x="1162" y="2263"/>
                </a:cubicBezTo>
                <a:lnTo>
                  <a:pt x="1165" y="2263"/>
                </a:lnTo>
                <a:cubicBezTo>
                  <a:pt x="1165" y="2267"/>
                  <a:pt x="1168" y="2269"/>
                  <a:pt x="1169" y="2271"/>
                </a:cubicBezTo>
                <a:cubicBezTo>
                  <a:pt x="1176" y="2271"/>
                  <a:pt x="1181" y="2262"/>
                  <a:pt x="1176" y="2257"/>
                </a:cubicBezTo>
                <a:lnTo>
                  <a:pt x="1176" y="2265"/>
                </a:lnTo>
                <a:cubicBezTo>
                  <a:pt x="1174" y="2263"/>
                  <a:pt x="1170" y="2263"/>
                  <a:pt x="1166" y="2263"/>
                </a:cubicBezTo>
                <a:cubicBezTo>
                  <a:pt x="1163" y="2257"/>
                  <a:pt x="1158" y="2252"/>
                  <a:pt x="1152" y="2250"/>
                </a:cubicBezTo>
                <a:close/>
                <a:moveTo>
                  <a:pt x="3331" y="2244"/>
                </a:moveTo>
                <a:lnTo>
                  <a:pt x="3331" y="2246"/>
                </a:lnTo>
                <a:cubicBezTo>
                  <a:pt x="3332" y="2246"/>
                  <a:pt x="3332" y="2247"/>
                  <a:pt x="3333" y="2247"/>
                </a:cubicBezTo>
                <a:cubicBezTo>
                  <a:pt x="3333" y="2245"/>
                  <a:pt x="3333" y="2243"/>
                  <a:pt x="3331" y="2244"/>
                </a:cubicBezTo>
                <a:close/>
                <a:moveTo>
                  <a:pt x="3301" y="2242"/>
                </a:moveTo>
                <a:lnTo>
                  <a:pt x="3301" y="2242"/>
                </a:lnTo>
                <a:lnTo>
                  <a:pt x="3301" y="2242"/>
                </a:lnTo>
                <a:lnTo>
                  <a:pt x="3301" y="2244"/>
                </a:lnTo>
                <a:cubicBezTo>
                  <a:pt x="3301" y="2245"/>
                  <a:pt x="3302" y="2247"/>
                  <a:pt x="3301" y="2249"/>
                </a:cubicBezTo>
                <a:cubicBezTo>
                  <a:pt x="3306" y="2250"/>
                  <a:pt x="3301" y="2245"/>
                  <a:pt x="3303" y="2242"/>
                </a:cubicBezTo>
                <a:lnTo>
                  <a:pt x="3301" y="2242"/>
                </a:lnTo>
                <a:lnTo>
                  <a:pt x="3301" y="2242"/>
                </a:lnTo>
                <a:close/>
                <a:moveTo>
                  <a:pt x="1141" y="2241"/>
                </a:moveTo>
                <a:cubicBezTo>
                  <a:pt x="1140" y="2242"/>
                  <a:pt x="1139" y="2243"/>
                  <a:pt x="1139" y="2245"/>
                </a:cubicBezTo>
                <a:lnTo>
                  <a:pt x="1143" y="2245"/>
                </a:lnTo>
                <a:cubicBezTo>
                  <a:pt x="1143" y="2244"/>
                  <a:pt x="1142" y="2242"/>
                  <a:pt x="1141" y="2241"/>
                </a:cubicBezTo>
                <a:close/>
                <a:moveTo>
                  <a:pt x="3295" y="2238"/>
                </a:moveTo>
                <a:cubicBezTo>
                  <a:pt x="3296" y="2241"/>
                  <a:pt x="3291" y="2238"/>
                  <a:pt x="3290" y="2241"/>
                </a:cubicBezTo>
                <a:cubicBezTo>
                  <a:pt x="3292" y="2246"/>
                  <a:pt x="3292" y="2252"/>
                  <a:pt x="3297" y="2253"/>
                </a:cubicBezTo>
                <a:cubicBezTo>
                  <a:pt x="3299" y="2247"/>
                  <a:pt x="3301" y="2240"/>
                  <a:pt x="3295" y="2238"/>
                </a:cubicBezTo>
                <a:close/>
                <a:moveTo>
                  <a:pt x="3331" y="2237"/>
                </a:moveTo>
                <a:lnTo>
                  <a:pt x="3331" y="2240"/>
                </a:lnTo>
                <a:lnTo>
                  <a:pt x="3333" y="2240"/>
                </a:lnTo>
                <a:lnTo>
                  <a:pt x="3333" y="2237"/>
                </a:lnTo>
                <a:lnTo>
                  <a:pt x="3331" y="2237"/>
                </a:lnTo>
                <a:close/>
                <a:moveTo>
                  <a:pt x="3364" y="2236"/>
                </a:moveTo>
                <a:cubicBezTo>
                  <a:pt x="3362" y="2236"/>
                  <a:pt x="3357" y="2239"/>
                  <a:pt x="3359" y="2241"/>
                </a:cubicBezTo>
                <a:cubicBezTo>
                  <a:pt x="3359" y="2238"/>
                  <a:pt x="3364" y="2240"/>
                  <a:pt x="3363" y="2242"/>
                </a:cubicBezTo>
                <a:cubicBezTo>
                  <a:pt x="3363" y="2244"/>
                  <a:pt x="3358" y="2242"/>
                  <a:pt x="3358" y="2244"/>
                </a:cubicBezTo>
                <a:cubicBezTo>
                  <a:pt x="3364" y="2247"/>
                  <a:pt x="3370" y="2241"/>
                  <a:pt x="3377" y="2243"/>
                </a:cubicBezTo>
                <a:lnTo>
                  <a:pt x="3377" y="2239"/>
                </a:lnTo>
                <a:cubicBezTo>
                  <a:pt x="3373" y="2239"/>
                  <a:pt x="3365" y="2242"/>
                  <a:pt x="3364" y="2236"/>
                </a:cubicBezTo>
                <a:close/>
                <a:moveTo>
                  <a:pt x="3329" y="2236"/>
                </a:moveTo>
                <a:cubicBezTo>
                  <a:pt x="3321" y="2244"/>
                  <a:pt x="3315" y="2234"/>
                  <a:pt x="3307" y="2237"/>
                </a:cubicBezTo>
                <a:cubicBezTo>
                  <a:pt x="3309" y="2245"/>
                  <a:pt x="3327" y="2241"/>
                  <a:pt x="3330" y="2240"/>
                </a:cubicBezTo>
                <a:cubicBezTo>
                  <a:pt x="3326" y="2240"/>
                  <a:pt x="3332" y="2236"/>
                  <a:pt x="3329" y="2236"/>
                </a:cubicBezTo>
                <a:close/>
                <a:moveTo>
                  <a:pt x="1135" y="2231"/>
                </a:moveTo>
                <a:cubicBezTo>
                  <a:pt x="1134" y="2231"/>
                  <a:pt x="1133" y="2231"/>
                  <a:pt x="1134" y="2233"/>
                </a:cubicBezTo>
                <a:cubicBezTo>
                  <a:pt x="1135" y="2233"/>
                  <a:pt x="1138" y="2233"/>
                  <a:pt x="1139" y="2231"/>
                </a:cubicBezTo>
                <a:cubicBezTo>
                  <a:pt x="1138" y="2231"/>
                  <a:pt x="1136" y="2231"/>
                  <a:pt x="1135" y="2231"/>
                </a:cubicBezTo>
                <a:close/>
                <a:moveTo>
                  <a:pt x="3373" y="2231"/>
                </a:moveTo>
                <a:cubicBezTo>
                  <a:pt x="3373" y="2233"/>
                  <a:pt x="3372" y="2233"/>
                  <a:pt x="3372" y="2235"/>
                </a:cubicBezTo>
                <a:lnTo>
                  <a:pt x="3376" y="2235"/>
                </a:lnTo>
                <a:lnTo>
                  <a:pt x="3376" y="2236"/>
                </a:lnTo>
                <a:cubicBezTo>
                  <a:pt x="3377" y="2233"/>
                  <a:pt x="3376" y="2231"/>
                  <a:pt x="3373" y="2231"/>
                </a:cubicBezTo>
                <a:close/>
                <a:moveTo>
                  <a:pt x="3362" y="2230"/>
                </a:moveTo>
                <a:lnTo>
                  <a:pt x="3362" y="2233"/>
                </a:lnTo>
                <a:cubicBezTo>
                  <a:pt x="3365" y="2235"/>
                  <a:pt x="3368" y="2235"/>
                  <a:pt x="3371" y="2235"/>
                </a:cubicBezTo>
                <a:lnTo>
                  <a:pt x="3371" y="2236"/>
                </a:lnTo>
                <a:cubicBezTo>
                  <a:pt x="3372" y="2231"/>
                  <a:pt x="3366" y="2233"/>
                  <a:pt x="3369" y="2230"/>
                </a:cubicBezTo>
                <a:lnTo>
                  <a:pt x="3362" y="2230"/>
                </a:lnTo>
                <a:close/>
                <a:moveTo>
                  <a:pt x="3360" y="2224"/>
                </a:moveTo>
                <a:cubicBezTo>
                  <a:pt x="3358" y="2224"/>
                  <a:pt x="3357" y="2225"/>
                  <a:pt x="3357" y="2225"/>
                </a:cubicBezTo>
                <a:cubicBezTo>
                  <a:pt x="3358" y="2226"/>
                  <a:pt x="3359" y="2226"/>
                  <a:pt x="3360" y="2227"/>
                </a:cubicBezTo>
                <a:lnTo>
                  <a:pt x="3361" y="2227"/>
                </a:lnTo>
                <a:lnTo>
                  <a:pt x="3361" y="2227"/>
                </a:lnTo>
                <a:lnTo>
                  <a:pt x="3361" y="2227"/>
                </a:lnTo>
                <a:lnTo>
                  <a:pt x="3361" y="2227"/>
                </a:lnTo>
                <a:lnTo>
                  <a:pt x="3361" y="2226"/>
                </a:lnTo>
                <a:cubicBezTo>
                  <a:pt x="3361" y="2225"/>
                  <a:pt x="3361" y="2224"/>
                  <a:pt x="3360" y="2224"/>
                </a:cubicBezTo>
                <a:close/>
                <a:moveTo>
                  <a:pt x="1082" y="2221"/>
                </a:moveTo>
                <a:cubicBezTo>
                  <a:pt x="1083" y="2226"/>
                  <a:pt x="1088" y="2233"/>
                  <a:pt x="1081" y="2236"/>
                </a:cubicBezTo>
                <a:cubicBezTo>
                  <a:pt x="1084" y="2230"/>
                  <a:pt x="1078" y="2229"/>
                  <a:pt x="1074" y="2227"/>
                </a:cubicBezTo>
                <a:cubicBezTo>
                  <a:pt x="1061" y="2239"/>
                  <a:pt x="1072" y="2256"/>
                  <a:pt x="1077" y="2270"/>
                </a:cubicBezTo>
                <a:cubicBezTo>
                  <a:pt x="1063" y="2271"/>
                  <a:pt x="1051" y="2274"/>
                  <a:pt x="1040" y="2271"/>
                </a:cubicBezTo>
                <a:cubicBezTo>
                  <a:pt x="1034" y="2274"/>
                  <a:pt x="1025" y="2268"/>
                  <a:pt x="1022" y="2279"/>
                </a:cubicBezTo>
                <a:lnTo>
                  <a:pt x="1024" y="2279"/>
                </a:lnTo>
                <a:cubicBezTo>
                  <a:pt x="1024" y="2280"/>
                  <a:pt x="1024" y="2280"/>
                  <a:pt x="1025" y="2280"/>
                </a:cubicBezTo>
                <a:cubicBezTo>
                  <a:pt x="1025" y="2277"/>
                  <a:pt x="1028" y="2276"/>
                  <a:pt x="1030" y="2276"/>
                </a:cubicBezTo>
                <a:cubicBezTo>
                  <a:pt x="1031" y="2279"/>
                  <a:pt x="1034" y="2279"/>
                  <a:pt x="1033" y="2284"/>
                </a:cubicBezTo>
                <a:cubicBezTo>
                  <a:pt x="1032" y="2284"/>
                  <a:pt x="1032" y="2285"/>
                  <a:pt x="1031" y="2285"/>
                </a:cubicBezTo>
                <a:cubicBezTo>
                  <a:pt x="1029" y="2283"/>
                  <a:pt x="1030" y="2281"/>
                  <a:pt x="1028" y="2283"/>
                </a:cubicBezTo>
                <a:cubicBezTo>
                  <a:pt x="1028" y="2287"/>
                  <a:pt x="1034" y="2290"/>
                  <a:pt x="1036" y="2287"/>
                </a:cubicBezTo>
                <a:cubicBezTo>
                  <a:pt x="1035" y="2287"/>
                  <a:pt x="1034" y="2286"/>
                  <a:pt x="1033" y="2285"/>
                </a:cubicBezTo>
                <a:cubicBezTo>
                  <a:pt x="1036" y="2285"/>
                  <a:pt x="1035" y="2283"/>
                  <a:pt x="1038" y="2284"/>
                </a:cubicBezTo>
                <a:cubicBezTo>
                  <a:pt x="1038" y="2292"/>
                  <a:pt x="1051" y="2287"/>
                  <a:pt x="1046" y="2295"/>
                </a:cubicBezTo>
                <a:cubicBezTo>
                  <a:pt x="1049" y="2294"/>
                  <a:pt x="1050" y="2290"/>
                  <a:pt x="1054" y="2291"/>
                </a:cubicBezTo>
                <a:cubicBezTo>
                  <a:pt x="1055" y="2294"/>
                  <a:pt x="1056" y="2296"/>
                  <a:pt x="1054" y="2298"/>
                </a:cubicBezTo>
                <a:cubicBezTo>
                  <a:pt x="1061" y="2301"/>
                  <a:pt x="1074" y="2301"/>
                  <a:pt x="1079" y="2295"/>
                </a:cubicBezTo>
                <a:cubicBezTo>
                  <a:pt x="1080" y="2298"/>
                  <a:pt x="1084" y="2299"/>
                  <a:pt x="1085" y="2303"/>
                </a:cubicBezTo>
                <a:cubicBezTo>
                  <a:pt x="1088" y="2303"/>
                  <a:pt x="1092" y="2303"/>
                  <a:pt x="1095" y="2303"/>
                </a:cubicBezTo>
                <a:cubicBezTo>
                  <a:pt x="1094" y="2305"/>
                  <a:pt x="1096" y="2310"/>
                  <a:pt x="1094" y="2310"/>
                </a:cubicBezTo>
                <a:cubicBezTo>
                  <a:pt x="1090" y="2310"/>
                  <a:pt x="1091" y="2304"/>
                  <a:pt x="1085" y="2306"/>
                </a:cubicBezTo>
                <a:cubicBezTo>
                  <a:pt x="1083" y="2315"/>
                  <a:pt x="1088" y="2317"/>
                  <a:pt x="1090" y="2322"/>
                </a:cubicBezTo>
                <a:cubicBezTo>
                  <a:pt x="1088" y="2324"/>
                  <a:pt x="1089" y="2328"/>
                  <a:pt x="1087" y="2328"/>
                </a:cubicBezTo>
                <a:cubicBezTo>
                  <a:pt x="1087" y="2326"/>
                  <a:pt x="1088" y="2322"/>
                  <a:pt x="1085" y="2323"/>
                </a:cubicBezTo>
                <a:cubicBezTo>
                  <a:pt x="1086" y="2328"/>
                  <a:pt x="1079" y="2332"/>
                  <a:pt x="1082" y="2337"/>
                </a:cubicBezTo>
                <a:cubicBezTo>
                  <a:pt x="1082" y="2332"/>
                  <a:pt x="1087" y="2335"/>
                  <a:pt x="1088" y="2337"/>
                </a:cubicBezTo>
                <a:cubicBezTo>
                  <a:pt x="1088" y="2333"/>
                  <a:pt x="1090" y="2331"/>
                  <a:pt x="1095" y="2332"/>
                </a:cubicBezTo>
                <a:cubicBezTo>
                  <a:pt x="1096" y="2327"/>
                  <a:pt x="1092" y="2328"/>
                  <a:pt x="1093" y="2323"/>
                </a:cubicBezTo>
                <a:cubicBezTo>
                  <a:pt x="1094" y="2321"/>
                  <a:pt x="1103" y="2327"/>
                  <a:pt x="1103" y="2321"/>
                </a:cubicBezTo>
                <a:cubicBezTo>
                  <a:pt x="1100" y="2321"/>
                  <a:pt x="1098" y="2321"/>
                  <a:pt x="1095" y="2321"/>
                </a:cubicBezTo>
                <a:cubicBezTo>
                  <a:pt x="1096" y="2319"/>
                  <a:pt x="1093" y="2314"/>
                  <a:pt x="1096" y="2314"/>
                </a:cubicBezTo>
                <a:cubicBezTo>
                  <a:pt x="1099" y="2314"/>
                  <a:pt x="1102" y="2314"/>
                  <a:pt x="1105" y="2314"/>
                </a:cubicBezTo>
                <a:cubicBezTo>
                  <a:pt x="1104" y="2307"/>
                  <a:pt x="1106" y="2301"/>
                  <a:pt x="1111" y="2299"/>
                </a:cubicBezTo>
                <a:cubicBezTo>
                  <a:pt x="1112" y="2300"/>
                  <a:pt x="1111" y="2301"/>
                  <a:pt x="1112" y="2301"/>
                </a:cubicBezTo>
                <a:cubicBezTo>
                  <a:pt x="1114" y="2300"/>
                  <a:pt x="1113" y="2297"/>
                  <a:pt x="1116" y="2297"/>
                </a:cubicBezTo>
                <a:cubicBezTo>
                  <a:pt x="1119" y="2303"/>
                  <a:pt x="1124" y="2305"/>
                  <a:pt x="1127" y="2310"/>
                </a:cubicBezTo>
                <a:lnTo>
                  <a:pt x="1127" y="2301"/>
                </a:lnTo>
                <a:cubicBezTo>
                  <a:pt x="1123" y="2301"/>
                  <a:pt x="1124" y="2296"/>
                  <a:pt x="1121" y="2296"/>
                </a:cubicBezTo>
                <a:cubicBezTo>
                  <a:pt x="1123" y="2288"/>
                  <a:pt x="1127" y="2293"/>
                  <a:pt x="1135" y="2291"/>
                </a:cubicBezTo>
                <a:cubicBezTo>
                  <a:pt x="1135" y="2288"/>
                  <a:pt x="1135" y="2285"/>
                  <a:pt x="1138" y="2287"/>
                </a:cubicBezTo>
                <a:cubicBezTo>
                  <a:pt x="1139" y="2289"/>
                  <a:pt x="1137" y="2289"/>
                  <a:pt x="1137" y="2291"/>
                </a:cubicBezTo>
                <a:cubicBezTo>
                  <a:pt x="1141" y="2291"/>
                  <a:pt x="1141" y="2287"/>
                  <a:pt x="1147" y="2289"/>
                </a:cubicBezTo>
                <a:cubicBezTo>
                  <a:pt x="1145" y="2286"/>
                  <a:pt x="1143" y="2283"/>
                  <a:pt x="1148" y="2282"/>
                </a:cubicBezTo>
                <a:cubicBezTo>
                  <a:pt x="1146" y="2278"/>
                  <a:pt x="1147" y="2276"/>
                  <a:pt x="1146" y="2271"/>
                </a:cubicBezTo>
                <a:cubicBezTo>
                  <a:pt x="1152" y="2273"/>
                  <a:pt x="1147" y="2263"/>
                  <a:pt x="1150" y="2262"/>
                </a:cubicBezTo>
                <a:lnTo>
                  <a:pt x="1152" y="2262"/>
                </a:lnTo>
                <a:cubicBezTo>
                  <a:pt x="1152" y="2264"/>
                  <a:pt x="1151" y="2268"/>
                  <a:pt x="1153" y="2268"/>
                </a:cubicBezTo>
                <a:cubicBezTo>
                  <a:pt x="1154" y="2267"/>
                  <a:pt x="1156" y="2266"/>
                  <a:pt x="1155" y="2263"/>
                </a:cubicBezTo>
                <a:cubicBezTo>
                  <a:pt x="1150" y="2265"/>
                  <a:pt x="1154" y="2258"/>
                  <a:pt x="1150" y="2259"/>
                </a:cubicBezTo>
                <a:cubicBezTo>
                  <a:pt x="1146" y="2258"/>
                  <a:pt x="1148" y="2264"/>
                  <a:pt x="1144" y="2262"/>
                </a:cubicBezTo>
                <a:lnTo>
                  <a:pt x="1144" y="2248"/>
                </a:lnTo>
                <a:cubicBezTo>
                  <a:pt x="1138" y="2242"/>
                  <a:pt x="1136" y="2254"/>
                  <a:pt x="1131" y="2249"/>
                </a:cubicBezTo>
                <a:cubicBezTo>
                  <a:pt x="1129" y="2252"/>
                  <a:pt x="1133" y="2255"/>
                  <a:pt x="1129" y="2256"/>
                </a:cubicBezTo>
                <a:cubicBezTo>
                  <a:pt x="1126" y="2253"/>
                  <a:pt x="1124" y="2254"/>
                  <a:pt x="1119" y="2255"/>
                </a:cubicBezTo>
                <a:cubicBezTo>
                  <a:pt x="1118" y="2248"/>
                  <a:pt x="1126" y="2244"/>
                  <a:pt x="1118" y="2242"/>
                </a:cubicBezTo>
                <a:cubicBezTo>
                  <a:pt x="1119" y="2245"/>
                  <a:pt x="1117" y="2245"/>
                  <a:pt x="1114" y="2245"/>
                </a:cubicBezTo>
                <a:cubicBezTo>
                  <a:pt x="1110" y="2244"/>
                  <a:pt x="1115" y="2241"/>
                  <a:pt x="1111" y="2241"/>
                </a:cubicBezTo>
                <a:cubicBezTo>
                  <a:pt x="1111" y="2241"/>
                  <a:pt x="1111" y="2243"/>
                  <a:pt x="1110" y="2243"/>
                </a:cubicBezTo>
                <a:cubicBezTo>
                  <a:pt x="1104" y="2241"/>
                  <a:pt x="1106" y="2229"/>
                  <a:pt x="1099" y="2227"/>
                </a:cubicBezTo>
                <a:cubicBezTo>
                  <a:pt x="1099" y="2234"/>
                  <a:pt x="1097" y="2240"/>
                  <a:pt x="1094" y="2246"/>
                </a:cubicBezTo>
                <a:cubicBezTo>
                  <a:pt x="1092" y="2246"/>
                  <a:pt x="1091" y="2245"/>
                  <a:pt x="1091" y="2243"/>
                </a:cubicBezTo>
                <a:cubicBezTo>
                  <a:pt x="1094" y="2243"/>
                  <a:pt x="1096" y="2235"/>
                  <a:pt x="1094" y="2233"/>
                </a:cubicBezTo>
                <a:cubicBezTo>
                  <a:pt x="1094" y="2234"/>
                  <a:pt x="1093" y="2235"/>
                  <a:pt x="1092" y="2236"/>
                </a:cubicBezTo>
                <a:cubicBezTo>
                  <a:pt x="1090" y="2232"/>
                  <a:pt x="1089" y="2227"/>
                  <a:pt x="1088" y="2222"/>
                </a:cubicBezTo>
                <a:cubicBezTo>
                  <a:pt x="1086" y="2223"/>
                  <a:pt x="1084" y="2222"/>
                  <a:pt x="1082" y="2221"/>
                </a:cubicBezTo>
                <a:close/>
                <a:moveTo>
                  <a:pt x="3356" y="2219"/>
                </a:moveTo>
                <a:cubicBezTo>
                  <a:pt x="3355" y="2219"/>
                  <a:pt x="3354" y="2219"/>
                  <a:pt x="3355" y="2221"/>
                </a:cubicBezTo>
                <a:lnTo>
                  <a:pt x="3355" y="2221"/>
                </a:lnTo>
                <a:cubicBezTo>
                  <a:pt x="3357" y="2222"/>
                  <a:pt x="3359" y="2221"/>
                  <a:pt x="3359" y="2219"/>
                </a:cubicBezTo>
                <a:cubicBezTo>
                  <a:pt x="3358" y="2219"/>
                  <a:pt x="3357" y="2219"/>
                  <a:pt x="3356" y="2219"/>
                </a:cubicBezTo>
                <a:close/>
                <a:moveTo>
                  <a:pt x="1103" y="2215"/>
                </a:moveTo>
                <a:cubicBezTo>
                  <a:pt x="1103" y="2214"/>
                  <a:pt x="1102" y="2219"/>
                  <a:pt x="1103" y="2220"/>
                </a:cubicBezTo>
                <a:cubicBezTo>
                  <a:pt x="1102" y="2220"/>
                  <a:pt x="1100" y="2220"/>
                  <a:pt x="1098" y="2220"/>
                </a:cubicBezTo>
                <a:cubicBezTo>
                  <a:pt x="1098" y="2223"/>
                  <a:pt x="1100" y="2222"/>
                  <a:pt x="1100" y="2224"/>
                </a:cubicBezTo>
                <a:cubicBezTo>
                  <a:pt x="1104" y="2224"/>
                  <a:pt x="1107" y="2223"/>
                  <a:pt x="1107" y="2219"/>
                </a:cubicBezTo>
                <a:cubicBezTo>
                  <a:pt x="1106" y="2219"/>
                  <a:pt x="1103" y="2219"/>
                  <a:pt x="1103" y="2218"/>
                </a:cubicBezTo>
                <a:cubicBezTo>
                  <a:pt x="1103" y="2216"/>
                  <a:pt x="1103" y="2215"/>
                  <a:pt x="1103" y="2215"/>
                </a:cubicBezTo>
                <a:close/>
                <a:moveTo>
                  <a:pt x="3379" y="2213"/>
                </a:moveTo>
                <a:cubicBezTo>
                  <a:pt x="3378" y="2213"/>
                  <a:pt x="3378" y="2213"/>
                  <a:pt x="3377" y="2214"/>
                </a:cubicBezTo>
                <a:cubicBezTo>
                  <a:pt x="3377" y="2217"/>
                  <a:pt x="3380" y="2216"/>
                  <a:pt x="3379" y="2219"/>
                </a:cubicBezTo>
                <a:cubicBezTo>
                  <a:pt x="3376" y="2221"/>
                  <a:pt x="3373" y="2223"/>
                  <a:pt x="3371" y="2227"/>
                </a:cubicBezTo>
                <a:cubicBezTo>
                  <a:pt x="3377" y="2227"/>
                  <a:pt x="3380" y="2223"/>
                  <a:pt x="3387" y="2222"/>
                </a:cubicBezTo>
                <a:cubicBezTo>
                  <a:pt x="3387" y="2224"/>
                  <a:pt x="3388" y="2225"/>
                  <a:pt x="3388" y="2226"/>
                </a:cubicBezTo>
                <a:cubicBezTo>
                  <a:pt x="3386" y="2228"/>
                  <a:pt x="3382" y="2224"/>
                  <a:pt x="3379" y="2227"/>
                </a:cubicBezTo>
                <a:cubicBezTo>
                  <a:pt x="3379" y="2233"/>
                  <a:pt x="3390" y="2233"/>
                  <a:pt x="3392" y="2231"/>
                </a:cubicBezTo>
                <a:cubicBezTo>
                  <a:pt x="3389" y="2232"/>
                  <a:pt x="3390" y="2224"/>
                  <a:pt x="3391" y="2224"/>
                </a:cubicBezTo>
                <a:cubicBezTo>
                  <a:pt x="3393" y="2224"/>
                  <a:pt x="3393" y="2226"/>
                  <a:pt x="3394" y="2225"/>
                </a:cubicBezTo>
                <a:cubicBezTo>
                  <a:pt x="3396" y="2221"/>
                  <a:pt x="3395" y="2217"/>
                  <a:pt x="3392" y="2213"/>
                </a:cubicBezTo>
                <a:lnTo>
                  <a:pt x="3392" y="2214"/>
                </a:lnTo>
                <a:cubicBezTo>
                  <a:pt x="3391" y="2215"/>
                  <a:pt x="3389" y="2216"/>
                  <a:pt x="3386" y="2217"/>
                </a:cubicBezTo>
                <a:cubicBezTo>
                  <a:pt x="3386" y="2216"/>
                  <a:pt x="3387" y="2214"/>
                  <a:pt x="3385" y="2214"/>
                </a:cubicBezTo>
                <a:cubicBezTo>
                  <a:pt x="3384" y="2217"/>
                  <a:pt x="3381" y="2213"/>
                  <a:pt x="3379" y="2213"/>
                </a:cubicBezTo>
                <a:close/>
                <a:moveTo>
                  <a:pt x="3366" y="2212"/>
                </a:moveTo>
                <a:lnTo>
                  <a:pt x="3366" y="2213"/>
                </a:lnTo>
                <a:lnTo>
                  <a:pt x="3365" y="2213"/>
                </a:lnTo>
                <a:cubicBezTo>
                  <a:pt x="3363" y="2213"/>
                  <a:pt x="3364" y="2219"/>
                  <a:pt x="3366" y="2218"/>
                </a:cubicBezTo>
                <a:cubicBezTo>
                  <a:pt x="3366" y="2216"/>
                  <a:pt x="3368" y="2217"/>
                  <a:pt x="3368" y="2216"/>
                </a:cubicBezTo>
                <a:cubicBezTo>
                  <a:pt x="3366" y="2216"/>
                  <a:pt x="3365" y="2215"/>
                  <a:pt x="3365" y="2214"/>
                </a:cubicBezTo>
                <a:lnTo>
                  <a:pt x="3366" y="2213"/>
                </a:lnTo>
                <a:lnTo>
                  <a:pt x="3366" y="2213"/>
                </a:lnTo>
                <a:lnTo>
                  <a:pt x="3366" y="2212"/>
                </a:lnTo>
                <a:close/>
                <a:moveTo>
                  <a:pt x="3360" y="2212"/>
                </a:moveTo>
                <a:cubicBezTo>
                  <a:pt x="3359" y="2213"/>
                  <a:pt x="3359" y="2215"/>
                  <a:pt x="3359" y="2217"/>
                </a:cubicBezTo>
                <a:lnTo>
                  <a:pt x="3359" y="2217"/>
                </a:lnTo>
                <a:cubicBezTo>
                  <a:pt x="3362" y="2218"/>
                  <a:pt x="3361" y="2213"/>
                  <a:pt x="3362" y="2212"/>
                </a:cubicBezTo>
                <a:cubicBezTo>
                  <a:pt x="3361" y="2212"/>
                  <a:pt x="3361" y="2212"/>
                  <a:pt x="3360" y="2212"/>
                </a:cubicBezTo>
                <a:close/>
                <a:moveTo>
                  <a:pt x="3376" y="2210"/>
                </a:moveTo>
                <a:lnTo>
                  <a:pt x="3376" y="2210"/>
                </a:lnTo>
                <a:lnTo>
                  <a:pt x="3375" y="2210"/>
                </a:lnTo>
                <a:cubicBezTo>
                  <a:pt x="3373" y="2210"/>
                  <a:pt x="3371" y="2210"/>
                  <a:pt x="3372" y="2212"/>
                </a:cubicBezTo>
                <a:cubicBezTo>
                  <a:pt x="3374" y="2212"/>
                  <a:pt x="3375" y="2212"/>
                  <a:pt x="3376" y="2211"/>
                </a:cubicBezTo>
                <a:lnTo>
                  <a:pt x="3376" y="2210"/>
                </a:lnTo>
                <a:lnTo>
                  <a:pt x="3376" y="2210"/>
                </a:lnTo>
                <a:lnTo>
                  <a:pt x="3376" y="2210"/>
                </a:lnTo>
                <a:close/>
                <a:moveTo>
                  <a:pt x="3392" y="2206"/>
                </a:moveTo>
                <a:cubicBezTo>
                  <a:pt x="3390" y="2205"/>
                  <a:pt x="3389" y="2206"/>
                  <a:pt x="3389" y="2209"/>
                </a:cubicBezTo>
                <a:lnTo>
                  <a:pt x="3389" y="2209"/>
                </a:lnTo>
                <a:cubicBezTo>
                  <a:pt x="3392" y="2210"/>
                  <a:pt x="3393" y="2209"/>
                  <a:pt x="3392" y="2206"/>
                </a:cubicBezTo>
                <a:close/>
                <a:moveTo>
                  <a:pt x="3328" y="2205"/>
                </a:moveTo>
                <a:cubicBezTo>
                  <a:pt x="3325" y="2205"/>
                  <a:pt x="3322" y="2207"/>
                  <a:pt x="3323" y="2209"/>
                </a:cubicBezTo>
                <a:cubicBezTo>
                  <a:pt x="3325" y="2209"/>
                  <a:pt x="3328" y="2209"/>
                  <a:pt x="3329" y="2208"/>
                </a:cubicBezTo>
                <a:lnTo>
                  <a:pt x="3330" y="2206"/>
                </a:lnTo>
                <a:lnTo>
                  <a:pt x="3330" y="2206"/>
                </a:lnTo>
                <a:lnTo>
                  <a:pt x="3330" y="2206"/>
                </a:lnTo>
                <a:lnTo>
                  <a:pt x="3330" y="2206"/>
                </a:lnTo>
                <a:lnTo>
                  <a:pt x="3329" y="2205"/>
                </a:lnTo>
                <a:cubicBezTo>
                  <a:pt x="3329" y="2205"/>
                  <a:pt x="3328" y="2205"/>
                  <a:pt x="3328" y="2205"/>
                </a:cubicBezTo>
                <a:close/>
                <a:moveTo>
                  <a:pt x="3380" y="2203"/>
                </a:moveTo>
                <a:cubicBezTo>
                  <a:pt x="3380" y="2204"/>
                  <a:pt x="3379" y="2204"/>
                  <a:pt x="3378" y="2204"/>
                </a:cubicBezTo>
                <a:cubicBezTo>
                  <a:pt x="3378" y="2208"/>
                  <a:pt x="3380" y="2208"/>
                  <a:pt x="3378" y="2211"/>
                </a:cubicBezTo>
                <a:cubicBezTo>
                  <a:pt x="3381" y="2210"/>
                  <a:pt x="3380" y="2214"/>
                  <a:pt x="3383" y="2213"/>
                </a:cubicBezTo>
                <a:cubicBezTo>
                  <a:pt x="3382" y="2208"/>
                  <a:pt x="3387" y="2210"/>
                  <a:pt x="3387" y="2207"/>
                </a:cubicBezTo>
                <a:lnTo>
                  <a:pt x="3387" y="2207"/>
                </a:lnTo>
                <a:cubicBezTo>
                  <a:pt x="3385" y="2205"/>
                  <a:pt x="3383" y="2204"/>
                  <a:pt x="3380" y="2203"/>
                </a:cubicBezTo>
                <a:close/>
                <a:moveTo>
                  <a:pt x="3373" y="2202"/>
                </a:moveTo>
                <a:cubicBezTo>
                  <a:pt x="3372" y="2202"/>
                  <a:pt x="3371" y="2203"/>
                  <a:pt x="3371" y="2205"/>
                </a:cubicBezTo>
                <a:cubicBezTo>
                  <a:pt x="3372" y="2205"/>
                  <a:pt x="3375" y="2207"/>
                  <a:pt x="3376" y="2205"/>
                </a:cubicBezTo>
                <a:lnTo>
                  <a:pt x="3376" y="2205"/>
                </a:lnTo>
                <a:lnTo>
                  <a:pt x="3376" y="2205"/>
                </a:lnTo>
                <a:lnTo>
                  <a:pt x="3376" y="2205"/>
                </a:lnTo>
                <a:lnTo>
                  <a:pt x="3376" y="2205"/>
                </a:lnTo>
                <a:lnTo>
                  <a:pt x="3376" y="2204"/>
                </a:lnTo>
                <a:cubicBezTo>
                  <a:pt x="3375" y="2203"/>
                  <a:pt x="3374" y="2202"/>
                  <a:pt x="3373" y="2202"/>
                </a:cubicBezTo>
                <a:close/>
                <a:moveTo>
                  <a:pt x="3361" y="2201"/>
                </a:moveTo>
                <a:cubicBezTo>
                  <a:pt x="3359" y="2203"/>
                  <a:pt x="3356" y="2205"/>
                  <a:pt x="3359" y="2208"/>
                </a:cubicBezTo>
                <a:lnTo>
                  <a:pt x="3359" y="2208"/>
                </a:lnTo>
                <a:cubicBezTo>
                  <a:pt x="3362" y="2209"/>
                  <a:pt x="3363" y="2202"/>
                  <a:pt x="3361" y="2201"/>
                </a:cubicBezTo>
                <a:close/>
                <a:moveTo>
                  <a:pt x="3368" y="2200"/>
                </a:moveTo>
                <a:cubicBezTo>
                  <a:pt x="3367" y="2203"/>
                  <a:pt x="3364" y="2198"/>
                  <a:pt x="3364" y="2203"/>
                </a:cubicBezTo>
                <a:lnTo>
                  <a:pt x="3364" y="2204"/>
                </a:lnTo>
                <a:cubicBezTo>
                  <a:pt x="3366" y="2204"/>
                  <a:pt x="3371" y="2202"/>
                  <a:pt x="3368" y="2200"/>
                </a:cubicBezTo>
                <a:close/>
                <a:moveTo>
                  <a:pt x="3338" y="2197"/>
                </a:moveTo>
                <a:lnTo>
                  <a:pt x="3338" y="2197"/>
                </a:lnTo>
                <a:cubicBezTo>
                  <a:pt x="3338" y="2199"/>
                  <a:pt x="3336" y="2199"/>
                  <a:pt x="3337" y="2201"/>
                </a:cubicBezTo>
                <a:cubicBezTo>
                  <a:pt x="3337" y="2201"/>
                  <a:pt x="3337" y="2201"/>
                  <a:pt x="3337" y="2201"/>
                </a:cubicBezTo>
                <a:cubicBezTo>
                  <a:pt x="3338" y="2202"/>
                  <a:pt x="3339" y="2201"/>
                  <a:pt x="3339" y="2200"/>
                </a:cubicBezTo>
                <a:cubicBezTo>
                  <a:pt x="3340" y="2198"/>
                  <a:pt x="3339" y="2197"/>
                  <a:pt x="3338" y="2197"/>
                </a:cubicBezTo>
                <a:close/>
                <a:moveTo>
                  <a:pt x="3347" y="2195"/>
                </a:moveTo>
                <a:cubicBezTo>
                  <a:pt x="3345" y="2199"/>
                  <a:pt x="3340" y="2205"/>
                  <a:pt x="3344" y="2210"/>
                </a:cubicBezTo>
                <a:cubicBezTo>
                  <a:pt x="3342" y="2210"/>
                  <a:pt x="3342" y="2211"/>
                  <a:pt x="3340" y="2211"/>
                </a:cubicBezTo>
                <a:cubicBezTo>
                  <a:pt x="3340" y="2208"/>
                  <a:pt x="3339" y="2206"/>
                  <a:pt x="3336" y="2207"/>
                </a:cubicBezTo>
                <a:cubicBezTo>
                  <a:pt x="3334" y="2215"/>
                  <a:pt x="3328" y="2221"/>
                  <a:pt x="3321" y="2224"/>
                </a:cubicBezTo>
                <a:cubicBezTo>
                  <a:pt x="3315" y="2215"/>
                  <a:pt x="3328" y="2215"/>
                  <a:pt x="3330" y="2213"/>
                </a:cubicBezTo>
                <a:cubicBezTo>
                  <a:pt x="3326" y="2212"/>
                  <a:pt x="3323" y="2211"/>
                  <a:pt x="3320" y="2210"/>
                </a:cubicBezTo>
                <a:cubicBezTo>
                  <a:pt x="3318" y="2214"/>
                  <a:pt x="3317" y="2219"/>
                  <a:pt x="3319" y="2223"/>
                </a:cubicBezTo>
                <a:cubicBezTo>
                  <a:pt x="3313" y="2224"/>
                  <a:pt x="3313" y="2228"/>
                  <a:pt x="3306" y="2226"/>
                </a:cubicBezTo>
                <a:cubicBezTo>
                  <a:pt x="3307" y="2229"/>
                  <a:pt x="3305" y="2229"/>
                  <a:pt x="3305" y="2232"/>
                </a:cubicBezTo>
                <a:cubicBezTo>
                  <a:pt x="3307" y="2234"/>
                  <a:pt x="3311" y="2233"/>
                  <a:pt x="3315" y="2233"/>
                </a:cubicBezTo>
                <a:cubicBezTo>
                  <a:pt x="3315" y="2226"/>
                  <a:pt x="3325" y="2229"/>
                  <a:pt x="3327" y="2223"/>
                </a:cubicBezTo>
                <a:cubicBezTo>
                  <a:pt x="3328" y="2225"/>
                  <a:pt x="3326" y="2230"/>
                  <a:pt x="3328" y="2231"/>
                </a:cubicBezTo>
                <a:lnTo>
                  <a:pt x="3330" y="2232"/>
                </a:lnTo>
                <a:lnTo>
                  <a:pt x="3330" y="2232"/>
                </a:lnTo>
                <a:lnTo>
                  <a:pt x="3330" y="2232"/>
                </a:lnTo>
                <a:lnTo>
                  <a:pt x="3330" y="2232"/>
                </a:lnTo>
                <a:lnTo>
                  <a:pt x="3329" y="2230"/>
                </a:lnTo>
                <a:cubicBezTo>
                  <a:pt x="3328" y="2226"/>
                  <a:pt x="3331" y="2222"/>
                  <a:pt x="3335" y="2224"/>
                </a:cubicBezTo>
                <a:cubicBezTo>
                  <a:pt x="3336" y="2229"/>
                  <a:pt x="3331" y="2227"/>
                  <a:pt x="3331" y="2231"/>
                </a:cubicBezTo>
                <a:cubicBezTo>
                  <a:pt x="3335" y="2236"/>
                  <a:pt x="3336" y="2243"/>
                  <a:pt x="3334" y="2248"/>
                </a:cubicBezTo>
                <a:cubicBezTo>
                  <a:pt x="3328" y="2247"/>
                  <a:pt x="3332" y="2257"/>
                  <a:pt x="3327" y="2257"/>
                </a:cubicBezTo>
                <a:cubicBezTo>
                  <a:pt x="3326" y="2255"/>
                  <a:pt x="3321" y="2260"/>
                  <a:pt x="3321" y="2254"/>
                </a:cubicBezTo>
                <a:cubicBezTo>
                  <a:pt x="3324" y="2254"/>
                  <a:pt x="3326" y="2254"/>
                  <a:pt x="3327" y="2252"/>
                </a:cubicBezTo>
                <a:cubicBezTo>
                  <a:pt x="3324" y="2251"/>
                  <a:pt x="3329" y="2250"/>
                  <a:pt x="3328" y="2248"/>
                </a:cubicBezTo>
                <a:cubicBezTo>
                  <a:pt x="3326" y="2248"/>
                  <a:pt x="3324" y="2247"/>
                  <a:pt x="3322" y="2245"/>
                </a:cubicBezTo>
                <a:cubicBezTo>
                  <a:pt x="3322" y="2248"/>
                  <a:pt x="3321" y="2250"/>
                  <a:pt x="3319" y="2250"/>
                </a:cubicBezTo>
                <a:cubicBezTo>
                  <a:pt x="3318" y="2246"/>
                  <a:pt x="3321" y="2245"/>
                  <a:pt x="3319" y="2243"/>
                </a:cubicBezTo>
                <a:cubicBezTo>
                  <a:pt x="3315" y="2242"/>
                  <a:pt x="3317" y="2247"/>
                  <a:pt x="3315" y="2248"/>
                </a:cubicBezTo>
                <a:cubicBezTo>
                  <a:pt x="3309" y="2246"/>
                  <a:pt x="3306" y="2250"/>
                  <a:pt x="3302" y="2253"/>
                </a:cubicBezTo>
                <a:cubicBezTo>
                  <a:pt x="3301" y="2256"/>
                  <a:pt x="3304" y="2256"/>
                  <a:pt x="3305" y="2258"/>
                </a:cubicBezTo>
                <a:cubicBezTo>
                  <a:pt x="3303" y="2258"/>
                  <a:pt x="3300" y="2259"/>
                  <a:pt x="3300" y="2261"/>
                </a:cubicBezTo>
                <a:cubicBezTo>
                  <a:pt x="3301" y="2262"/>
                  <a:pt x="3302" y="2262"/>
                  <a:pt x="3303" y="2263"/>
                </a:cubicBezTo>
                <a:cubicBezTo>
                  <a:pt x="3299" y="2265"/>
                  <a:pt x="3301" y="2273"/>
                  <a:pt x="3303" y="2275"/>
                </a:cubicBezTo>
                <a:cubicBezTo>
                  <a:pt x="3299" y="2274"/>
                  <a:pt x="3300" y="2279"/>
                  <a:pt x="3298" y="2279"/>
                </a:cubicBezTo>
                <a:cubicBezTo>
                  <a:pt x="3295" y="2276"/>
                  <a:pt x="3298" y="2273"/>
                  <a:pt x="3298" y="2269"/>
                </a:cubicBezTo>
                <a:cubicBezTo>
                  <a:pt x="3291" y="2268"/>
                  <a:pt x="3295" y="2274"/>
                  <a:pt x="3296" y="2278"/>
                </a:cubicBezTo>
                <a:cubicBezTo>
                  <a:pt x="3292" y="2278"/>
                  <a:pt x="3292" y="2280"/>
                  <a:pt x="3289" y="2281"/>
                </a:cubicBezTo>
                <a:cubicBezTo>
                  <a:pt x="3289" y="2284"/>
                  <a:pt x="3291" y="2284"/>
                  <a:pt x="3291" y="2288"/>
                </a:cubicBezTo>
                <a:cubicBezTo>
                  <a:pt x="3294" y="2288"/>
                  <a:pt x="3297" y="2283"/>
                  <a:pt x="3300" y="2287"/>
                </a:cubicBezTo>
                <a:cubicBezTo>
                  <a:pt x="3300" y="2292"/>
                  <a:pt x="3296" y="2293"/>
                  <a:pt x="3294" y="2296"/>
                </a:cubicBezTo>
                <a:cubicBezTo>
                  <a:pt x="3302" y="2297"/>
                  <a:pt x="3300" y="2288"/>
                  <a:pt x="3310" y="2291"/>
                </a:cubicBezTo>
                <a:cubicBezTo>
                  <a:pt x="3308" y="2292"/>
                  <a:pt x="3308" y="2296"/>
                  <a:pt x="3312" y="2295"/>
                </a:cubicBezTo>
                <a:cubicBezTo>
                  <a:pt x="3314" y="2292"/>
                  <a:pt x="3308" y="2289"/>
                  <a:pt x="3313" y="2285"/>
                </a:cubicBezTo>
                <a:cubicBezTo>
                  <a:pt x="3318" y="2285"/>
                  <a:pt x="3321" y="2283"/>
                  <a:pt x="3319" y="2279"/>
                </a:cubicBezTo>
                <a:cubicBezTo>
                  <a:pt x="3313" y="2278"/>
                  <a:pt x="3312" y="2285"/>
                  <a:pt x="3306" y="2284"/>
                </a:cubicBezTo>
                <a:cubicBezTo>
                  <a:pt x="3305" y="2281"/>
                  <a:pt x="3306" y="2277"/>
                  <a:pt x="3309" y="2274"/>
                </a:cubicBezTo>
                <a:cubicBezTo>
                  <a:pt x="3307" y="2273"/>
                  <a:pt x="3304" y="2272"/>
                  <a:pt x="3303" y="2271"/>
                </a:cubicBezTo>
                <a:cubicBezTo>
                  <a:pt x="3305" y="2269"/>
                  <a:pt x="3309" y="2268"/>
                  <a:pt x="3313" y="2268"/>
                </a:cubicBezTo>
                <a:lnTo>
                  <a:pt x="3313" y="2271"/>
                </a:lnTo>
                <a:cubicBezTo>
                  <a:pt x="3319" y="2271"/>
                  <a:pt x="3325" y="2271"/>
                  <a:pt x="3332" y="2270"/>
                </a:cubicBezTo>
                <a:lnTo>
                  <a:pt x="3332" y="2271"/>
                </a:lnTo>
                <a:cubicBezTo>
                  <a:pt x="3332" y="2271"/>
                  <a:pt x="3333" y="2271"/>
                  <a:pt x="3334" y="2271"/>
                </a:cubicBezTo>
                <a:lnTo>
                  <a:pt x="3334" y="2269"/>
                </a:lnTo>
                <a:cubicBezTo>
                  <a:pt x="3335" y="2269"/>
                  <a:pt x="3337" y="2268"/>
                  <a:pt x="3338" y="2268"/>
                </a:cubicBezTo>
                <a:cubicBezTo>
                  <a:pt x="3336" y="2264"/>
                  <a:pt x="3338" y="2257"/>
                  <a:pt x="3336" y="2254"/>
                </a:cubicBezTo>
                <a:cubicBezTo>
                  <a:pt x="3340" y="2255"/>
                  <a:pt x="3341" y="2253"/>
                  <a:pt x="3342" y="2250"/>
                </a:cubicBezTo>
                <a:cubicBezTo>
                  <a:pt x="3344" y="2259"/>
                  <a:pt x="3353" y="2251"/>
                  <a:pt x="3358" y="2254"/>
                </a:cubicBezTo>
                <a:lnTo>
                  <a:pt x="3358" y="2249"/>
                </a:lnTo>
                <a:cubicBezTo>
                  <a:pt x="3353" y="2252"/>
                  <a:pt x="3352" y="2246"/>
                  <a:pt x="3347" y="2249"/>
                </a:cubicBezTo>
                <a:cubicBezTo>
                  <a:pt x="3346" y="2248"/>
                  <a:pt x="3345" y="2241"/>
                  <a:pt x="3347" y="2240"/>
                </a:cubicBezTo>
                <a:cubicBezTo>
                  <a:pt x="3349" y="2240"/>
                  <a:pt x="3347" y="2245"/>
                  <a:pt x="3350" y="2245"/>
                </a:cubicBezTo>
                <a:cubicBezTo>
                  <a:pt x="3353" y="2241"/>
                  <a:pt x="3353" y="2234"/>
                  <a:pt x="3355" y="2230"/>
                </a:cubicBezTo>
                <a:cubicBezTo>
                  <a:pt x="3354" y="2228"/>
                  <a:pt x="3348" y="2226"/>
                  <a:pt x="3347" y="2230"/>
                </a:cubicBezTo>
                <a:cubicBezTo>
                  <a:pt x="3353" y="2237"/>
                  <a:pt x="3343" y="2238"/>
                  <a:pt x="3342" y="2245"/>
                </a:cubicBezTo>
                <a:cubicBezTo>
                  <a:pt x="3336" y="2245"/>
                  <a:pt x="3335" y="2231"/>
                  <a:pt x="3342" y="2232"/>
                </a:cubicBezTo>
                <a:cubicBezTo>
                  <a:pt x="3344" y="2232"/>
                  <a:pt x="3342" y="2237"/>
                  <a:pt x="3345" y="2236"/>
                </a:cubicBezTo>
                <a:cubicBezTo>
                  <a:pt x="3348" y="2233"/>
                  <a:pt x="3343" y="2231"/>
                  <a:pt x="3347" y="2227"/>
                </a:cubicBezTo>
                <a:cubicBezTo>
                  <a:pt x="3344" y="2223"/>
                  <a:pt x="3347" y="2220"/>
                  <a:pt x="3346" y="2215"/>
                </a:cubicBezTo>
                <a:cubicBezTo>
                  <a:pt x="3350" y="2214"/>
                  <a:pt x="3358" y="2213"/>
                  <a:pt x="3354" y="2206"/>
                </a:cubicBezTo>
                <a:cubicBezTo>
                  <a:pt x="3351" y="2206"/>
                  <a:pt x="3350" y="2209"/>
                  <a:pt x="3347" y="2209"/>
                </a:cubicBezTo>
                <a:cubicBezTo>
                  <a:pt x="3347" y="2205"/>
                  <a:pt x="3348" y="2203"/>
                  <a:pt x="3350" y="2202"/>
                </a:cubicBezTo>
                <a:cubicBezTo>
                  <a:pt x="3350" y="2204"/>
                  <a:pt x="3352" y="2204"/>
                  <a:pt x="3353" y="2205"/>
                </a:cubicBezTo>
                <a:lnTo>
                  <a:pt x="3353" y="2196"/>
                </a:lnTo>
                <a:cubicBezTo>
                  <a:pt x="3350" y="2197"/>
                  <a:pt x="3349" y="2195"/>
                  <a:pt x="3347" y="2195"/>
                </a:cubicBezTo>
                <a:close/>
                <a:moveTo>
                  <a:pt x="3364" y="2194"/>
                </a:moveTo>
                <a:cubicBezTo>
                  <a:pt x="3362" y="2194"/>
                  <a:pt x="3360" y="2196"/>
                  <a:pt x="3359" y="2197"/>
                </a:cubicBezTo>
                <a:cubicBezTo>
                  <a:pt x="3360" y="2197"/>
                  <a:pt x="3362" y="2197"/>
                  <a:pt x="3363" y="2196"/>
                </a:cubicBezTo>
                <a:lnTo>
                  <a:pt x="3366" y="2195"/>
                </a:lnTo>
                <a:lnTo>
                  <a:pt x="3366" y="2195"/>
                </a:lnTo>
                <a:lnTo>
                  <a:pt x="3366" y="2195"/>
                </a:lnTo>
                <a:lnTo>
                  <a:pt x="3366" y="2195"/>
                </a:lnTo>
                <a:lnTo>
                  <a:pt x="3365" y="2195"/>
                </a:lnTo>
                <a:cubicBezTo>
                  <a:pt x="3365" y="2195"/>
                  <a:pt x="3365" y="2194"/>
                  <a:pt x="3364" y="2194"/>
                </a:cubicBezTo>
                <a:close/>
                <a:moveTo>
                  <a:pt x="3291" y="2192"/>
                </a:moveTo>
                <a:cubicBezTo>
                  <a:pt x="3290" y="2193"/>
                  <a:pt x="3290" y="2196"/>
                  <a:pt x="3292" y="2196"/>
                </a:cubicBezTo>
                <a:cubicBezTo>
                  <a:pt x="3292" y="2195"/>
                  <a:pt x="3293" y="2192"/>
                  <a:pt x="3291" y="2192"/>
                </a:cubicBezTo>
                <a:close/>
                <a:moveTo>
                  <a:pt x="3338" y="2183"/>
                </a:moveTo>
                <a:cubicBezTo>
                  <a:pt x="3337" y="2183"/>
                  <a:pt x="3336" y="2184"/>
                  <a:pt x="3336" y="2186"/>
                </a:cubicBezTo>
                <a:cubicBezTo>
                  <a:pt x="3336" y="2188"/>
                  <a:pt x="3339" y="2187"/>
                  <a:pt x="3339" y="2188"/>
                </a:cubicBezTo>
                <a:cubicBezTo>
                  <a:pt x="3338" y="2190"/>
                  <a:pt x="3337" y="2191"/>
                  <a:pt x="3336" y="2192"/>
                </a:cubicBezTo>
                <a:cubicBezTo>
                  <a:pt x="3330" y="2192"/>
                  <a:pt x="3331" y="2188"/>
                  <a:pt x="3326" y="2190"/>
                </a:cubicBezTo>
                <a:lnTo>
                  <a:pt x="3326" y="2194"/>
                </a:lnTo>
                <a:lnTo>
                  <a:pt x="3326" y="2194"/>
                </a:lnTo>
                <a:cubicBezTo>
                  <a:pt x="3330" y="2192"/>
                  <a:pt x="3336" y="2193"/>
                  <a:pt x="3340" y="2196"/>
                </a:cubicBezTo>
                <a:cubicBezTo>
                  <a:pt x="3341" y="2193"/>
                  <a:pt x="3347" y="2194"/>
                  <a:pt x="3348" y="2190"/>
                </a:cubicBezTo>
                <a:cubicBezTo>
                  <a:pt x="3346" y="2188"/>
                  <a:pt x="3345" y="2190"/>
                  <a:pt x="3344" y="2192"/>
                </a:cubicBezTo>
                <a:cubicBezTo>
                  <a:pt x="3344" y="2190"/>
                  <a:pt x="3344" y="2187"/>
                  <a:pt x="3345" y="2187"/>
                </a:cubicBezTo>
                <a:cubicBezTo>
                  <a:pt x="3347" y="2190"/>
                  <a:pt x="3349" y="2186"/>
                  <a:pt x="3353" y="2187"/>
                </a:cubicBezTo>
                <a:cubicBezTo>
                  <a:pt x="3352" y="2189"/>
                  <a:pt x="3350" y="2191"/>
                  <a:pt x="3351" y="2195"/>
                </a:cubicBezTo>
                <a:cubicBezTo>
                  <a:pt x="3358" y="2196"/>
                  <a:pt x="3355" y="2187"/>
                  <a:pt x="3362" y="2192"/>
                </a:cubicBezTo>
                <a:cubicBezTo>
                  <a:pt x="3363" y="2189"/>
                  <a:pt x="3362" y="2188"/>
                  <a:pt x="3363" y="2184"/>
                </a:cubicBezTo>
                <a:cubicBezTo>
                  <a:pt x="3358" y="2185"/>
                  <a:pt x="3349" y="2182"/>
                  <a:pt x="3344" y="2186"/>
                </a:cubicBezTo>
                <a:cubicBezTo>
                  <a:pt x="3344" y="2184"/>
                  <a:pt x="3340" y="2182"/>
                  <a:pt x="3338" y="2183"/>
                </a:cubicBezTo>
                <a:close/>
                <a:moveTo>
                  <a:pt x="3295" y="2178"/>
                </a:moveTo>
                <a:cubicBezTo>
                  <a:pt x="3297" y="2180"/>
                  <a:pt x="3296" y="2185"/>
                  <a:pt x="3298" y="2185"/>
                </a:cubicBezTo>
                <a:cubicBezTo>
                  <a:pt x="3298" y="2182"/>
                  <a:pt x="3302" y="2185"/>
                  <a:pt x="3302" y="2181"/>
                </a:cubicBezTo>
                <a:cubicBezTo>
                  <a:pt x="3302" y="2178"/>
                  <a:pt x="3297" y="2180"/>
                  <a:pt x="3295" y="2178"/>
                </a:cubicBezTo>
                <a:close/>
                <a:moveTo>
                  <a:pt x="3299" y="2167"/>
                </a:moveTo>
                <a:cubicBezTo>
                  <a:pt x="3299" y="2168"/>
                  <a:pt x="3298" y="2168"/>
                  <a:pt x="3297" y="2168"/>
                </a:cubicBezTo>
                <a:cubicBezTo>
                  <a:pt x="3300" y="2172"/>
                  <a:pt x="3296" y="2175"/>
                  <a:pt x="3300" y="2177"/>
                </a:cubicBezTo>
                <a:cubicBezTo>
                  <a:pt x="3300" y="2174"/>
                  <a:pt x="3302" y="2172"/>
                  <a:pt x="3303" y="2169"/>
                </a:cubicBezTo>
                <a:cubicBezTo>
                  <a:pt x="3301" y="2168"/>
                  <a:pt x="3301" y="2167"/>
                  <a:pt x="3299" y="2167"/>
                </a:cubicBezTo>
                <a:close/>
                <a:moveTo>
                  <a:pt x="3307" y="2157"/>
                </a:moveTo>
                <a:cubicBezTo>
                  <a:pt x="3306" y="2159"/>
                  <a:pt x="3305" y="2162"/>
                  <a:pt x="3307" y="2162"/>
                </a:cubicBezTo>
                <a:lnTo>
                  <a:pt x="3309" y="2162"/>
                </a:lnTo>
                <a:lnTo>
                  <a:pt x="3309" y="2163"/>
                </a:lnTo>
                <a:lnTo>
                  <a:pt x="3309" y="2162"/>
                </a:lnTo>
                <a:lnTo>
                  <a:pt x="3309" y="2162"/>
                </a:lnTo>
                <a:lnTo>
                  <a:pt x="3309" y="2161"/>
                </a:lnTo>
                <a:cubicBezTo>
                  <a:pt x="3309" y="2159"/>
                  <a:pt x="3308" y="2158"/>
                  <a:pt x="3307" y="2157"/>
                </a:cubicBezTo>
                <a:close/>
                <a:moveTo>
                  <a:pt x="3303" y="2130"/>
                </a:moveTo>
                <a:cubicBezTo>
                  <a:pt x="3300" y="2129"/>
                  <a:pt x="3299" y="2131"/>
                  <a:pt x="3298" y="2133"/>
                </a:cubicBezTo>
                <a:cubicBezTo>
                  <a:pt x="3303" y="2138"/>
                  <a:pt x="3296" y="2147"/>
                  <a:pt x="3299" y="2152"/>
                </a:cubicBezTo>
                <a:cubicBezTo>
                  <a:pt x="3299" y="2152"/>
                  <a:pt x="3298" y="2152"/>
                  <a:pt x="3298" y="2152"/>
                </a:cubicBezTo>
                <a:cubicBezTo>
                  <a:pt x="3299" y="2155"/>
                  <a:pt x="3298" y="2161"/>
                  <a:pt x="3302" y="2162"/>
                </a:cubicBezTo>
                <a:cubicBezTo>
                  <a:pt x="3302" y="2155"/>
                  <a:pt x="3307" y="2146"/>
                  <a:pt x="3302" y="2143"/>
                </a:cubicBezTo>
                <a:cubicBezTo>
                  <a:pt x="3303" y="2141"/>
                  <a:pt x="3305" y="2141"/>
                  <a:pt x="3307" y="2142"/>
                </a:cubicBezTo>
                <a:cubicBezTo>
                  <a:pt x="3307" y="2146"/>
                  <a:pt x="3304" y="2148"/>
                  <a:pt x="3309" y="2148"/>
                </a:cubicBezTo>
                <a:cubicBezTo>
                  <a:pt x="3310" y="2144"/>
                  <a:pt x="3312" y="2132"/>
                  <a:pt x="3309" y="2130"/>
                </a:cubicBezTo>
                <a:lnTo>
                  <a:pt x="3309" y="2130"/>
                </a:lnTo>
                <a:cubicBezTo>
                  <a:pt x="3307" y="2133"/>
                  <a:pt x="3304" y="2135"/>
                  <a:pt x="3305" y="2137"/>
                </a:cubicBezTo>
                <a:cubicBezTo>
                  <a:pt x="3304" y="2135"/>
                  <a:pt x="3303" y="2132"/>
                  <a:pt x="3303" y="2130"/>
                </a:cubicBezTo>
                <a:close/>
                <a:moveTo>
                  <a:pt x="3299" y="2122"/>
                </a:moveTo>
                <a:cubicBezTo>
                  <a:pt x="3298" y="2122"/>
                  <a:pt x="3296" y="2123"/>
                  <a:pt x="3296" y="2125"/>
                </a:cubicBezTo>
                <a:cubicBezTo>
                  <a:pt x="3299" y="2127"/>
                  <a:pt x="3303" y="2127"/>
                  <a:pt x="3304" y="2124"/>
                </a:cubicBezTo>
                <a:lnTo>
                  <a:pt x="3304" y="2123"/>
                </a:lnTo>
                <a:lnTo>
                  <a:pt x="3305" y="2123"/>
                </a:lnTo>
                <a:lnTo>
                  <a:pt x="3305" y="2123"/>
                </a:lnTo>
                <a:lnTo>
                  <a:pt x="3304" y="2123"/>
                </a:lnTo>
                <a:lnTo>
                  <a:pt x="3302" y="2123"/>
                </a:lnTo>
                <a:cubicBezTo>
                  <a:pt x="3301" y="2122"/>
                  <a:pt x="3300" y="2122"/>
                  <a:pt x="3299" y="2122"/>
                </a:cubicBezTo>
                <a:close/>
                <a:moveTo>
                  <a:pt x="3308" y="2122"/>
                </a:moveTo>
                <a:lnTo>
                  <a:pt x="3308" y="2124"/>
                </a:lnTo>
                <a:cubicBezTo>
                  <a:pt x="3309" y="2124"/>
                  <a:pt x="3309" y="2126"/>
                  <a:pt x="3311" y="2125"/>
                </a:cubicBezTo>
                <a:lnTo>
                  <a:pt x="3311" y="2123"/>
                </a:lnTo>
                <a:lnTo>
                  <a:pt x="3311" y="2123"/>
                </a:lnTo>
                <a:cubicBezTo>
                  <a:pt x="3309" y="2123"/>
                  <a:pt x="3309" y="2122"/>
                  <a:pt x="3308" y="2122"/>
                </a:cubicBezTo>
                <a:close/>
                <a:moveTo>
                  <a:pt x="3312" y="2101"/>
                </a:moveTo>
                <a:cubicBezTo>
                  <a:pt x="3306" y="2102"/>
                  <a:pt x="3305" y="2107"/>
                  <a:pt x="3300" y="2108"/>
                </a:cubicBezTo>
                <a:lnTo>
                  <a:pt x="3300" y="2113"/>
                </a:lnTo>
                <a:cubicBezTo>
                  <a:pt x="3306" y="2113"/>
                  <a:pt x="3304" y="2105"/>
                  <a:pt x="3311" y="2109"/>
                </a:cubicBezTo>
                <a:lnTo>
                  <a:pt x="3311" y="2109"/>
                </a:lnTo>
                <a:cubicBezTo>
                  <a:pt x="3313" y="2107"/>
                  <a:pt x="3312" y="2106"/>
                  <a:pt x="3312" y="2101"/>
                </a:cubicBezTo>
                <a:close/>
                <a:moveTo>
                  <a:pt x="3303" y="2099"/>
                </a:moveTo>
                <a:cubicBezTo>
                  <a:pt x="3301" y="2099"/>
                  <a:pt x="3299" y="2100"/>
                  <a:pt x="3300" y="2102"/>
                </a:cubicBezTo>
                <a:lnTo>
                  <a:pt x="3300" y="2103"/>
                </a:lnTo>
                <a:cubicBezTo>
                  <a:pt x="3303" y="2103"/>
                  <a:pt x="3304" y="2101"/>
                  <a:pt x="3305" y="2099"/>
                </a:cubicBezTo>
                <a:cubicBezTo>
                  <a:pt x="3304" y="2099"/>
                  <a:pt x="3303" y="2099"/>
                  <a:pt x="3303" y="2099"/>
                </a:cubicBezTo>
                <a:close/>
                <a:moveTo>
                  <a:pt x="3301" y="2081"/>
                </a:moveTo>
                <a:cubicBezTo>
                  <a:pt x="3301" y="2082"/>
                  <a:pt x="3300" y="2083"/>
                  <a:pt x="3300" y="2084"/>
                </a:cubicBezTo>
                <a:cubicBezTo>
                  <a:pt x="3301" y="2085"/>
                  <a:pt x="3302" y="2085"/>
                  <a:pt x="3302" y="2087"/>
                </a:cubicBezTo>
                <a:cubicBezTo>
                  <a:pt x="3299" y="2087"/>
                  <a:pt x="3299" y="2085"/>
                  <a:pt x="3296" y="2085"/>
                </a:cubicBezTo>
                <a:cubicBezTo>
                  <a:pt x="3297" y="2087"/>
                  <a:pt x="3296" y="2089"/>
                  <a:pt x="3297" y="2089"/>
                </a:cubicBezTo>
                <a:cubicBezTo>
                  <a:pt x="3297" y="2087"/>
                  <a:pt x="3302" y="2087"/>
                  <a:pt x="3302" y="2089"/>
                </a:cubicBezTo>
                <a:cubicBezTo>
                  <a:pt x="3303" y="2092"/>
                  <a:pt x="3298" y="2090"/>
                  <a:pt x="3300" y="2093"/>
                </a:cubicBezTo>
                <a:cubicBezTo>
                  <a:pt x="3300" y="2096"/>
                  <a:pt x="3303" y="2096"/>
                  <a:pt x="3305" y="2094"/>
                </a:cubicBezTo>
                <a:cubicBezTo>
                  <a:pt x="3302" y="2089"/>
                  <a:pt x="3306" y="2087"/>
                  <a:pt x="3307" y="2081"/>
                </a:cubicBezTo>
                <a:lnTo>
                  <a:pt x="3301" y="2081"/>
                </a:lnTo>
                <a:close/>
                <a:moveTo>
                  <a:pt x="3307" y="2052"/>
                </a:moveTo>
                <a:cubicBezTo>
                  <a:pt x="3306" y="2052"/>
                  <a:pt x="3305" y="2052"/>
                  <a:pt x="3305" y="2052"/>
                </a:cubicBezTo>
                <a:cubicBezTo>
                  <a:pt x="3305" y="2054"/>
                  <a:pt x="3302" y="2056"/>
                  <a:pt x="3305" y="2057"/>
                </a:cubicBezTo>
                <a:cubicBezTo>
                  <a:pt x="3305" y="2056"/>
                  <a:pt x="3308" y="2056"/>
                  <a:pt x="3310" y="2055"/>
                </a:cubicBezTo>
                <a:lnTo>
                  <a:pt x="3310" y="2055"/>
                </a:lnTo>
                <a:cubicBezTo>
                  <a:pt x="3310" y="2052"/>
                  <a:pt x="3309" y="2052"/>
                  <a:pt x="3307" y="2052"/>
                </a:cubicBezTo>
                <a:close/>
                <a:moveTo>
                  <a:pt x="3300" y="2043"/>
                </a:moveTo>
                <a:cubicBezTo>
                  <a:pt x="3298" y="2044"/>
                  <a:pt x="3297" y="2051"/>
                  <a:pt x="3300" y="2052"/>
                </a:cubicBezTo>
                <a:lnTo>
                  <a:pt x="3300" y="2052"/>
                </a:lnTo>
                <a:cubicBezTo>
                  <a:pt x="3300" y="2049"/>
                  <a:pt x="3303" y="2044"/>
                  <a:pt x="3300" y="2043"/>
                </a:cubicBezTo>
                <a:close/>
                <a:moveTo>
                  <a:pt x="3305" y="2031"/>
                </a:moveTo>
                <a:cubicBezTo>
                  <a:pt x="3303" y="2031"/>
                  <a:pt x="3302" y="2033"/>
                  <a:pt x="3298" y="2031"/>
                </a:cubicBezTo>
                <a:cubicBezTo>
                  <a:pt x="3299" y="2034"/>
                  <a:pt x="3298" y="2038"/>
                  <a:pt x="3301" y="2038"/>
                </a:cubicBezTo>
                <a:cubicBezTo>
                  <a:pt x="3301" y="2032"/>
                  <a:pt x="3305" y="2037"/>
                  <a:pt x="3308" y="2038"/>
                </a:cubicBezTo>
                <a:cubicBezTo>
                  <a:pt x="3308" y="2036"/>
                  <a:pt x="3309" y="2035"/>
                  <a:pt x="3310" y="2033"/>
                </a:cubicBezTo>
                <a:lnTo>
                  <a:pt x="3310" y="2033"/>
                </a:lnTo>
                <a:cubicBezTo>
                  <a:pt x="3308" y="2031"/>
                  <a:pt x="3306" y="2031"/>
                  <a:pt x="3305" y="2031"/>
                </a:cubicBezTo>
                <a:close/>
                <a:moveTo>
                  <a:pt x="3300" y="2011"/>
                </a:moveTo>
                <a:cubicBezTo>
                  <a:pt x="3300" y="2012"/>
                  <a:pt x="3299" y="2014"/>
                  <a:pt x="3302" y="2014"/>
                </a:cubicBezTo>
                <a:cubicBezTo>
                  <a:pt x="3302" y="2012"/>
                  <a:pt x="3301" y="2011"/>
                  <a:pt x="3300" y="2011"/>
                </a:cubicBezTo>
                <a:close/>
                <a:moveTo>
                  <a:pt x="3378" y="1947"/>
                </a:moveTo>
                <a:cubicBezTo>
                  <a:pt x="3377" y="1947"/>
                  <a:pt x="3375" y="1948"/>
                  <a:pt x="3376" y="1949"/>
                </a:cubicBezTo>
                <a:lnTo>
                  <a:pt x="3379" y="1949"/>
                </a:lnTo>
                <a:lnTo>
                  <a:pt x="3379" y="1950"/>
                </a:lnTo>
                <a:cubicBezTo>
                  <a:pt x="3380" y="1948"/>
                  <a:pt x="3379" y="1947"/>
                  <a:pt x="3378" y="1947"/>
                </a:cubicBezTo>
                <a:close/>
                <a:moveTo>
                  <a:pt x="3377" y="1939"/>
                </a:moveTo>
                <a:cubicBezTo>
                  <a:pt x="3375" y="1940"/>
                  <a:pt x="3360" y="1938"/>
                  <a:pt x="3362" y="1947"/>
                </a:cubicBezTo>
                <a:cubicBezTo>
                  <a:pt x="3367" y="1945"/>
                  <a:pt x="3378" y="1944"/>
                  <a:pt x="3377" y="1939"/>
                </a:cubicBezTo>
                <a:close/>
                <a:moveTo>
                  <a:pt x="3305" y="1927"/>
                </a:moveTo>
                <a:cubicBezTo>
                  <a:pt x="3303" y="1927"/>
                  <a:pt x="3304" y="1933"/>
                  <a:pt x="3307" y="1932"/>
                </a:cubicBezTo>
                <a:lnTo>
                  <a:pt x="3307" y="1927"/>
                </a:lnTo>
                <a:lnTo>
                  <a:pt x="3305" y="1927"/>
                </a:lnTo>
                <a:close/>
                <a:moveTo>
                  <a:pt x="3375" y="1925"/>
                </a:moveTo>
                <a:cubicBezTo>
                  <a:pt x="3376" y="1929"/>
                  <a:pt x="3374" y="1931"/>
                  <a:pt x="3375" y="1933"/>
                </a:cubicBezTo>
                <a:cubicBezTo>
                  <a:pt x="3377" y="1933"/>
                  <a:pt x="3378" y="1933"/>
                  <a:pt x="3379" y="1932"/>
                </a:cubicBezTo>
                <a:cubicBezTo>
                  <a:pt x="3379" y="1929"/>
                  <a:pt x="3378" y="1926"/>
                  <a:pt x="3375" y="1925"/>
                </a:cubicBezTo>
                <a:close/>
                <a:moveTo>
                  <a:pt x="3358" y="1909"/>
                </a:moveTo>
                <a:cubicBezTo>
                  <a:pt x="3358" y="1910"/>
                  <a:pt x="3356" y="1914"/>
                  <a:pt x="3358" y="1914"/>
                </a:cubicBezTo>
                <a:cubicBezTo>
                  <a:pt x="3358" y="1913"/>
                  <a:pt x="3359" y="1913"/>
                  <a:pt x="3360" y="1913"/>
                </a:cubicBezTo>
                <a:lnTo>
                  <a:pt x="3360" y="1910"/>
                </a:lnTo>
                <a:cubicBezTo>
                  <a:pt x="3359" y="1910"/>
                  <a:pt x="3359" y="1909"/>
                  <a:pt x="3358" y="1909"/>
                </a:cubicBezTo>
                <a:close/>
                <a:moveTo>
                  <a:pt x="3377" y="1907"/>
                </a:moveTo>
                <a:cubicBezTo>
                  <a:pt x="3373" y="1910"/>
                  <a:pt x="3372" y="1915"/>
                  <a:pt x="3367" y="1916"/>
                </a:cubicBezTo>
                <a:cubicBezTo>
                  <a:pt x="3373" y="1917"/>
                  <a:pt x="3367" y="1917"/>
                  <a:pt x="3367" y="1920"/>
                </a:cubicBezTo>
                <a:cubicBezTo>
                  <a:pt x="3368" y="1919"/>
                  <a:pt x="3370" y="1919"/>
                  <a:pt x="3372" y="1920"/>
                </a:cubicBezTo>
                <a:cubicBezTo>
                  <a:pt x="3372" y="1918"/>
                  <a:pt x="3372" y="1916"/>
                  <a:pt x="3374" y="1916"/>
                </a:cubicBezTo>
                <a:cubicBezTo>
                  <a:pt x="3374" y="1919"/>
                  <a:pt x="3378" y="1917"/>
                  <a:pt x="3377" y="1920"/>
                </a:cubicBezTo>
                <a:cubicBezTo>
                  <a:pt x="3379" y="1919"/>
                  <a:pt x="3382" y="1920"/>
                  <a:pt x="3383" y="1918"/>
                </a:cubicBezTo>
                <a:lnTo>
                  <a:pt x="3383" y="1918"/>
                </a:lnTo>
                <a:cubicBezTo>
                  <a:pt x="3377" y="1919"/>
                  <a:pt x="3375" y="1912"/>
                  <a:pt x="3377" y="1907"/>
                </a:cubicBezTo>
                <a:close/>
                <a:moveTo>
                  <a:pt x="3378" y="1876"/>
                </a:moveTo>
                <a:cubicBezTo>
                  <a:pt x="3377" y="1876"/>
                  <a:pt x="3377" y="1880"/>
                  <a:pt x="3378" y="1880"/>
                </a:cubicBezTo>
                <a:cubicBezTo>
                  <a:pt x="3378" y="1879"/>
                  <a:pt x="3378" y="1879"/>
                  <a:pt x="3379" y="1879"/>
                </a:cubicBezTo>
                <a:lnTo>
                  <a:pt x="3379" y="1877"/>
                </a:lnTo>
                <a:lnTo>
                  <a:pt x="3379" y="1877"/>
                </a:lnTo>
                <a:cubicBezTo>
                  <a:pt x="3379" y="1877"/>
                  <a:pt x="3379" y="1876"/>
                  <a:pt x="3378" y="1876"/>
                </a:cubicBezTo>
                <a:close/>
                <a:moveTo>
                  <a:pt x="3342" y="1870"/>
                </a:moveTo>
                <a:cubicBezTo>
                  <a:pt x="3341" y="1870"/>
                  <a:pt x="3341" y="1870"/>
                  <a:pt x="3341" y="1870"/>
                </a:cubicBezTo>
                <a:cubicBezTo>
                  <a:pt x="3340" y="1870"/>
                  <a:pt x="3339" y="1873"/>
                  <a:pt x="3341" y="1873"/>
                </a:cubicBezTo>
                <a:lnTo>
                  <a:pt x="3341" y="1873"/>
                </a:lnTo>
                <a:cubicBezTo>
                  <a:pt x="3343" y="1874"/>
                  <a:pt x="3343" y="1870"/>
                  <a:pt x="3342" y="1870"/>
                </a:cubicBezTo>
                <a:close/>
                <a:moveTo>
                  <a:pt x="3368" y="1862"/>
                </a:moveTo>
                <a:cubicBezTo>
                  <a:pt x="3367" y="1862"/>
                  <a:pt x="3367" y="1862"/>
                  <a:pt x="3366" y="1862"/>
                </a:cubicBezTo>
                <a:cubicBezTo>
                  <a:pt x="3367" y="1865"/>
                  <a:pt x="3368" y="1867"/>
                  <a:pt x="3369" y="1869"/>
                </a:cubicBezTo>
                <a:lnTo>
                  <a:pt x="3369" y="1869"/>
                </a:lnTo>
                <a:cubicBezTo>
                  <a:pt x="3371" y="1867"/>
                  <a:pt x="3371" y="1863"/>
                  <a:pt x="3368" y="1862"/>
                </a:cubicBezTo>
                <a:close/>
                <a:moveTo>
                  <a:pt x="3381" y="1862"/>
                </a:moveTo>
                <a:cubicBezTo>
                  <a:pt x="3377" y="1863"/>
                  <a:pt x="3375" y="1860"/>
                  <a:pt x="3373" y="1864"/>
                </a:cubicBezTo>
                <a:lnTo>
                  <a:pt x="3373" y="1864"/>
                </a:lnTo>
                <a:cubicBezTo>
                  <a:pt x="3376" y="1864"/>
                  <a:pt x="3381" y="1866"/>
                  <a:pt x="3381" y="1862"/>
                </a:cubicBezTo>
                <a:close/>
                <a:moveTo>
                  <a:pt x="3366" y="1854"/>
                </a:moveTo>
                <a:cubicBezTo>
                  <a:pt x="3364" y="1854"/>
                  <a:pt x="3363" y="1855"/>
                  <a:pt x="3363" y="1855"/>
                </a:cubicBezTo>
                <a:cubicBezTo>
                  <a:pt x="3367" y="1854"/>
                  <a:pt x="3365" y="1859"/>
                  <a:pt x="3367" y="1860"/>
                </a:cubicBezTo>
                <a:cubicBezTo>
                  <a:pt x="3367" y="1860"/>
                  <a:pt x="3367" y="1860"/>
                  <a:pt x="3367" y="1860"/>
                </a:cubicBezTo>
                <a:cubicBezTo>
                  <a:pt x="3370" y="1860"/>
                  <a:pt x="3372" y="1858"/>
                  <a:pt x="3372" y="1855"/>
                </a:cubicBezTo>
                <a:lnTo>
                  <a:pt x="3372" y="1855"/>
                </a:lnTo>
                <a:cubicBezTo>
                  <a:pt x="3371" y="1854"/>
                  <a:pt x="3368" y="1854"/>
                  <a:pt x="3366" y="1854"/>
                </a:cubicBezTo>
                <a:close/>
                <a:moveTo>
                  <a:pt x="3322" y="1849"/>
                </a:moveTo>
                <a:cubicBezTo>
                  <a:pt x="3322" y="1849"/>
                  <a:pt x="3321" y="1849"/>
                  <a:pt x="3321" y="1849"/>
                </a:cubicBezTo>
                <a:lnTo>
                  <a:pt x="3321" y="1852"/>
                </a:lnTo>
                <a:lnTo>
                  <a:pt x="3321" y="1852"/>
                </a:lnTo>
                <a:cubicBezTo>
                  <a:pt x="3322" y="1855"/>
                  <a:pt x="3325" y="1850"/>
                  <a:pt x="3322" y="1849"/>
                </a:cubicBezTo>
                <a:close/>
                <a:moveTo>
                  <a:pt x="3378" y="1849"/>
                </a:moveTo>
                <a:cubicBezTo>
                  <a:pt x="3374" y="1849"/>
                  <a:pt x="3369" y="1851"/>
                  <a:pt x="3367" y="1852"/>
                </a:cubicBezTo>
                <a:cubicBezTo>
                  <a:pt x="3375" y="1852"/>
                  <a:pt x="3376" y="1855"/>
                  <a:pt x="3382" y="1853"/>
                </a:cubicBezTo>
                <a:lnTo>
                  <a:pt x="3382" y="1853"/>
                </a:lnTo>
                <a:cubicBezTo>
                  <a:pt x="3382" y="1850"/>
                  <a:pt x="3380" y="1849"/>
                  <a:pt x="3378" y="1849"/>
                </a:cubicBezTo>
                <a:close/>
                <a:moveTo>
                  <a:pt x="3365" y="1847"/>
                </a:moveTo>
                <a:cubicBezTo>
                  <a:pt x="3364" y="1847"/>
                  <a:pt x="3363" y="1848"/>
                  <a:pt x="3363" y="1850"/>
                </a:cubicBezTo>
                <a:lnTo>
                  <a:pt x="3363" y="1850"/>
                </a:lnTo>
                <a:cubicBezTo>
                  <a:pt x="3365" y="1850"/>
                  <a:pt x="3366" y="1849"/>
                  <a:pt x="3367" y="1847"/>
                </a:cubicBezTo>
                <a:cubicBezTo>
                  <a:pt x="3366" y="1847"/>
                  <a:pt x="3366" y="1847"/>
                  <a:pt x="3365" y="1847"/>
                </a:cubicBezTo>
                <a:close/>
                <a:moveTo>
                  <a:pt x="3370" y="1839"/>
                </a:moveTo>
                <a:cubicBezTo>
                  <a:pt x="3368" y="1840"/>
                  <a:pt x="3364" y="1839"/>
                  <a:pt x="3365" y="1842"/>
                </a:cubicBezTo>
                <a:cubicBezTo>
                  <a:pt x="3367" y="1841"/>
                  <a:pt x="3369" y="1845"/>
                  <a:pt x="3370" y="1842"/>
                </a:cubicBezTo>
                <a:lnTo>
                  <a:pt x="3370" y="1842"/>
                </a:lnTo>
                <a:cubicBezTo>
                  <a:pt x="3368" y="1842"/>
                  <a:pt x="3370" y="1840"/>
                  <a:pt x="3370" y="1839"/>
                </a:cubicBezTo>
                <a:close/>
                <a:moveTo>
                  <a:pt x="3323" y="1837"/>
                </a:moveTo>
                <a:cubicBezTo>
                  <a:pt x="3321" y="1843"/>
                  <a:pt x="3317" y="1840"/>
                  <a:pt x="3312" y="1843"/>
                </a:cubicBezTo>
                <a:cubicBezTo>
                  <a:pt x="3311" y="1844"/>
                  <a:pt x="3312" y="1846"/>
                  <a:pt x="3313" y="1847"/>
                </a:cubicBezTo>
                <a:cubicBezTo>
                  <a:pt x="3316" y="1845"/>
                  <a:pt x="3319" y="1845"/>
                  <a:pt x="3322" y="1844"/>
                </a:cubicBezTo>
                <a:lnTo>
                  <a:pt x="3325" y="1843"/>
                </a:lnTo>
                <a:lnTo>
                  <a:pt x="3325" y="1843"/>
                </a:lnTo>
                <a:lnTo>
                  <a:pt x="3325" y="1843"/>
                </a:lnTo>
                <a:lnTo>
                  <a:pt x="3325" y="1843"/>
                </a:lnTo>
                <a:lnTo>
                  <a:pt x="3324" y="1843"/>
                </a:lnTo>
                <a:cubicBezTo>
                  <a:pt x="3323" y="1842"/>
                  <a:pt x="3325" y="1837"/>
                  <a:pt x="3323" y="1837"/>
                </a:cubicBezTo>
                <a:close/>
                <a:moveTo>
                  <a:pt x="3373" y="1834"/>
                </a:moveTo>
                <a:cubicBezTo>
                  <a:pt x="3372" y="1834"/>
                  <a:pt x="3372" y="1835"/>
                  <a:pt x="3372" y="1837"/>
                </a:cubicBezTo>
                <a:cubicBezTo>
                  <a:pt x="3374" y="1837"/>
                  <a:pt x="3376" y="1836"/>
                  <a:pt x="3376" y="1834"/>
                </a:cubicBezTo>
                <a:lnTo>
                  <a:pt x="3376" y="1834"/>
                </a:lnTo>
                <a:cubicBezTo>
                  <a:pt x="3375" y="1834"/>
                  <a:pt x="3374" y="1834"/>
                  <a:pt x="3373" y="1834"/>
                </a:cubicBezTo>
                <a:close/>
                <a:moveTo>
                  <a:pt x="3379" y="1834"/>
                </a:moveTo>
                <a:cubicBezTo>
                  <a:pt x="3378" y="1834"/>
                  <a:pt x="3376" y="1835"/>
                  <a:pt x="3377" y="1837"/>
                </a:cubicBezTo>
                <a:lnTo>
                  <a:pt x="3380" y="1837"/>
                </a:lnTo>
                <a:lnTo>
                  <a:pt x="3380" y="1837"/>
                </a:lnTo>
                <a:cubicBezTo>
                  <a:pt x="3381" y="1835"/>
                  <a:pt x="3380" y="1834"/>
                  <a:pt x="3379" y="1834"/>
                </a:cubicBezTo>
                <a:close/>
                <a:moveTo>
                  <a:pt x="3310" y="1829"/>
                </a:moveTo>
                <a:cubicBezTo>
                  <a:pt x="3306" y="1828"/>
                  <a:pt x="3305" y="1835"/>
                  <a:pt x="3308" y="1837"/>
                </a:cubicBezTo>
                <a:cubicBezTo>
                  <a:pt x="3311" y="1837"/>
                  <a:pt x="3315" y="1836"/>
                  <a:pt x="3319" y="1835"/>
                </a:cubicBezTo>
                <a:cubicBezTo>
                  <a:pt x="3318" y="1832"/>
                  <a:pt x="3316" y="1831"/>
                  <a:pt x="3313" y="1830"/>
                </a:cubicBezTo>
                <a:cubicBezTo>
                  <a:pt x="3313" y="1834"/>
                  <a:pt x="3309" y="1832"/>
                  <a:pt x="3310" y="1830"/>
                </a:cubicBezTo>
                <a:lnTo>
                  <a:pt x="3311" y="1830"/>
                </a:lnTo>
                <a:lnTo>
                  <a:pt x="3312" y="1830"/>
                </a:lnTo>
                <a:lnTo>
                  <a:pt x="3312" y="1830"/>
                </a:lnTo>
                <a:lnTo>
                  <a:pt x="3311" y="1830"/>
                </a:lnTo>
                <a:lnTo>
                  <a:pt x="3310" y="1829"/>
                </a:lnTo>
                <a:close/>
                <a:moveTo>
                  <a:pt x="3314" y="1820"/>
                </a:moveTo>
                <a:lnTo>
                  <a:pt x="3314" y="1824"/>
                </a:lnTo>
                <a:cubicBezTo>
                  <a:pt x="3317" y="1824"/>
                  <a:pt x="3318" y="1823"/>
                  <a:pt x="3318" y="1820"/>
                </a:cubicBezTo>
                <a:lnTo>
                  <a:pt x="3314" y="1820"/>
                </a:lnTo>
                <a:close/>
                <a:moveTo>
                  <a:pt x="3362" y="1819"/>
                </a:moveTo>
                <a:lnTo>
                  <a:pt x="3362" y="1822"/>
                </a:lnTo>
                <a:lnTo>
                  <a:pt x="3364" y="1822"/>
                </a:lnTo>
                <a:lnTo>
                  <a:pt x="3364" y="1819"/>
                </a:lnTo>
                <a:lnTo>
                  <a:pt x="3362" y="1819"/>
                </a:lnTo>
                <a:close/>
                <a:moveTo>
                  <a:pt x="3377" y="1813"/>
                </a:moveTo>
                <a:cubicBezTo>
                  <a:pt x="3372" y="1814"/>
                  <a:pt x="3368" y="1811"/>
                  <a:pt x="3363" y="1814"/>
                </a:cubicBezTo>
                <a:lnTo>
                  <a:pt x="3363" y="1814"/>
                </a:lnTo>
                <a:cubicBezTo>
                  <a:pt x="3368" y="1816"/>
                  <a:pt x="3373" y="1816"/>
                  <a:pt x="3377" y="1813"/>
                </a:cubicBezTo>
                <a:close/>
                <a:moveTo>
                  <a:pt x="3310" y="1802"/>
                </a:moveTo>
                <a:cubicBezTo>
                  <a:pt x="3309" y="1802"/>
                  <a:pt x="3309" y="1802"/>
                  <a:pt x="3308" y="1803"/>
                </a:cubicBezTo>
                <a:cubicBezTo>
                  <a:pt x="3310" y="1804"/>
                  <a:pt x="3310" y="1808"/>
                  <a:pt x="3313" y="1807"/>
                </a:cubicBezTo>
                <a:lnTo>
                  <a:pt x="3314" y="1807"/>
                </a:lnTo>
                <a:cubicBezTo>
                  <a:pt x="3314" y="1805"/>
                  <a:pt x="3312" y="1802"/>
                  <a:pt x="3310" y="1802"/>
                </a:cubicBezTo>
                <a:close/>
                <a:moveTo>
                  <a:pt x="3367" y="1797"/>
                </a:moveTo>
                <a:cubicBezTo>
                  <a:pt x="3366" y="1798"/>
                  <a:pt x="3365" y="1798"/>
                  <a:pt x="3365" y="1801"/>
                </a:cubicBezTo>
                <a:cubicBezTo>
                  <a:pt x="3368" y="1802"/>
                  <a:pt x="3373" y="1801"/>
                  <a:pt x="3370" y="1798"/>
                </a:cubicBezTo>
                <a:lnTo>
                  <a:pt x="3370" y="1799"/>
                </a:lnTo>
                <a:cubicBezTo>
                  <a:pt x="3370" y="1800"/>
                  <a:pt x="3369" y="1799"/>
                  <a:pt x="3369" y="1797"/>
                </a:cubicBezTo>
                <a:cubicBezTo>
                  <a:pt x="3369" y="1797"/>
                  <a:pt x="3368" y="1797"/>
                  <a:pt x="3367" y="1797"/>
                </a:cubicBezTo>
                <a:close/>
                <a:moveTo>
                  <a:pt x="3310" y="1794"/>
                </a:moveTo>
                <a:lnTo>
                  <a:pt x="3310" y="1799"/>
                </a:lnTo>
                <a:cubicBezTo>
                  <a:pt x="3311" y="1798"/>
                  <a:pt x="3312" y="1799"/>
                  <a:pt x="3313" y="1800"/>
                </a:cubicBezTo>
                <a:lnTo>
                  <a:pt x="3314" y="1800"/>
                </a:lnTo>
                <a:cubicBezTo>
                  <a:pt x="3313" y="1797"/>
                  <a:pt x="3313" y="1794"/>
                  <a:pt x="3310" y="1794"/>
                </a:cubicBezTo>
                <a:close/>
                <a:moveTo>
                  <a:pt x="3384" y="1792"/>
                </a:moveTo>
                <a:cubicBezTo>
                  <a:pt x="3383" y="1793"/>
                  <a:pt x="3383" y="1795"/>
                  <a:pt x="3384" y="1796"/>
                </a:cubicBezTo>
                <a:lnTo>
                  <a:pt x="3385" y="1796"/>
                </a:lnTo>
                <a:lnTo>
                  <a:pt x="3385" y="1796"/>
                </a:lnTo>
                <a:lnTo>
                  <a:pt x="3385" y="1796"/>
                </a:lnTo>
                <a:lnTo>
                  <a:pt x="3385" y="1796"/>
                </a:lnTo>
                <a:lnTo>
                  <a:pt x="3385" y="1794"/>
                </a:lnTo>
                <a:cubicBezTo>
                  <a:pt x="3385" y="1793"/>
                  <a:pt x="3385" y="1792"/>
                  <a:pt x="3384" y="1792"/>
                </a:cubicBezTo>
                <a:close/>
                <a:moveTo>
                  <a:pt x="3325" y="1791"/>
                </a:moveTo>
                <a:lnTo>
                  <a:pt x="3323" y="1791"/>
                </a:lnTo>
                <a:cubicBezTo>
                  <a:pt x="3323" y="1792"/>
                  <a:pt x="3322" y="1792"/>
                  <a:pt x="3322" y="1792"/>
                </a:cubicBezTo>
                <a:lnTo>
                  <a:pt x="3322" y="1794"/>
                </a:lnTo>
                <a:cubicBezTo>
                  <a:pt x="3322" y="1794"/>
                  <a:pt x="3323" y="1794"/>
                  <a:pt x="3323" y="1795"/>
                </a:cubicBezTo>
                <a:lnTo>
                  <a:pt x="3325" y="1795"/>
                </a:lnTo>
                <a:cubicBezTo>
                  <a:pt x="3325" y="1795"/>
                  <a:pt x="3325" y="1794"/>
                  <a:pt x="3326" y="1794"/>
                </a:cubicBezTo>
                <a:lnTo>
                  <a:pt x="3326" y="1792"/>
                </a:lnTo>
                <a:cubicBezTo>
                  <a:pt x="3325" y="1792"/>
                  <a:pt x="3325" y="1792"/>
                  <a:pt x="3325" y="1791"/>
                </a:cubicBezTo>
                <a:close/>
                <a:moveTo>
                  <a:pt x="3363" y="1790"/>
                </a:moveTo>
                <a:lnTo>
                  <a:pt x="3363" y="1793"/>
                </a:lnTo>
                <a:cubicBezTo>
                  <a:pt x="3367" y="1792"/>
                  <a:pt x="3367" y="1796"/>
                  <a:pt x="3370" y="1796"/>
                </a:cubicBezTo>
                <a:lnTo>
                  <a:pt x="3370" y="1796"/>
                </a:lnTo>
                <a:cubicBezTo>
                  <a:pt x="3371" y="1791"/>
                  <a:pt x="3367" y="1790"/>
                  <a:pt x="3363" y="1790"/>
                </a:cubicBezTo>
                <a:close/>
                <a:moveTo>
                  <a:pt x="3317" y="1790"/>
                </a:moveTo>
                <a:cubicBezTo>
                  <a:pt x="3316" y="1789"/>
                  <a:pt x="3314" y="1790"/>
                  <a:pt x="3314" y="1791"/>
                </a:cubicBezTo>
                <a:cubicBezTo>
                  <a:pt x="3316" y="1791"/>
                  <a:pt x="3316" y="1792"/>
                  <a:pt x="3318" y="1792"/>
                </a:cubicBezTo>
                <a:lnTo>
                  <a:pt x="3318" y="1792"/>
                </a:lnTo>
                <a:cubicBezTo>
                  <a:pt x="3319" y="1791"/>
                  <a:pt x="3318" y="1790"/>
                  <a:pt x="3317" y="1790"/>
                </a:cubicBezTo>
                <a:close/>
                <a:moveTo>
                  <a:pt x="3373" y="1777"/>
                </a:moveTo>
                <a:cubicBezTo>
                  <a:pt x="3372" y="1777"/>
                  <a:pt x="3371" y="1777"/>
                  <a:pt x="3371" y="1778"/>
                </a:cubicBezTo>
                <a:lnTo>
                  <a:pt x="3370" y="1779"/>
                </a:lnTo>
                <a:lnTo>
                  <a:pt x="3370" y="1779"/>
                </a:lnTo>
                <a:lnTo>
                  <a:pt x="3370" y="1779"/>
                </a:lnTo>
                <a:lnTo>
                  <a:pt x="3370" y="1779"/>
                </a:lnTo>
                <a:lnTo>
                  <a:pt x="3372" y="1779"/>
                </a:lnTo>
                <a:cubicBezTo>
                  <a:pt x="3373" y="1779"/>
                  <a:pt x="3375" y="1779"/>
                  <a:pt x="3374" y="1777"/>
                </a:cubicBezTo>
                <a:cubicBezTo>
                  <a:pt x="3374" y="1777"/>
                  <a:pt x="3373" y="1777"/>
                  <a:pt x="3373" y="1777"/>
                </a:cubicBezTo>
                <a:close/>
                <a:moveTo>
                  <a:pt x="3385" y="1776"/>
                </a:moveTo>
                <a:cubicBezTo>
                  <a:pt x="3383" y="1776"/>
                  <a:pt x="3381" y="1777"/>
                  <a:pt x="3381" y="1780"/>
                </a:cubicBezTo>
                <a:cubicBezTo>
                  <a:pt x="3385" y="1779"/>
                  <a:pt x="3387" y="1782"/>
                  <a:pt x="3389" y="1780"/>
                </a:cubicBezTo>
                <a:cubicBezTo>
                  <a:pt x="3390" y="1777"/>
                  <a:pt x="3388" y="1776"/>
                  <a:pt x="3385" y="1776"/>
                </a:cubicBezTo>
                <a:close/>
                <a:moveTo>
                  <a:pt x="3325" y="1772"/>
                </a:moveTo>
                <a:cubicBezTo>
                  <a:pt x="3323" y="1772"/>
                  <a:pt x="3321" y="1773"/>
                  <a:pt x="3321" y="1774"/>
                </a:cubicBezTo>
                <a:cubicBezTo>
                  <a:pt x="3324" y="1773"/>
                  <a:pt x="3324" y="1775"/>
                  <a:pt x="3327" y="1775"/>
                </a:cubicBezTo>
                <a:lnTo>
                  <a:pt x="3328" y="1775"/>
                </a:lnTo>
                <a:cubicBezTo>
                  <a:pt x="3328" y="1773"/>
                  <a:pt x="3327" y="1772"/>
                  <a:pt x="3325" y="1772"/>
                </a:cubicBezTo>
                <a:close/>
                <a:moveTo>
                  <a:pt x="3399" y="1770"/>
                </a:moveTo>
                <a:cubicBezTo>
                  <a:pt x="3397" y="1770"/>
                  <a:pt x="3395" y="1772"/>
                  <a:pt x="3395" y="1775"/>
                </a:cubicBezTo>
                <a:cubicBezTo>
                  <a:pt x="3398" y="1774"/>
                  <a:pt x="3401" y="1774"/>
                  <a:pt x="3401" y="1771"/>
                </a:cubicBezTo>
                <a:cubicBezTo>
                  <a:pt x="3400" y="1771"/>
                  <a:pt x="3399" y="1770"/>
                  <a:pt x="3399" y="1770"/>
                </a:cubicBezTo>
                <a:close/>
                <a:moveTo>
                  <a:pt x="3367" y="1769"/>
                </a:moveTo>
                <a:cubicBezTo>
                  <a:pt x="3363" y="1769"/>
                  <a:pt x="3363" y="1773"/>
                  <a:pt x="3362" y="1776"/>
                </a:cubicBezTo>
                <a:cubicBezTo>
                  <a:pt x="3364" y="1776"/>
                  <a:pt x="3365" y="1777"/>
                  <a:pt x="3366" y="1778"/>
                </a:cubicBezTo>
                <a:cubicBezTo>
                  <a:pt x="3369" y="1775"/>
                  <a:pt x="3367" y="1772"/>
                  <a:pt x="3368" y="1769"/>
                </a:cubicBezTo>
                <a:cubicBezTo>
                  <a:pt x="3368" y="1769"/>
                  <a:pt x="3367" y="1769"/>
                  <a:pt x="3367" y="1769"/>
                </a:cubicBezTo>
                <a:close/>
                <a:moveTo>
                  <a:pt x="3323" y="1768"/>
                </a:moveTo>
                <a:lnTo>
                  <a:pt x="3323" y="1768"/>
                </a:lnTo>
                <a:lnTo>
                  <a:pt x="3319" y="1768"/>
                </a:lnTo>
                <a:cubicBezTo>
                  <a:pt x="3315" y="1768"/>
                  <a:pt x="3313" y="1767"/>
                  <a:pt x="3309" y="1771"/>
                </a:cubicBezTo>
                <a:cubicBezTo>
                  <a:pt x="3312" y="1770"/>
                  <a:pt x="3319" y="1772"/>
                  <a:pt x="3322" y="1769"/>
                </a:cubicBezTo>
                <a:lnTo>
                  <a:pt x="3323" y="1768"/>
                </a:lnTo>
                <a:lnTo>
                  <a:pt x="3324" y="1768"/>
                </a:lnTo>
                <a:lnTo>
                  <a:pt x="3323" y="1768"/>
                </a:lnTo>
                <a:close/>
                <a:moveTo>
                  <a:pt x="3386" y="1768"/>
                </a:moveTo>
                <a:cubicBezTo>
                  <a:pt x="3385" y="1768"/>
                  <a:pt x="3384" y="1769"/>
                  <a:pt x="3384" y="1770"/>
                </a:cubicBezTo>
                <a:lnTo>
                  <a:pt x="3387" y="1770"/>
                </a:lnTo>
                <a:cubicBezTo>
                  <a:pt x="3388" y="1769"/>
                  <a:pt x="3387" y="1768"/>
                  <a:pt x="3386" y="1768"/>
                </a:cubicBezTo>
                <a:close/>
                <a:moveTo>
                  <a:pt x="3348" y="1767"/>
                </a:moveTo>
                <a:lnTo>
                  <a:pt x="3348" y="1769"/>
                </a:lnTo>
                <a:lnTo>
                  <a:pt x="3350" y="1769"/>
                </a:lnTo>
                <a:lnTo>
                  <a:pt x="3350" y="1767"/>
                </a:lnTo>
                <a:lnTo>
                  <a:pt x="3348" y="1767"/>
                </a:lnTo>
                <a:close/>
                <a:moveTo>
                  <a:pt x="3357" y="1764"/>
                </a:moveTo>
                <a:cubicBezTo>
                  <a:pt x="3357" y="1764"/>
                  <a:pt x="3356" y="1764"/>
                  <a:pt x="3356" y="1764"/>
                </a:cubicBezTo>
                <a:lnTo>
                  <a:pt x="3356" y="1769"/>
                </a:lnTo>
                <a:cubicBezTo>
                  <a:pt x="3358" y="1769"/>
                  <a:pt x="3361" y="1769"/>
                  <a:pt x="3361" y="1766"/>
                </a:cubicBezTo>
                <a:cubicBezTo>
                  <a:pt x="3360" y="1765"/>
                  <a:pt x="3359" y="1764"/>
                  <a:pt x="3357" y="1764"/>
                </a:cubicBezTo>
                <a:close/>
                <a:moveTo>
                  <a:pt x="3333" y="1762"/>
                </a:moveTo>
                <a:lnTo>
                  <a:pt x="3333" y="1762"/>
                </a:lnTo>
                <a:lnTo>
                  <a:pt x="3333" y="1762"/>
                </a:lnTo>
                <a:lnTo>
                  <a:pt x="3333" y="1762"/>
                </a:lnTo>
                <a:close/>
                <a:moveTo>
                  <a:pt x="3356" y="1759"/>
                </a:moveTo>
                <a:lnTo>
                  <a:pt x="3356" y="1762"/>
                </a:lnTo>
                <a:lnTo>
                  <a:pt x="3358" y="1762"/>
                </a:lnTo>
                <a:lnTo>
                  <a:pt x="3358" y="1759"/>
                </a:lnTo>
                <a:lnTo>
                  <a:pt x="3356" y="1759"/>
                </a:lnTo>
                <a:close/>
                <a:moveTo>
                  <a:pt x="3365" y="1759"/>
                </a:moveTo>
                <a:cubicBezTo>
                  <a:pt x="3366" y="1763"/>
                  <a:pt x="3364" y="1763"/>
                  <a:pt x="3364" y="1766"/>
                </a:cubicBezTo>
                <a:cubicBezTo>
                  <a:pt x="3369" y="1763"/>
                  <a:pt x="3374" y="1771"/>
                  <a:pt x="3377" y="1766"/>
                </a:cubicBezTo>
                <a:cubicBezTo>
                  <a:pt x="3373" y="1763"/>
                  <a:pt x="3369" y="1761"/>
                  <a:pt x="3365" y="1759"/>
                </a:cubicBezTo>
                <a:close/>
                <a:moveTo>
                  <a:pt x="3304" y="1758"/>
                </a:moveTo>
                <a:lnTo>
                  <a:pt x="3304" y="1763"/>
                </a:lnTo>
                <a:cubicBezTo>
                  <a:pt x="3307" y="1761"/>
                  <a:pt x="3312" y="1763"/>
                  <a:pt x="3311" y="1758"/>
                </a:cubicBezTo>
                <a:lnTo>
                  <a:pt x="3304" y="1758"/>
                </a:lnTo>
                <a:close/>
                <a:moveTo>
                  <a:pt x="3382" y="1758"/>
                </a:moveTo>
                <a:cubicBezTo>
                  <a:pt x="3380" y="1758"/>
                  <a:pt x="3378" y="1760"/>
                  <a:pt x="3381" y="1764"/>
                </a:cubicBezTo>
                <a:lnTo>
                  <a:pt x="3383" y="1764"/>
                </a:lnTo>
                <a:cubicBezTo>
                  <a:pt x="3386" y="1760"/>
                  <a:pt x="3384" y="1758"/>
                  <a:pt x="3382" y="1758"/>
                </a:cubicBezTo>
                <a:close/>
                <a:moveTo>
                  <a:pt x="3370" y="1749"/>
                </a:moveTo>
                <a:cubicBezTo>
                  <a:pt x="3370" y="1751"/>
                  <a:pt x="3370" y="1753"/>
                  <a:pt x="3373" y="1753"/>
                </a:cubicBezTo>
                <a:lnTo>
                  <a:pt x="3373" y="1753"/>
                </a:lnTo>
                <a:cubicBezTo>
                  <a:pt x="3374" y="1750"/>
                  <a:pt x="3373" y="1748"/>
                  <a:pt x="3370" y="1749"/>
                </a:cubicBezTo>
                <a:close/>
                <a:moveTo>
                  <a:pt x="3316" y="1747"/>
                </a:moveTo>
                <a:cubicBezTo>
                  <a:pt x="3314" y="1747"/>
                  <a:pt x="3310" y="1749"/>
                  <a:pt x="3309" y="1751"/>
                </a:cubicBezTo>
                <a:cubicBezTo>
                  <a:pt x="3313" y="1752"/>
                  <a:pt x="3314" y="1749"/>
                  <a:pt x="3318" y="1750"/>
                </a:cubicBezTo>
                <a:cubicBezTo>
                  <a:pt x="3318" y="1747"/>
                  <a:pt x="3317" y="1747"/>
                  <a:pt x="3316" y="1747"/>
                </a:cubicBezTo>
                <a:close/>
                <a:moveTo>
                  <a:pt x="3341" y="1741"/>
                </a:moveTo>
                <a:lnTo>
                  <a:pt x="3341" y="1741"/>
                </a:lnTo>
                <a:lnTo>
                  <a:pt x="3339" y="1741"/>
                </a:lnTo>
                <a:cubicBezTo>
                  <a:pt x="3337" y="1742"/>
                  <a:pt x="3336" y="1743"/>
                  <a:pt x="3336" y="1745"/>
                </a:cubicBezTo>
                <a:cubicBezTo>
                  <a:pt x="3337" y="1745"/>
                  <a:pt x="3338" y="1746"/>
                  <a:pt x="3340" y="1746"/>
                </a:cubicBezTo>
                <a:cubicBezTo>
                  <a:pt x="3340" y="1746"/>
                  <a:pt x="3340" y="1745"/>
                  <a:pt x="3341" y="1744"/>
                </a:cubicBezTo>
                <a:lnTo>
                  <a:pt x="3341" y="1741"/>
                </a:lnTo>
                <a:lnTo>
                  <a:pt x="3341" y="1741"/>
                </a:lnTo>
                <a:lnTo>
                  <a:pt x="3341" y="1741"/>
                </a:lnTo>
                <a:close/>
                <a:moveTo>
                  <a:pt x="3348" y="1739"/>
                </a:moveTo>
                <a:cubicBezTo>
                  <a:pt x="3346" y="1739"/>
                  <a:pt x="3344" y="1740"/>
                  <a:pt x="3342" y="1741"/>
                </a:cubicBezTo>
                <a:cubicBezTo>
                  <a:pt x="3344" y="1745"/>
                  <a:pt x="3341" y="1747"/>
                  <a:pt x="3341" y="1752"/>
                </a:cubicBezTo>
                <a:cubicBezTo>
                  <a:pt x="3347" y="1752"/>
                  <a:pt x="3353" y="1754"/>
                  <a:pt x="3359" y="1757"/>
                </a:cubicBezTo>
                <a:cubicBezTo>
                  <a:pt x="3360" y="1752"/>
                  <a:pt x="3358" y="1754"/>
                  <a:pt x="3358" y="1749"/>
                </a:cubicBezTo>
                <a:cubicBezTo>
                  <a:pt x="3359" y="1745"/>
                  <a:pt x="3367" y="1748"/>
                  <a:pt x="3367" y="1742"/>
                </a:cubicBezTo>
                <a:lnTo>
                  <a:pt x="3367" y="1742"/>
                </a:lnTo>
                <a:cubicBezTo>
                  <a:pt x="3361" y="1743"/>
                  <a:pt x="3354" y="1739"/>
                  <a:pt x="3348" y="1739"/>
                </a:cubicBezTo>
                <a:close/>
                <a:moveTo>
                  <a:pt x="3318" y="1738"/>
                </a:moveTo>
                <a:lnTo>
                  <a:pt x="3318" y="1740"/>
                </a:lnTo>
                <a:lnTo>
                  <a:pt x="3320" y="1740"/>
                </a:lnTo>
                <a:lnTo>
                  <a:pt x="3320" y="1738"/>
                </a:lnTo>
                <a:lnTo>
                  <a:pt x="3318" y="1738"/>
                </a:lnTo>
                <a:close/>
                <a:moveTo>
                  <a:pt x="3326" y="1735"/>
                </a:moveTo>
                <a:cubicBezTo>
                  <a:pt x="3326" y="1737"/>
                  <a:pt x="3324" y="1737"/>
                  <a:pt x="3325" y="1738"/>
                </a:cubicBezTo>
                <a:cubicBezTo>
                  <a:pt x="3327" y="1740"/>
                  <a:pt x="3328" y="1735"/>
                  <a:pt x="3326" y="1735"/>
                </a:cubicBezTo>
                <a:close/>
                <a:moveTo>
                  <a:pt x="3340" y="1733"/>
                </a:moveTo>
                <a:cubicBezTo>
                  <a:pt x="3339" y="1733"/>
                  <a:pt x="3338" y="1734"/>
                  <a:pt x="3337" y="1735"/>
                </a:cubicBezTo>
                <a:lnTo>
                  <a:pt x="3337" y="1735"/>
                </a:lnTo>
                <a:cubicBezTo>
                  <a:pt x="3338" y="1737"/>
                  <a:pt x="3342" y="1736"/>
                  <a:pt x="3342" y="1733"/>
                </a:cubicBezTo>
                <a:cubicBezTo>
                  <a:pt x="3341" y="1733"/>
                  <a:pt x="3341" y="1733"/>
                  <a:pt x="3340" y="1733"/>
                </a:cubicBezTo>
                <a:close/>
                <a:moveTo>
                  <a:pt x="3341" y="1725"/>
                </a:moveTo>
                <a:cubicBezTo>
                  <a:pt x="3341" y="1727"/>
                  <a:pt x="3340" y="1727"/>
                  <a:pt x="3338" y="1727"/>
                </a:cubicBezTo>
                <a:lnTo>
                  <a:pt x="3338" y="1730"/>
                </a:lnTo>
                <a:cubicBezTo>
                  <a:pt x="3342" y="1731"/>
                  <a:pt x="3342" y="1728"/>
                  <a:pt x="3344" y="1726"/>
                </a:cubicBezTo>
                <a:lnTo>
                  <a:pt x="3342" y="1726"/>
                </a:lnTo>
                <a:cubicBezTo>
                  <a:pt x="3342" y="1725"/>
                  <a:pt x="3342" y="1725"/>
                  <a:pt x="3341" y="1725"/>
                </a:cubicBezTo>
                <a:close/>
                <a:moveTo>
                  <a:pt x="3373" y="1721"/>
                </a:moveTo>
                <a:cubicBezTo>
                  <a:pt x="3372" y="1722"/>
                  <a:pt x="3371" y="1722"/>
                  <a:pt x="3371" y="1723"/>
                </a:cubicBezTo>
                <a:cubicBezTo>
                  <a:pt x="3372" y="1724"/>
                  <a:pt x="3373" y="1724"/>
                  <a:pt x="3374" y="1723"/>
                </a:cubicBezTo>
                <a:lnTo>
                  <a:pt x="3375" y="1722"/>
                </a:lnTo>
                <a:lnTo>
                  <a:pt x="3375" y="1722"/>
                </a:lnTo>
                <a:lnTo>
                  <a:pt x="3375" y="1722"/>
                </a:lnTo>
                <a:lnTo>
                  <a:pt x="3375" y="1722"/>
                </a:lnTo>
                <a:lnTo>
                  <a:pt x="3374" y="1722"/>
                </a:lnTo>
                <a:cubicBezTo>
                  <a:pt x="3374" y="1721"/>
                  <a:pt x="3373" y="1721"/>
                  <a:pt x="3373" y="1721"/>
                </a:cubicBezTo>
                <a:close/>
                <a:moveTo>
                  <a:pt x="3383" y="1717"/>
                </a:moveTo>
                <a:cubicBezTo>
                  <a:pt x="3381" y="1717"/>
                  <a:pt x="3380" y="1717"/>
                  <a:pt x="3380" y="1720"/>
                </a:cubicBezTo>
                <a:lnTo>
                  <a:pt x="3380" y="1720"/>
                </a:lnTo>
                <a:cubicBezTo>
                  <a:pt x="3382" y="1719"/>
                  <a:pt x="3386" y="1720"/>
                  <a:pt x="3385" y="1717"/>
                </a:cubicBezTo>
                <a:cubicBezTo>
                  <a:pt x="3385" y="1717"/>
                  <a:pt x="3384" y="1717"/>
                  <a:pt x="3383" y="1717"/>
                </a:cubicBezTo>
                <a:close/>
                <a:moveTo>
                  <a:pt x="3363" y="1712"/>
                </a:moveTo>
                <a:lnTo>
                  <a:pt x="3363" y="1716"/>
                </a:lnTo>
                <a:lnTo>
                  <a:pt x="3365" y="1716"/>
                </a:lnTo>
                <a:lnTo>
                  <a:pt x="3365" y="1712"/>
                </a:lnTo>
                <a:lnTo>
                  <a:pt x="3363" y="1712"/>
                </a:lnTo>
                <a:close/>
                <a:moveTo>
                  <a:pt x="3375" y="1711"/>
                </a:moveTo>
                <a:cubicBezTo>
                  <a:pt x="3375" y="1712"/>
                  <a:pt x="3373" y="1712"/>
                  <a:pt x="3373" y="1713"/>
                </a:cubicBezTo>
                <a:lnTo>
                  <a:pt x="3374" y="1713"/>
                </a:lnTo>
                <a:cubicBezTo>
                  <a:pt x="3376" y="1715"/>
                  <a:pt x="3378" y="1712"/>
                  <a:pt x="3375" y="1711"/>
                </a:cubicBezTo>
                <a:close/>
                <a:moveTo>
                  <a:pt x="3314" y="1710"/>
                </a:moveTo>
                <a:cubicBezTo>
                  <a:pt x="3313" y="1710"/>
                  <a:pt x="3312" y="1711"/>
                  <a:pt x="3312" y="1711"/>
                </a:cubicBezTo>
                <a:cubicBezTo>
                  <a:pt x="3311" y="1711"/>
                  <a:pt x="3311" y="1712"/>
                  <a:pt x="3311" y="1713"/>
                </a:cubicBezTo>
                <a:lnTo>
                  <a:pt x="3311" y="1714"/>
                </a:lnTo>
                <a:cubicBezTo>
                  <a:pt x="3312" y="1715"/>
                  <a:pt x="3315" y="1715"/>
                  <a:pt x="3315" y="1719"/>
                </a:cubicBezTo>
                <a:cubicBezTo>
                  <a:pt x="3320" y="1720"/>
                  <a:pt x="3322" y="1717"/>
                  <a:pt x="3322" y="1712"/>
                </a:cubicBezTo>
                <a:cubicBezTo>
                  <a:pt x="3319" y="1712"/>
                  <a:pt x="3316" y="1710"/>
                  <a:pt x="3314" y="1710"/>
                </a:cubicBezTo>
                <a:close/>
                <a:moveTo>
                  <a:pt x="3360" y="1706"/>
                </a:moveTo>
                <a:lnTo>
                  <a:pt x="3360" y="1706"/>
                </a:lnTo>
                <a:lnTo>
                  <a:pt x="3358" y="1706"/>
                </a:lnTo>
                <a:cubicBezTo>
                  <a:pt x="3355" y="1706"/>
                  <a:pt x="3352" y="1705"/>
                  <a:pt x="3353" y="1708"/>
                </a:cubicBezTo>
                <a:cubicBezTo>
                  <a:pt x="3356" y="1709"/>
                  <a:pt x="3358" y="1709"/>
                  <a:pt x="3359" y="1707"/>
                </a:cubicBezTo>
                <a:lnTo>
                  <a:pt x="3360" y="1706"/>
                </a:lnTo>
                <a:lnTo>
                  <a:pt x="3360" y="1706"/>
                </a:lnTo>
                <a:lnTo>
                  <a:pt x="3360" y="1706"/>
                </a:lnTo>
                <a:close/>
                <a:moveTo>
                  <a:pt x="3358" y="1693"/>
                </a:moveTo>
                <a:lnTo>
                  <a:pt x="3358" y="1697"/>
                </a:lnTo>
                <a:lnTo>
                  <a:pt x="3362" y="1697"/>
                </a:lnTo>
                <a:cubicBezTo>
                  <a:pt x="3363" y="1694"/>
                  <a:pt x="3360" y="1694"/>
                  <a:pt x="3358" y="1693"/>
                </a:cubicBezTo>
                <a:close/>
                <a:moveTo>
                  <a:pt x="3316" y="1690"/>
                </a:moveTo>
                <a:cubicBezTo>
                  <a:pt x="3315" y="1690"/>
                  <a:pt x="3314" y="1691"/>
                  <a:pt x="3315" y="1693"/>
                </a:cubicBezTo>
                <a:lnTo>
                  <a:pt x="3315" y="1693"/>
                </a:lnTo>
                <a:cubicBezTo>
                  <a:pt x="3316" y="1693"/>
                  <a:pt x="3322" y="1697"/>
                  <a:pt x="3321" y="1693"/>
                </a:cubicBezTo>
                <a:cubicBezTo>
                  <a:pt x="3321" y="1692"/>
                  <a:pt x="3318" y="1690"/>
                  <a:pt x="3316" y="1690"/>
                </a:cubicBezTo>
                <a:close/>
                <a:moveTo>
                  <a:pt x="3321" y="1682"/>
                </a:moveTo>
                <a:lnTo>
                  <a:pt x="3321" y="1682"/>
                </a:lnTo>
                <a:cubicBezTo>
                  <a:pt x="3319" y="1682"/>
                  <a:pt x="3318" y="1683"/>
                  <a:pt x="3317" y="1684"/>
                </a:cubicBezTo>
                <a:cubicBezTo>
                  <a:pt x="3319" y="1684"/>
                  <a:pt x="3321" y="1684"/>
                  <a:pt x="3321" y="1682"/>
                </a:cubicBezTo>
                <a:close/>
                <a:moveTo>
                  <a:pt x="3371" y="1680"/>
                </a:moveTo>
                <a:lnTo>
                  <a:pt x="3371" y="1683"/>
                </a:lnTo>
                <a:cubicBezTo>
                  <a:pt x="3372" y="1683"/>
                  <a:pt x="3373" y="1682"/>
                  <a:pt x="3374" y="1681"/>
                </a:cubicBezTo>
                <a:cubicBezTo>
                  <a:pt x="3372" y="1681"/>
                  <a:pt x="3371" y="1680"/>
                  <a:pt x="3371" y="1680"/>
                </a:cubicBezTo>
                <a:close/>
                <a:moveTo>
                  <a:pt x="3372" y="1669"/>
                </a:moveTo>
                <a:cubicBezTo>
                  <a:pt x="3371" y="1668"/>
                  <a:pt x="3369" y="1669"/>
                  <a:pt x="3369" y="1670"/>
                </a:cubicBezTo>
                <a:cubicBezTo>
                  <a:pt x="3371" y="1670"/>
                  <a:pt x="3371" y="1671"/>
                  <a:pt x="3374" y="1671"/>
                </a:cubicBezTo>
                <a:lnTo>
                  <a:pt x="3374" y="1671"/>
                </a:lnTo>
                <a:cubicBezTo>
                  <a:pt x="3374" y="1670"/>
                  <a:pt x="3373" y="1669"/>
                  <a:pt x="3372" y="1669"/>
                </a:cubicBezTo>
                <a:close/>
                <a:moveTo>
                  <a:pt x="3333" y="1662"/>
                </a:moveTo>
                <a:cubicBezTo>
                  <a:pt x="3332" y="1664"/>
                  <a:pt x="3331" y="1665"/>
                  <a:pt x="3331" y="1667"/>
                </a:cubicBezTo>
                <a:cubicBezTo>
                  <a:pt x="3334" y="1666"/>
                  <a:pt x="3336" y="1666"/>
                  <a:pt x="3339" y="1667"/>
                </a:cubicBezTo>
                <a:cubicBezTo>
                  <a:pt x="3339" y="1669"/>
                  <a:pt x="3340" y="1669"/>
                  <a:pt x="3340" y="1671"/>
                </a:cubicBezTo>
                <a:cubicBezTo>
                  <a:pt x="3336" y="1671"/>
                  <a:pt x="3331" y="1675"/>
                  <a:pt x="3325" y="1672"/>
                </a:cubicBezTo>
                <a:lnTo>
                  <a:pt x="3325" y="1672"/>
                </a:lnTo>
                <a:cubicBezTo>
                  <a:pt x="3325" y="1676"/>
                  <a:pt x="3323" y="1676"/>
                  <a:pt x="3325" y="1677"/>
                </a:cubicBezTo>
                <a:cubicBezTo>
                  <a:pt x="3332" y="1674"/>
                  <a:pt x="3334" y="1678"/>
                  <a:pt x="3341" y="1676"/>
                </a:cubicBezTo>
                <a:cubicBezTo>
                  <a:pt x="3342" y="1673"/>
                  <a:pt x="3342" y="1669"/>
                  <a:pt x="3341" y="1666"/>
                </a:cubicBezTo>
                <a:cubicBezTo>
                  <a:pt x="3338" y="1666"/>
                  <a:pt x="3336" y="1664"/>
                  <a:pt x="3333" y="1662"/>
                </a:cubicBezTo>
                <a:close/>
                <a:moveTo>
                  <a:pt x="3368" y="1661"/>
                </a:moveTo>
                <a:lnTo>
                  <a:pt x="3368" y="1665"/>
                </a:lnTo>
                <a:cubicBezTo>
                  <a:pt x="3371" y="1665"/>
                  <a:pt x="3372" y="1664"/>
                  <a:pt x="3371" y="1661"/>
                </a:cubicBezTo>
                <a:lnTo>
                  <a:pt x="3368" y="1661"/>
                </a:lnTo>
                <a:close/>
                <a:moveTo>
                  <a:pt x="3358" y="1661"/>
                </a:moveTo>
                <a:cubicBezTo>
                  <a:pt x="3357" y="1661"/>
                  <a:pt x="3356" y="1661"/>
                  <a:pt x="3354" y="1663"/>
                </a:cubicBezTo>
                <a:cubicBezTo>
                  <a:pt x="3356" y="1667"/>
                  <a:pt x="3359" y="1675"/>
                  <a:pt x="3355" y="1678"/>
                </a:cubicBezTo>
                <a:cubicBezTo>
                  <a:pt x="3355" y="1673"/>
                  <a:pt x="3342" y="1676"/>
                  <a:pt x="3347" y="1666"/>
                </a:cubicBezTo>
                <a:cubicBezTo>
                  <a:pt x="3342" y="1666"/>
                  <a:pt x="3344" y="1675"/>
                  <a:pt x="3348" y="1676"/>
                </a:cubicBezTo>
                <a:cubicBezTo>
                  <a:pt x="3340" y="1674"/>
                  <a:pt x="3340" y="1685"/>
                  <a:pt x="3337" y="1690"/>
                </a:cubicBezTo>
                <a:cubicBezTo>
                  <a:pt x="3336" y="1689"/>
                  <a:pt x="3333" y="1690"/>
                  <a:pt x="3332" y="1686"/>
                </a:cubicBezTo>
                <a:cubicBezTo>
                  <a:pt x="3331" y="1689"/>
                  <a:pt x="3333" y="1694"/>
                  <a:pt x="3331" y="1695"/>
                </a:cubicBezTo>
                <a:cubicBezTo>
                  <a:pt x="3329" y="1695"/>
                  <a:pt x="3328" y="1693"/>
                  <a:pt x="3328" y="1692"/>
                </a:cubicBezTo>
                <a:cubicBezTo>
                  <a:pt x="3330" y="1688"/>
                  <a:pt x="3330" y="1681"/>
                  <a:pt x="3326" y="1680"/>
                </a:cubicBezTo>
                <a:cubicBezTo>
                  <a:pt x="3324" y="1686"/>
                  <a:pt x="3325" y="1699"/>
                  <a:pt x="3324" y="1704"/>
                </a:cubicBezTo>
                <a:cubicBezTo>
                  <a:pt x="3326" y="1707"/>
                  <a:pt x="3332" y="1700"/>
                  <a:pt x="3332" y="1707"/>
                </a:cubicBezTo>
                <a:cubicBezTo>
                  <a:pt x="3325" y="1706"/>
                  <a:pt x="3323" y="1710"/>
                  <a:pt x="3322" y="1716"/>
                </a:cubicBezTo>
                <a:cubicBezTo>
                  <a:pt x="3323" y="1719"/>
                  <a:pt x="3326" y="1719"/>
                  <a:pt x="3326" y="1723"/>
                </a:cubicBezTo>
                <a:cubicBezTo>
                  <a:pt x="3324" y="1724"/>
                  <a:pt x="3324" y="1727"/>
                  <a:pt x="3322" y="1727"/>
                </a:cubicBezTo>
                <a:cubicBezTo>
                  <a:pt x="3321" y="1726"/>
                  <a:pt x="3319" y="1725"/>
                  <a:pt x="3318" y="1724"/>
                </a:cubicBezTo>
                <a:cubicBezTo>
                  <a:pt x="3315" y="1723"/>
                  <a:pt x="3311" y="1726"/>
                  <a:pt x="3310" y="1729"/>
                </a:cubicBezTo>
                <a:cubicBezTo>
                  <a:pt x="3311" y="1731"/>
                  <a:pt x="3316" y="1729"/>
                  <a:pt x="3317" y="1731"/>
                </a:cubicBezTo>
                <a:cubicBezTo>
                  <a:pt x="3314" y="1731"/>
                  <a:pt x="3309" y="1736"/>
                  <a:pt x="3314" y="1737"/>
                </a:cubicBezTo>
                <a:cubicBezTo>
                  <a:pt x="3313" y="1734"/>
                  <a:pt x="3316" y="1734"/>
                  <a:pt x="3321" y="1734"/>
                </a:cubicBezTo>
                <a:cubicBezTo>
                  <a:pt x="3321" y="1732"/>
                  <a:pt x="3321" y="1728"/>
                  <a:pt x="3324" y="1728"/>
                </a:cubicBezTo>
                <a:cubicBezTo>
                  <a:pt x="3324" y="1735"/>
                  <a:pt x="3338" y="1731"/>
                  <a:pt x="3336" y="1728"/>
                </a:cubicBezTo>
                <a:cubicBezTo>
                  <a:pt x="3336" y="1729"/>
                  <a:pt x="3333" y="1729"/>
                  <a:pt x="3332" y="1729"/>
                </a:cubicBezTo>
                <a:cubicBezTo>
                  <a:pt x="3330" y="1723"/>
                  <a:pt x="3331" y="1718"/>
                  <a:pt x="3329" y="1715"/>
                </a:cubicBezTo>
                <a:lnTo>
                  <a:pt x="3334" y="1715"/>
                </a:lnTo>
                <a:cubicBezTo>
                  <a:pt x="3334" y="1716"/>
                  <a:pt x="3335" y="1717"/>
                  <a:pt x="3335" y="1719"/>
                </a:cubicBezTo>
                <a:cubicBezTo>
                  <a:pt x="3338" y="1719"/>
                  <a:pt x="3341" y="1718"/>
                  <a:pt x="3343" y="1716"/>
                </a:cubicBezTo>
                <a:cubicBezTo>
                  <a:pt x="3346" y="1720"/>
                  <a:pt x="3342" y="1722"/>
                  <a:pt x="3346" y="1723"/>
                </a:cubicBezTo>
                <a:cubicBezTo>
                  <a:pt x="3342" y="1726"/>
                  <a:pt x="3348" y="1727"/>
                  <a:pt x="3348" y="1730"/>
                </a:cubicBezTo>
                <a:lnTo>
                  <a:pt x="3345" y="1730"/>
                </a:lnTo>
                <a:lnTo>
                  <a:pt x="3345" y="1736"/>
                </a:lnTo>
                <a:cubicBezTo>
                  <a:pt x="3350" y="1738"/>
                  <a:pt x="3349" y="1734"/>
                  <a:pt x="3353" y="1733"/>
                </a:cubicBezTo>
                <a:cubicBezTo>
                  <a:pt x="3353" y="1734"/>
                  <a:pt x="3353" y="1734"/>
                  <a:pt x="3353" y="1734"/>
                </a:cubicBezTo>
                <a:cubicBezTo>
                  <a:pt x="3356" y="1737"/>
                  <a:pt x="3360" y="1737"/>
                  <a:pt x="3363" y="1735"/>
                </a:cubicBezTo>
                <a:cubicBezTo>
                  <a:pt x="3359" y="1733"/>
                  <a:pt x="3355" y="1733"/>
                  <a:pt x="3353" y="1729"/>
                </a:cubicBezTo>
                <a:cubicBezTo>
                  <a:pt x="3356" y="1731"/>
                  <a:pt x="3363" y="1732"/>
                  <a:pt x="3365" y="1728"/>
                </a:cubicBezTo>
                <a:cubicBezTo>
                  <a:pt x="3361" y="1727"/>
                  <a:pt x="3356" y="1726"/>
                  <a:pt x="3352" y="1724"/>
                </a:cubicBezTo>
                <a:cubicBezTo>
                  <a:pt x="3353" y="1719"/>
                  <a:pt x="3355" y="1724"/>
                  <a:pt x="3359" y="1723"/>
                </a:cubicBezTo>
                <a:lnTo>
                  <a:pt x="3359" y="1718"/>
                </a:lnTo>
                <a:cubicBezTo>
                  <a:pt x="3355" y="1718"/>
                  <a:pt x="3351" y="1721"/>
                  <a:pt x="3348" y="1717"/>
                </a:cubicBezTo>
                <a:cubicBezTo>
                  <a:pt x="3351" y="1717"/>
                  <a:pt x="3349" y="1713"/>
                  <a:pt x="3352" y="1713"/>
                </a:cubicBezTo>
                <a:cubicBezTo>
                  <a:pt x="3354" y="1713"/>
                  <a:pt x="3353" y="1716"/>
                  <a:pt x="3355" y="1715"/>
                </a:cubicBezTo>
                <a:cubicBezTo>
                  <a:pt x="3358" y="1706"/>
                  <a:pt x="3346" y="1709"/>
                  <a:pt x="3341" y="1708"/>
                </a:cubicBezTo>
                <a:cubicBezTo>
                  <a:pt x="3348" y="1708"/>
                  <a:pt x="3346" y="1698"/>
                  <a:pt x="3354" y="1699"/>
                </a:cubicBezTo>
                <a:cubicBezTo>
                  <a:pt x="3356" y="1691"/>
                  <a:pt x="3348" y="1696"/>
                  <a:pt x="3347" y="1694"/>
                </a:cubicBezTo>
                <a:cubicBezTo>
                  <a:pt x="3347" y="1694"/>
                  <a:pt x="3347" y="1694"/>
                  <a:pt x="3347" y="1694"/>
                </a:cubicBezTo>
                <a:cubicBezTo>
                  <a:pt x="3347" y="1691"/>
                  <a:pt x="3349" y="1690"/>
                  <a:pt x="3351" y="1690"/>
                </a:cubicBezTo>
                <a:cubicBezTo>
                  <a:pt x="3353" y="1690"/>
                  <a:pt x="3353" y="1693"/>
                  <a:pt x="3354" y="1694"/>
                </a:cubicBezTo>
                <a:cubicBezTo>
                  <a:pt x="3360" y="1687"/>
                  <a:pt x="3347" y="1690"/>
                  <a:pt x="3344" y="1689"/>
                </a:cubicBezTo>
                <a:cubicBezTo>
                  <a:pt x="3344" y="1684"/>
                  <a:pt x="3352" y="1689"/>
                  <a:pt x="3352" y="1684"/>
                </a:cubicBezTo>
                <a:cubicBezTo>
                  <a:pt x="3350" y="1685"/>
                  <a:pt x="3346" y="1687"/>
                  <a:pt x="3346" y="1683"/>
                </a:cubicBezTo>
                <a:cubicBezTo>
                  <a:pt x="3347" y="1682"/>
                  <a:pt x="3347" y="1679"/>
                  <a:pt x="3349" y="1679"/>
                </a:cubicBezTo>
                <a:cubicBezTo>
                  <a:pt x="3350" y="1682"/>
                  <a:pt x="3360" y="1680"/>
                  <a:pt x="3357" y="1684"/>
                </a:cubicBezTo>
                <a:cubicBezTo>
                  <a:pt x="3359" y="1684"/>
                  <a:pt x="3361" y="1683"/>
                  <a:pt x="3363" y="1682"/>
                </a:cubicBezTo>
                <a:cubicBezTo>
                  <a:pt x="3363" y="1679"/>
                  <a:pt x="3360" y="1677"/>
                  <a:pt x="3359" y="1675"/>
                </a:cubicBezTo>
                <a:cubicBezTo>
                  <a:pt x="3362" y="1673"/>
                  <a:pt x="3358" y="1667"/>
                  <a:pt x="3362" y="1664"/>
                </a:cubicBezTo>
                <a:cubicBezTo>
                  <a:pt x="3361" y="1662"/>
                  <a:pt x="3360" y="1661"/>
                  <a:pt x="3358" y="1661"/>
                </a:cubicBezTo>
                <a:close/>
                <a:moveTo>
                  <a:pt x="3352" y="1660"/>
                </a:moveTo>
                <a:cubicBezTo>
                  <a:pt x="3350" y="1660"/>
                  <a:pt x="3348" y="1662"/>
                  <a:pt x="3348" y="1664"/>
                </a:cubicBezTo>
                <a:cubicBezTo>
                  <a:pt x="3348" y="1666"/>
                  <a:pt x="3349" y="1668"/>
                  <a:pt x="3351" y="1669"/>
                </a:cubicBezTo>
                <a:cubicBezTo>
                  <a:pt x="3351" y="1670"/>
                  <a:pt x="3352" y="1672"/>
                  <a:pt x="3352" y="1672"/>
                </a:cubicBezTo>
                <a:lnTo>
                  <a:pt x="3352" y="1672"/>
                </a:lnTo>
                <a:cubicBezTo>
                  <a:pt x="3354" y="1673"/>
                  <a:pt x="3353" y="1670"/>
                  <a:pt x="3352" y="1669"/>
                </a:cubicBezTo>
                <a:cubicBezTo>
                  <a:pt x="3353" y="1669"/>
                  <a:pt x="3353" y="1669"/>
                  <a:pt x="3353" y="1669"/>
                </a:cubicBezTo>
                <a:cubicBezTo>
                  <a:pt x="3352" y="1665"/>
                  <a:pt x="3354" y="1664"/>
                  <a:pt x="3352" y="1660"/>
                </a:cubicBezTo>
                <a:close/>
                <a:moveTo>
                  <a:pt x="3386" y="1660"/>
                </a:moveTo>
                <a:lnTo>
                  <a:pt x="3386" y="1660"/>
                </a:lnTo>
                <a:lnTo>
                  <a:pt x="3385" y="1661"/>
                </a:lnTo>
                <a:lnTo>
                  <a:pt x="3385" y="1660"/>
                </a:lnTo>
                <a:lnTo>
                  <a:pt x="3386" y="1660"/>
                </a:lnTo>
                <a:close/>
                <a:moveTo>
                  <a:pt x="3369" y="1658"/>
                </a:moveTo>
                <a:lnTo>
                  <a:pt x="3369" y="1660"/>
                </a:lnTo>
                <a:lnTo>
                  <a:pt x="3371" y="1660"/>
                </a:lnTo>
                <a:lnTo>
                  <a:pt x="3371" y="1658"/>
                </a:lnTo>
                <a:lnTo>
                  <a:pt x="3369" y="1658"/>
                </a:lnTo>
                <a:close/>
                <a:moveTo>
                  <a:pt x="3352" y="1655"/>
                </a:moveTo>
                <a:lnTo>
                  <a:pt x="3352" y="1656"/>
                </a:lnTo>
                <a:cubicBezTo>
                  <a:pt x="3350" y="1655"/>
                  <a:pt x="3347" y="1656"/>
                  <a:pt x="3345" y="1657"/>
                </a:cubicBezTo>
                <a:cubicBezTo>
                  <a:pt x="3342" y="1654"/>
                  <a:pt x="3338" y="1658"/>
                  <a:pt x="3334" y="1657"/>
                </a:cubicBezTo>
                <a:cubicBezTo>
                  <a:pt x="3335" y="1663"/>
                  <a:pt x="3344" y="1663"/>
                  <a:pt x="3345" y="1657"/>
                </a:cubicBezTo>
                <a:cubicBezTo>
                  <a:pt x="3346" y="1658"/>
                  <a:pt x="3346" y="1658"/>
                  <a:pt x="3346" y="1659"/>
                </a:cubicBezTo>
                <a:lnTo>
                  <a:pt x="3346" y="1659"/>
                </a:lnTo>
                <a:cubicBezTo>
                  <a:pt x="3348" y="1657"/>
                  <a:pt x="3353" y="1662"/>
                  <a:pt x="3354" y="1657"/>
                </a:cubicBezTo>
                <a:cubicBezTo>
                  <a:pt x="3354" y="1657"/>
                  <a:pt x="3353" y="1657"/>
                  <a:pt x="3353" y="1657"/>
                </a:cubicBezTo>
                <a:lnTo>
                  <a:pt x="3354" y="1657"/>
                </a:lnTo>
                <a:lnTo>
                  <a:pt x="3354" y="1655"/>
                </a:lnTo>
                <a:lnTo>
                  <a:pt x="3352" y="1655"/>
                </a:lnTo>
                <a:close/>
                <a:moveTo>
                  <a:pt x="3360" y="1654"/>
                </a:moveTo>
                <a:cubicBezTo>
                  <a:pt x="3359" y="1654"/>
                  <a:pt x="3357" y="1655"/>
                  <a:pt x="3357" y="1656"/>
                </a:cubicBezTo>
                <a:cubicBezTo>
                  <a:pt x="3359" y="1657"/>
                  <a:pt x="3361" y="1657"/>
                  <a:pt x="3362" y="1657"/>
                </a:cubicBezTo>
                <a:lnTo>
                  <a:pt x="3362" y="1657"/>
                </a:lnTo>
                <a:cubicBezTo>
                  <a:pt x="3363" y="1655"/>
                  <a:pt x="3362" y="1654"/>
                  <a:pt x="3360" y="1654"/>
                </a:cubicBezTo>
                <a:close/>
                <a:moveTo>
                  <a:pt x="3354" y="1650"/>
                </a:moveTo>
                <a:cubicBezTo>
                  <a:pt x="3354" y="1651"/>
                  <a:pt x="3353" y="1651"/>
                  <a:pt x="3353" y="1652"/>
                </a:cubicBezTo>
                <a:cubicBezTo>
                  <a:pt x="3356" y="1650"/>
                  <a:pt x="3354" y="1655"/>
                  <a:pt x="3357" y="1654"/>
                </a:cubicBezTo>
                <a:cubicBezTo>
                  <a:pt x="3357" y="1654"/>
                  <a:pt x="3357" y="1654"/>
                  <a:pt x="3357" y="1654"/>
                </a:cubicBezTo>
                <a:cubicBezTo>
                  <a:pt x="3359" y="1654"/>
                  <a:pt x="3360" y="1653"/>
                  <a:pt x="3360" y="1651"/>
                </a:cubicBezTo>
                <a:lnTo>
                  <a:pt x="3360" y="1651"/>
                </a:lnTo>
                <a:cubicBezTo>
                  <a:pt x="3360" y="1651"/>
                  <a:pt x="3360" y="1651"/>
                  <a:pt x="3359" y="1651"/>
                </a:cubicBezTo>
                <a:cubicBezTo>
                  <a:pt x="3358" y="1651"/>
                  <a:pt x="3357" y="1652"/>
                  <a:pt x="3357" y="1653"/>
                </a:cubicBezTo>
                <a:cubicBezTo>
                  <a:pt x="3357" y="1651"/>
                  <a:pt x="3355" y="1650"/>
                  <a:pt x="3354" y="1650"/>
                </a:cubicBezTo>
                <a:close/>
                <a:moveTo>
                  <a:pt x="3333" y="1642"/>
                </a:moveTo>
                <a:lnTo>
                  <a:pt x="3333" y="1644"/>
                </a:lnTo>
                <a:lnTo>
                  <a:pt x="3335" y="1644"/>
                </a:lnTo>
                <a:lnTo>
                  <a:pt x="3335" y="1642"/>
                </a:lnTo>
                <a:lnTo>
                  <a:pt x="3333" y="1642"/>
                </a:lnTo>
                <a:close/>
                <a:moveTo>
                  <a:pt x="3324" y="1639"/>
                </a:moveTo>
                <a:cubicBezTo>
                  <a:pt x="3326" y="1646"/>
                  <a:pt x="3314" y="1641"/>
                  <a:pt x="3314" y="1648"/>
                </a:cubicBezTo>
                <a:cubicBezTo>
                  <a:pt x="3318" y="1646"/>
                  <a:pt x="3324" y="1646"/>
                  <a:pt x="3326" y="1651"/>
                </a:cubicBezTo>
                <a:cubicBezTo>
                  <a:pt x="3320" y="1648"/>
                  <a:pt x="3319" y="1656"/>
                  <a:pt x="3313" y="1656"/>
                </a:cubicBezTo>
                <a:lnTo>
                  <a:pt x="3313" y="1659"/>
                </a:lnTo>
                <a:cubicBezTo>
                  <a:pt x="3319" y="1658"/>
                  <a:pt x="3314" y="1664"/>
                  <a:pt x="3315" y="1668"/>
                </a:cubicBezTo>
                <a:lnTo>
                  <a:pt x="3315" y="1668"/>
                </a:lnTo>
                <a:cubicBezTo>
                  <a:pt x="3317" y="1668"/>
                  <a:pt x="3322" y="1669"/>
                  <a:pt x="3322" y="1666"/>
                </a:cubicBezTo>
                <a:cubicBezTo>
                  <a:pt x="3319" y="1666"/>
                  <a:pt x="3317" y="1667"/>
                  <a:pt x="3317" y="1664"/>
                </a:cubicBezTo>
                <a:cubicBezTo>
                  <a:pt x="3317" y="1660"/>
                  <a:pt x="3315" y="1655"/>
                  <a:pt x="3320" y="1657"/>
                </a:cubicBezTo>
                <a:cubicBezTo>
                  <a:pt x="3319" y="1659"/>
                  <a:pt x="3319" y="1662"/>
                  <a:pt x="3321" y="1664"/>
                </a:cubicBezTo>
                <a:cubicBezTo>
                  <a:pt x="3321" y="1660"/>
                  <a:pt x="3327" y="1662"/>
                  <a:pt x="3329" y="1660"/>
                </a:cubicBezTo>
                <a:lnTo>
                  <a:pt x="3329" y="1657"/>
                </a:lnTo>
                <a:cubicBezTo>
                  <a:pt x="3329" y="1655"/>
                  <a:pt x="3326" y="1656"/>
                  <a:pt x="3326" y="1655"/>
                </a:cubicBezTo>
                <a:cubicBezTo>
                  <a:pt x="3331" y="1652"/>
                  <a:pt x="3327" y="1642"/>
                  <a:pt x="3324" y="1639"/>
                </a:cubicBezTo>
                <a:close/>
                <a:moveTo>
                  <a:pt x="3349" y="1636"/>
                </a:moveTo>
                <a:cubicBezTo>
                  <a:pt x="3352" y="1640"/>
                  <a:pt x="3348" y="1645"/>
                  <a:pt x="3352" y="1649"/>
                </a:cubicBezTo>
                <a:lnTo>
                  <a:pt x="3352" y="1649"/>
                </a:lnTo>
                <a:cubicBezTo>
                  <a:pt x="3352" y="1643"/>
                  <a:pt x="3353" y="1637"/>
                  <a:pt x="3349" y="1636"/>
                </a:cubicBezTo>
                <a:close/>
                <a:moveTo>
                  <a:pt x="3362" y="1627"/>
                </a:moveTo>
                <a:cubicBezTo>
                  <a:pt x="3361" y="1627"/>
                  <a:pt x="3359" y="1628"/>
                  <a:pt x="3358" y="1629"/>
                </a:cubicBezTo>
                <a:cubicBezTo>
                  <a:pt x="3359" y="1631"/>
                  <a:pt x="3363" y="1630"/>
                  <a:pt x="3366" y="1630"/>
                </a:cubicBezTo>
                <a:lnTo>
                  <a:pt x="3366" y="1630"/>
                </a:lnTo>
                <a:cubicBezTo>
                  <a:pt x="3366" y="1628"/>
                  <a:pt x="3364" y="1627"/>
                  <a:pt x="3362" y="1627"/>
                </a:cubicBezTo>
                <a:close/>
                <a:moveTo>
                  <a:pt x="3355" y="1625"/>
                </a:moveTo>
                <a:cubicBezTo>
                  <a:pt x="3355" y="1631"/>
                  <a:pt x="3352" y="1639"/>
                  <a:pt x="3354" y="1644"/>
                </a:cubicBezTo>
                <a:lnTo>
                  <a:pt x="3354" y="1644"/>
                </a:lnTo>
                <a:cubicBezTo>
                  <a:pt x="3359" y="1640"/>
                  <a:pt x="3357" y="1631"/>
                  <a:pt x="3355" y="1625"/>
                </a:cubicBezTo>
                <a:close/>
                <a:moveTo>
                  <a:pt x="3343" y="1624"/>
                </a:moveTo>
                <a:cubicBezTo>
                  <a:pt x="3340" y="1630"/>
                  <a:pt x="3335" y="1627"/>
                  <a:pt x="3332" y="1631"/>
                </a:cubicBezTo>
                <a:cubicBezTo>
                  <a:pt x="3336" y="1633"/>
                  <a:pt x="3338" y="1629"/>
                  <a:pt x="3341" y="1632"/>
                </a:cubicBezTo>
                <a:cubicBezTo>
                  <a:pt x="3339" y="1633"/>
                  <a:pt x="3338" y="1635"/>
                  <a:pt x="3336" y="1635"/>
                </a:cubicBezTo>
                <a:cubicBezTo>
                  <a:pt x="3335" y="1635"/>
                  <a:pt x="3336" y="1633"/>
                  <a:pt x="3333" y="1633"/>
                </a:cubicBezTo>
                <a:cubicBezTo>
                  <a:pt x="3332" y="1634"/>
                  <a:pt x="3331" y="1636"/>
                  <a:pt x="3331" y="1638"/>
                </a:cubicBezTo>
                <a:cubicBezTo>
                  <a:pt x="3335" y="1638"/>
                  <a:pt x="3338" y="1640"/>
                  <a:pt x="3339" y="1643"/>
                </a:cubicBezTo>
                <a:cubicBezTo>
                  <a:pt x="3336" y="1647"/>
                  <a:pt x="3335" y="1651"/>
                  <a:pt x="3333" y="1655"/>
                </a:cubicBezTo>
                <a:cubicBezTo>
                  <a:pt x="3337" y="1654"/>
                  <a:pt x="3341" y="1654"/>
                  <a:pt x="3342" y="1649"/>
                </a:cubicBezTo>
                <a:cubicBezTo>
                  <a:pt x="3340" y="1649"/>
                  <a:pt x="3338" y="1650"/>
                  <a:pt x="3339" y="1647"/>
                </a:cubicBezTo>
                <a:cubicBezTo>
                  <a:pt x="3339" y="1643"/>
                  <a:pt x="3344" y="1644"/>
                  <a:pt x="3345" y="1640"/>
                </a:cubicBezTo>
                <a:lnTo>
                  <a:pt x="3345" y="1640"/>
                </a:lnTo>
                <a:cubicBezTo>
                  <a:pt x="3341" y="1637"/>
                  <a:pt x="3345" y="1629"/>
                  <a:pt x="3343" y="1624"/>
                </a:cubicBezTo>
                <a:close/>
                <a:moveTo>
                  <a:pt x="3333" y="1623"/>
                </a:moveTo>
                <a:cubicBezTo>
                  <a:pt x="3331" y="1625"/>
                  <a:pt x="3332" y="1627"/>
                  <a:pt x="3334" y="1628"/>
                </a:cubicBezTo>
                <a:lnTo>
                  <a:pt x="3334" y="1628"/>
                </a:lnTo>
                <a:cubicBezTo>
                  <a:pt x="3335" y="1626"/>
                  <a:pt x="3334" y="1625"/>
                  <a:pt x="3333" y="1623"/>
                </a:cubicBezTo>
                <a:close/>
                <a:moveTo>
                  <a:pt x="3338" y="1619"/>
                </a:moveTo>
                <a:cubicBezTo>
                  <a:pt x="3338" y="1620"/>
                  <a:pt x="3338" y="1620"/>
                  <a:pt x="3338" y="1621"/>
                </a:cubicBezTo>
                <a:cubicBezTo>
                  <a:pt x="3338" y="1622"/>
                  <a:pt x="3339" y="1623"/>
                  <a:pt x="3341" y="1622"/>
                </a:cubicBezTo>
                <a:cubicBezTo>
                  <a:pt x="3342" y="1622"/>
                  <a:pt x="3342" y="1620"/>
                  <a:pt x="3342" y="1619"/>
                </a:cubicBezTo>
                <a:lnTo>
                  <a:pt x="3338" y="1619"/>
                </a:lnTo>
                <a:close/>
                <a:moveTo>
                  <a:pt x="3337" y="1617"/>
                </a:moveTo>
                <a:lnTo>
                  <a:pt x="3337" y="1617"/>
                </a:lnTo>
                <a:lnTo>
                  <a:pt x="3335" y="1617"/>
                </a:lnTo>
                <a:cubicBezTo>
                  <a:pt x="3334" y="1618"/>
                  <a:pt x="3334" y="1619"/>
                  <a:pt x="3334" y="1621"/>
                </a:cubicBezTo>
                <a:cubicBezTo>
                  <a:pt x="3336" y="1621"/>
                  <a:pt x="3337" y="1620"/>
                  <a:pt x="3337" y="1619"/>
                </a:cubicBezTo>
                <a:lnTo>
                  <a:pt x="3337" y="1617"/>
                </a:lnTo>
                <a:lnTo>
                  <a:pt x="3337" y="1617"/>
                </a:lnTo>
                <a:lnTo>
                  <a:pt x="3337" y="1617"/>
                </a:lnTo>
                <a:close/>
                <a:moveTo>
                  <a:pt x="3321" y="1617"/>
                </a:moveTo>
                <a:lnTo>
                  <a:pt x="3321" y="1619"/>
                </a:lnTo>
                <a:lnTo>
                  <a:pt x="3323" y="1619"/>
                </a:lnTo>
                <a:lnTo>
                  <a:pt x="3323" y="1617"/>
                </a:lnTo>
                <a:lnTo>
                  <a:pt x="3321" y="1617"/>
                </a:lnTo>
                <a:close/>
                <a:moveTo>
                  <a:pt x="3344" y="1613"/>
                </a:moveTo>
                <a:cubicBezTo>
                  <a:pt x="3343" y="1613"/>
                  <a:pt x="3341" y="1613"/>
                  <a:pt x="3341" y="1615"/>
                </a:cubicBezTo>
                <a:lnTo>
                  <a:pt x="3343" y="1615"/>
                </a:lnTo>
                <a:cubicBezTo>
                  <a:pt x="3343" y="1614"/>
                  <a:pt x="3344" y="1614"/>
                  <a:pt x="3344" y="1613"/>
                </a:cubicBezTo>
                <a:close/>
                <a:moveTo>
                  <a:pt x="3359" y="1613"/>
                </a:moveTo>
                <a:cubicBezTo>
                  <a:pt x="3357" y="1615"/>
                  <a:pt x="3361" y="1616"/>
                  <a:pt x="3358" y="1616"/>
                </a:cubicBezTo>
                <a:cubicBezTo>
                  <a:pt x="3357" y="1617"/>
                  <a:pt x="3356" y="1616"/>
                  <a:pt x="3356" y="1618"/>
                </a:cubicBezTo>
                <a:lnTo>
                  <a:pt x="3356" y="1618"/>
                </a:lnTo>
                <a:cubicBezTo>
                  <a:pt x="3359" y="1621"/>
                  <a:pt x="3366" y="1614"/>
                  <a:pt x="3359" y="1613"/>
                </a:cubicBezTo>
                <a:close/>
                <a:moveTo>
                  <a:pt x="3329" y="1604"/>
                </a:moveTo>
                <a:lnTo>
                  <a:pt x="3329" y="1604"/>
                </a:lnTo>
                <a:cubicBezTo>
                  <a:pt x="3325" y="1603"/>
                  <a:pt x="3326" y="1607"/>
                  <a:pt x="3325" y="1609"/>
                </a:cubicBezTo>
                <a:cubicBezTo>
                  <a:pt x="3328" y="1609"/>
                  <a:pt x="3328" y="1606"/>
                  <a:pt x="3329" y="1604"/>
                </a:cubicBezTo>
                <a:close/>
                <a:moveTo>
                  <a:pt x="3316" y="1604"/>
                </a:moveTo>
                <a:lnTo>
                  <a:pt x="3316" y="1604"/>
                </a:lnTo>
                <a:cubicBezTo>
                  <a:pt x="3315" y="1608"/>
                  <a:pt x="3319" y="1607"/>
                  <a:pt x="3319" y="1610"/>
                </a:cubicBezTo>
                <a:cubicBezTo>
                  <a:pt x="3321" y="1611"/>
                  <a:pt x="3323" y="1607"/>
                  <a:pt x="3321" y="1607"/>
                </a:cubicBezTo>
                <a:cubicBezTo>
                  <a:pt x="3321" y="1608"/>
                  <a:pt x="3321" y="1609"/>
                  <a:pt x="3320" y="1609"/>
                </a:cubicBezTo>
                <a:cubicBezTo>
                  <a:pt x="3319" y="1607"/>
                  <a:pt x="3319" y="1605"/>
                  <a:pt x="3320" y="1604"/>
                </a:cubicBezTo>
                <a:lnTo>
                  <a:pt x="3316" y="1604"/>
                </a:lnTo>
                <a:close/>
                <a:moveTo>
                  <a:pt x="3349" y="1602"/>
                </a:moveTo>
                <a:cubicBezTo>
                  <a:pt x="3345" y="1602"/>
                  <a:pt x="3344" y="1608"/>
                  <a:pt x="3337" y="1606"/>
                </a:cubicBezTo>
                <a:cubicBezTo>
                  <a:pt x="3336" y="1608"/>
                  <a:pt x="3340" y="1610"/>
                  <a:pt x="3337" y="1610"/>
                </a:cubicBezTo>
                <a:cubicBezTo>
                  <a:pt x="3337" y="1610"/>
                  <a:pt x="3337" y="1608"/>
                  <a:pt x="3336" y="1608"/>
                </a:cubicBezTo>
                <a:cubicBezTo>
                  <a:pt x="3336" y="1610"/>
                  <a:pt x="3335" y="1614"/>
                  <a:pt x="3337" y="1614"/>
                </a:cubicBezTo>
                <a:cubicBezTo>
                  <a:pt x="3342" y="1609"/>
                  <a:pt x="3349" y="1618"/>
                  <a:pt x="3353" y="1613"/>
                </a:cubicBezTo>
                <a:cubicBezTo>
                  <a:pt x="3348" y="1611"/>
                  <a:pt x="3344" y="1614"/>
                  <a:pt x="3343" y="1608"/>
                </a:cubicBezTo>
                <a:lnTo>
                  <a:pt x="3343" y="1608"/>
                </a:lnTo>
                <a:cubicBezTo>
                  <a:pt x="3344" y="1608"/>
                  <a:pt x="3344" y="1607"/>
                  <a:pt x="3345" y="1607"/>
                </a:cubicBezTo>
                <a:cubicBezTo>
                  <a:pt x="3345" y="1609"/>
                  <a:pt x="3345" y="1611"/>
                  <a:pt x="3347" y="1609"/>
                </a:cubicBezTo>
                <a:cubicBezTo>
                  <a:pt x="3349" y="1608"/>
                  <a:pt x="3350" y="1605"/>
                  <a:pt x="3351" y="1603"/>
                </a:cubicBezTo>
                <a:cubicBezTo>
                  <a:pt x="3350" y="1602"/>
                  <a:pt x="3350" y="1602"/>
                  <a:pt x="3349" y="1602"/>
                </a:cubicBezTo>
                <a:close/>
                <a:moveTo>
                  <a:pt x="3357" y="1599"/>
                </a:moveTo>
                <a:lnTo>
                  <a:pt x="3357" y="1600"/>
                </a:lnTo>
                <a:cubicBezTo>
                  <a:pt x="3355" y="1599"/>
                  <a:pt x="3353" y="1601"/>
                  <a:pt x="3353" y="1603"/>
                </a:cubicBezTo>
                <a:cubicBezTo>
                  <a:pt x="3354" y="1603"/>
                  <a:pt x="3356" y="1604"/>
                  <a:pt x="3357" y="1604"/>
                </a:cubicBezTo>
                <a:cubicBezTo>
                  <a:pt x="3357" y="1606"/>
                  <a:pt x="3357" y="1608"/>
                  <a:pt x="3359" y="1608"/>
                </a:cubicBezTo>
                <a:cubicBezTo>
                  <a:pt x="3359" y="1607"/>
                  <a:pt x="3359" y="1606"/>
                  <a:pt x="3359" y="1605"/>
                </a:cubicBezTo>
                <a:cubicBezTo>
                  <a:pt x="3360" y="1605"/>
                  <a:pt x="3360" y="1606"/>
                  <a:pt x="3361" y="1606"/>
                </a:cubicBezTo>
                <a:lnTo>
                  <a:pt x="3361" y="1606"/>
                </a:lnTo>
                <a:cubicBezTo>
                  <a:pt x="3362" y="1604"/>
                  <a:pt x="3361" y="1601"/>
                  <a:pt x="3359" y="1600"/>
                </a:cubicBezTo>
                <a:cubicBezTo>
                  <a:pt x="3359" y="1599"/>
                  <a:pt x="3358" y="1599"/>
                  <a:pt x="3357" y="1599"/>
                </a:cubicBezTo>
                <a:close/>
                <a:moveTo>
                  <a:pt x="3329" y="1598"/>
                </a:moveTo>
                <a:cubicBezTo>
                  <a:pt x="3327" y="1598"/>
                  <a:pt x="3325" y="1598"/>
                  <a:pt x="3326" y="1600"/>
                </a:cubicBezTo>
                <a:lnTo>
                  <a:pt x="3328" y="1600"/>
                </a:lnTo>
                <a:cubicBezTo>
                  <a:pt x="3328" y="1599"/>
                  <a:pt x="3329" y="1599"/>
                  <a:pt x="3329" y="1598"/>
                </a:cubicBezTo>
                <a:close/>
                <a:moveTo>
                  <a:pt x="3334" y="1596"/>
                </a:moveTo>
                <a:cubicBezTo>
                  <a:pt x="3332" y="1601"/>
                  <a:pt x="3340" y="1601"/>
                  <a:pt x="3341" y="1599"/>
                </a:cubicBezTo>
                <a:cubicBezTo>
                  <a:pt x="3339" y="1600"/>
                  <a:pt x="3339" y="1599"/>
                  <a:pt x="3339" y="1598"/>
                </a:cubicBezTo>
                <a:lnTo>
                  <a:pt x="3339" y="1596"/>
                </a:lnTo>
                <a:lnTo>
                  <a:pt x="3339" y="1596"/>
                </a:lnTo>
                <a:lnTo>
                  <a:pt x="3339" y="1596"/>
                </a:lnTo>
                <a:lnTo>
                  <a:pt x="3339" y="1596"/>
                </a:lnTo>
                <a:lnTo>
                  <a:pt x="3337" y="1597"/>
                </a:lnTo>
                <a:cubicBezTo>
                  <a:pt x="3336" y="1597"/>
                  <a:pt x="3335" y="1598"/>
                  <a:pt x="3334" y="1596"/>
                </a:cubicBezTo>
                <a:close/>
                <a:moveTo>
                  <a:pt x="3385" y="1590"/>
                </a:moveTo>
                <a:cubicBezTo>
                  <a:pt x="3383" y="1590"/>
                  <a:pt x="3382" y="1591"/>
                  <a:pt x="3382" y="1592"/>
                </a:cubicBezTo>
                <a:cubicBezTo>
                  <a:pt x="3382" y="1592"/>
                  <a:pt x="3383" y="1593"/>
                  <a:pt x="3383" y="1593"/>
                </a:cubicBezTo>
                <a:lnTo>
                  <a:pt x="3383" y="1593"/>
                </a:lnTo>
                <a:lnTo>
                  <a:pt x="3383" y="1593"/>
                </a:lnTo>
                <a:lnTo>
                  <a:pt x="3384" y="1593"/>
                </a:lnTo>
                <a:lnTo>
                  <a:pt x="3383" y="1593"/>
                </a:lnTo>
                <a:lnTo>
                  <a:pt x="3384" y="1592"/>
                </a:lnTo>
                <a:cubicBezTo>
                  <a:pt x="3384" y="1592"/>
                  <a:pt x="3385" y="1591"/>
                  <a:pt x="3385" y="1590"/>
                </a:cubicBezTo>
                <a:close/>
                <a:moveTo>
                  <a:pt x="3327" y="1588"/>
                </a:moveTo>
                <a:cubicBezTo>
                  <a:pt x="3326" y="1588"/>
                  <a:pt x="3325" y="1589"/>
                  <a:pt x="3326" y="1591"/>
                </a:cubicBezTo>
                <a:lnTo>
                  <a:pt x="3329" y="1591"/>
                </a:lnTo>
                <a:cubicBezTo>
                  <a:pt x="3329" y="1589"/>
                  <a:pt x="3328" y="1588"/>
                  <a:pt x="3327" y="1588"/>
                </a:cubicBezTo>
                <a:close/>
                <a:moveTo>
                  <a:pt x="3320" y="1588"/>
                </a:moveTo>
                <a:cubicBezTo>
                  <a:pt x="3320" y="1593"/>
                  <a:pt x="3315" y="1586"/>
                  <a:pt x="3317" y="1591"/>
                </a:cubicBezTo>
                <a:cubicBezTo>
                  <a:pt x="3319" y="1590"/>
                  <a:pt x="3319" y="1593"/>
                  <a:pt x="3321" y="1596"/>
                </a:cubicBezTo>
                <a:lnTo>
                  <a:pt x="3321" y="1596"/>
                </a:lnTo>
                <a:cubicBezTo>
                  <a:pt x="3322" y="1594"/>
                  <a:pt x="3322" y="1590"/>
                  <a:pt x="3323" y="1588"/>
                </a:cubicBezTo>
                <a:lnTo>
                  <a:pt x="3320" y="1588"/>
                </a:lnTo>
                <a:close/>
                <a:moveTo>
                  <a:pt x="3352" y="1586"/>
                </a:moveTo>
                <a:cubicBezTo>
                  <a:pt x="3352" y="1588"/>
                  <a:pt x="3350" y="1588"/>
                  <a:pt x="3349" y="1588"/>
                </a:cubicBezTo>
                <a:lnTo>
                  <a:pt x="3349" y="1588"/>
                </a:lnTo>
                <a:cubicBezTo>
                  <a:pt x="3348" y="1594"/>
                  <a:pt x="3355" y="1588"/>
                  <a:pt x="3352" y="1586"/>
                </a:cubicBezTo>
                <a:close/>
                <a:moveTo>
                  <a:pt x="3334" y="1583"/>
                </a:moveTo>
                <a:cubicBezTo>
                  <a:pt x="3334" y="1585"/>
                  <a:pt x="3334" y="1587"/>
                  <a:pt x="3333" y="1589"/>
                </a:cubicBezTo>
                <a:cubicBezTo>
                  <a:pt x="3334" y="1590"/>
                  <a:pt x="3338" y="1590"/>
                  <a:pt x="3338" y="1588"/>
                </a:cubicBezTo>
                <a:lnTo>
                  <a:pt x="3338" y="1588"/>
                </a:lnTo>
                <a:cubicBezTo>
                  <a:pt x="3336" y="1586"/>
                  <a:pt x="3337" y="1583"/>
                  <a:pt x="3334" y="1583"/>
                </a:cubicBezTo>
                <a:close/>
                <a:moveTo>
                  <a:pt x="3322" y="1579"/>
                </a:moveTo>
                <a:cubicBezTo>
                  <a:pt x="3319" y="1580"/>
                  <a:pt x="3315" y="1581"/>
                  <a:pt x="3315" y="1586"/>
                </a:cubicBezTo>
                <a:lnTo>
                  <a:pt x="3315" y="1587"/>
                </a:lnTo>
                <a:cubicBezTo>
                  <a:pt x="3319" y="1590"/>
                  <a:pt x="3323" y="1585"/>
                  <a:pt x="3322" y="1579"/>
                </a:cubicBezTo>
                <a:close/>
                <a:moveTo>
                  <a:pt x="3327" y="1578"/>
                </a:moveTo>
                <a:cubicBezTo>
                  <a:pt x="3326" y="1578"/>
                  <a:pt x="3326" y="1579"/>
                  <a:pt x="3325" y="1580"/>
                </a:cubicBezTo>
                <a:cubicBezTo>
                  <a:pt x="3327" y="1582"/>
                  <a:pt x="3328" y="1579"/>
                  <a:pt x="3327" y="1578"/>
                </a:cubicBezTo>
                <a:close/>
                <a:moveTo>
                  <a:pt x="3328" y="1570"/>
                </a:moveTo>
                <a:cubicBezTo>
                  <a:pt x="3331" y="1574"/>
                  <a:pt x="3334" y="1580"/>
                  <a:pt x="3338" y="1583"/>
                </a:cubicBezTo>
                <a:cubicBezTo>
                  <a:pt x="3341" y="1580"/>
                  <a:pt x="3337" y="1580"/>
                  <a:pt x="3336" y="1579"/>
                </a:cubicBezTo>
                <a:cubicBezTo>
                  <a:pt x="3338" y="1578"/>
                  <a:pt x="3339" y="1577"/>
                  <a:pt x="3341" y="1577"/>
                </a:cubicBezTo>
                <a:lnTo>
                  <a:pt x="3344" y="1577"/>
                </a:lnTo>
                <a:cubicBezTo>
                  <a:pt x="3345" y="1574"/>
                  <a:pt x="3342" y="1574"/>
                  <a:pt x="3341" y="1575"/>
                </a:cubicBezTo>
                <a:lnTo>
                  <a:pt x="3341" y="1575"/>
                </a:lnTo>
                <a:cubicBezTo>
                  <a:pt x="3338" y="1575"/>
                  <a:pt x="3334" y="1576"/>
                  <a:pt x="3334" y="1570"/>
                </a:cubicBezTo>
                <a:lnTo>
                  <a:pt x="3328" y="1570"/>
                </a:lnTo>
                <a:close/>
                <a:moveTo>
                  <a:pt x="3318" y="1567"/>
                </a:moveTo>
                <a:cubicBezTo>
                  <a:pt x="3319" y="1571"/>
                  <a:pt x="3315" y="1569"/>
                  <a:pt x="3315" y="1572"/>
                </a:cubicBezTo>
                <a:cubicBezTo>
                  <a:pt x="3320" y="1571"/>
                  <a:pt x="3316" y="1579"/>
                  <a:pt x="3321" y="1578"/>
                </a:cubicBezTo>
                <a:lnTo>
                  <a:pt x="3321" y="1578"/>
                </a:lnTo>
                <a:cubicBezTo>
                  <a:pt x="3323" y="1575"/>
                  <a:pt x="3321" y="1568"/>
                  <a:pt x="3318" y="1567"/>
                </a:cubicBezTo>
                <a:close/>
                <a:moveTo>
                  <a:pt x="3317" y="1561"/>
                </a:moveTo>
                <a:cubicBezTo>
                  <a:pt x="3315" y="1568"/>
                  <a:pt x="3320" y="1564"/>
                  <a:pt x="3317" y="1561"/>
                </a:cubicBezTo>
                <a:close/>
                <a:moveTo>
                  <a:pt x="3315" y="1552"/>
                </a:moveTo>
                <a:cubicBezTo>
                  <a:pt x="3314" y="1553"/>
                  <a:pt x="3314" y="1557"/>
                  <a:pt x="3317" y="1557"/>
                </a:cubicBezTo>
                <a:lnTo>
                  <a:pt x="3317" y="1557"/>
                </a:lnTo>
                <a:cubicBezTo>
                  <a:pt x="3316" y="1554"/>
                  <a:pt x="3319" y="1553"/>
                  <a:pt x="3315" y="1552"/>
                </a:cubicBezTo>
                <a:close/>
                <a:moveTo>
                  <a:pt x="3321" y="1533"/>
                </a:moveTo>
                <a:lnTo>
                  <a:pt x="3321" y="1533"/>
                </a:lnTo>
                <a:cubicBezTo>
                  <a:pt x="3319" y="1535"/>
                  <a:pt x="3319" y="1537"/>
                  <a:pt x="3322" y="1538"/>
                </a:cubicBezTo>
                <a:cubicBezTo>
                  <a:pt x="3322" y="1535"/>
                  <a:pt x="3323" y="1534"/>
                  <a:pt x="3321" y="1533"/>
                </a:cubicBezTo>
                <a:close/>
                <a:moveTo>
                  <a:pt x="3316" y="1521"/>
                </a:moveTo>
                <a:lnTo>
                  <a:pt x="3316" y="1523"/>
                </a:lnTo>
                <a:cubicBezTo>
                  <a:pt x="3317" y="1523"/>
                  <a:pt x="3317" y="1523"/>
                  <a:pt x="3318" y="1524"/>
                </a:cubicBezTo>
                <a:lnTo>
                  <a:pt x="3318" y="1524"/>
                </a:lnTo>
                <a:lnTo>
                  <a:pt x="3318" y="1524"/>
                </a:lnTo>
                <a:lnTo>
                  <a:pt x="3318" y="1524"/>
                </a:lnTo>
                <a:lnTo>
                  <a:pt x="3318" y="1524"/>
                </a:lnTo>
                <a:lnTo>
                  <a:pt x="3318" y="1523"/>
                </a:lnTo>
                <a:cubicBezTo>
                  <a:pt x="3318" y="1521"/>
                  <a:pt x="3318" y="1520"/>
                  <a:pt x="3316" y="1521"/>
                </a:cubicBezTo>
                <a:close/>
                <a:moveTo>
                  <a:pt x="3304" y="1520"/>
                </a:moveTo>
                <a:cubicBezTo>
                  <a:pt x="3303" y="1520"/>
                  <a:pt x="3301" y="1521"/>
                  <a:pt x="3301" y="1522"/>
                </a:cubicBezTo>
                <a:cubicBezTo>
                  <a:pt x="3303" y="1523"/>
                  <a:pt x="3307" y="1524"/>
                  <a:pt x="3308" y="1522"/>
                </a:cubicBezTo>
                <a:lnTo>
                  <a:pt x="3308" y="1521"/>
                </a:lnTo>
                <a:lnTo>
                  <a:pt x="3308" y="1521"/>
                </a:lnTo>
                <a:lnTo>
                  <a:pt x="3308" y="1521"/>
                </a:lnTo>
                <a:lnTo>
                  <a:pt x="3308" y="1521"/>
                </a:lnTo>
                <a:lnTo>
                  <a:pt x="3308" y="1521"/>
                </a:lnTo>
                <a:cubicBezTo>
                  <a:pt x="3307" y="1520"/>
                  <a:pt x="3305" y="1520"/>
                  <a:pt x="3304" y="1520"/>
                </a:cubicBezTo>
                <a:close/>
                <a:moveTo>
                  <a:pt x="3353" y="1519"/>
                </a:moveTo>
                <a:lnTo>
                  <a:pt x="3353" y="1519"/>
                </a:lnTo>
                <a:lnTo>
                  <a:pt x="3353" y="1519"/>
                </a:lnTo>
                <a:lnTo>
                  <a:pt x="3353" y="1519"/>
                </a:lnTo>
                <a:close/>
                <a:moveTo>
                  <a:pt x="3364" y="1518"/>
                </a:moveTo>
                <a:lnTo>
                  <a:pt x="3363" y="1519"/>
                </a:lnTo>
                <a:lnTo>
                  <a:pt x="3363" y="1518"/>
                </a:lnTo>
                <a:cubicBezTo>
                  <a:pt x="3361" y="1518"/>
                  <a:pt x="3359" y="1519"/>
                  <a:pt x="3359" y="1521"/>
                </a:cubicBezTo>
                <a:cubicBezTo>
                  <a:pt x="3360" y="1520"/>
                  <a:pt x="3362" y="1520"/>
                  <a:pt x="3363" y="1519"/>
                </a:cubicBezTo>
                <a:lnTo>
                  <a:pt x="3363" y="1519"/>
                </a:lnTo>
                <a:lnTo>
                  <a:pt x="3364" y="1519"/>
                </a:lnTo>
                <a:lnTo>
                  <a:pt x="3364" y="1518"/>
                </a:lnTo>
                <a:close/>
                <a:moveTo>
                  <a:pt x="3314" y="1512"/>
                </a:moveTo>
                <a:lnTo>
                  <a:pt x="3314" y="1512"/>
                </a:lnTo>
                <a:cubicBezTo>
                  <a:pt x="3314" y="1515"/>
                  <a:pt x="3314" y="1516"/>
                  <a:pt x="3316" y="1516"/>
                </a:cubicBezTo>
                <a:cubicBezTo>
                  <a:pt x="3316" y="1513"/>
                  <a:pt x="3315" y="1512"/>
                  <a:pt x="3314" y="1512"/>
                </a:cubicBezTo>
                <a:close/>
                <a:moveTo>
                  <a:pt x="3270" y="1505"/>
                </a:moveTo>
                <a:cubicBezTo>
                  <a:pt x="3269" y="1505"/>
                  <a:pt x="3268" y="1506"/>
                  <a:pt x="3267" y="1507"/>
                </a:cubicBezTo>
                <a:lnTo>
                  <a:pt x="3267" y="1507"/>
                </a:lnTo>
                <a:cubicBezTo>
                  <a:pt x="3270" y="1508"/>
                  <a:pt x="3271" y="1512"/>
                  <a:pt x="3275" y="1510"/>
                </a:cubicBezTo>
                <a:cubicBezTo>
                  <a:pt x="3275" y="1507"/>
                  <a:pt x="3272" y="1505"/>
                  <a:pt x="3270" y="1505"/>
                </a:cubicBezTo>
                <a:close/>
                <a:moveTo>
                  <a:pt x="3292" y="1504"/>
                </a:moveTo>
                <a:lnTo>
                  <a:pt x="3292" y="1504"/>
                </a:lnTo>
                <a:lnTo>
                  <a:pt x="3291" y="1505"/>
                </a:lnTo>
                <a:cubicBezTo>
                  <a:pt x="3288" y="1506"/>
                  <a:pt x="3289" y="1508"/>
                  <a:pt x="3288" y="1510"/>
                </a:cubicBezTo>
                <a:cubicBezTo>
                  <a:pt x="3291" y="1510"/>
                  <a:pt x="3291" y="1508"/>
                  <a:pt x="3292" y="1506"/>
                </a:cubicBezTo>
                <a:lnTo>
                  <a:pt x="3292" y="1504"/>
                </a:lnTo>
                <a:lnTo>
                  <a:pt x="3293" y="1504"/>
                </a:lnTo>
                <a:lnTo>
                  <a:pt x="3292" y="1504"/>
                </a:lnTo>
                <a:close/>
                <a:moveTo>
                  <a:pt x="3279" y="1503"/>
                </a:moveTo>
                <a:cubicBezTo>
                  <a:pt x="3279" y="1504"/>
                  <a:pt x="3279" y="1504"/>
                  <a:pt x="3279" y="1505"/>
                </a:cubicBezTo>
                <a:cubicBezTo>
                  <a:pt x="3280" y="1506"/>
                  <a:pt x="3281" y="1507"/>
                  <a:pt x="3282" y="1506"/>
                </a:cubicBezTo>
                <a:cubicBezTo>
                  <a:pt x="3282" y="1506"/>
                  <a:pt x="3283" y="1505"/>
                  <a:pt x="3283" y="1505"/>
                </a:cubicBezTo>
                <a:lnTo>
                  <a:pt x="3283" y="1503"/>
                </a:lnTo>
                <a:lnTo>
                  <a:pt x="3283" y="1503"/>
                </a:lnTo>
                <a:lnTo>
                  <a:pt x="3283" y="1503"/>
                </a:lnTo>
                <a:lnTo>
                  <a:pt x="3283" y="1503"/>
                </a:lnTo>
                <a:lnTo>
                  <a:pt x="3281" y="1503"/>
                </a:lnTo>
                <a:cubicBezTo>
                  <a:pt x="3281" y="1503"/>
                  <a:pt x="3280" y="1503"/>
                  <a:pt x="3279" y="1503"/>
                </a:cubicBezTo>
                <a:close/>
                <a:moveTo>
                  <a:pt x="3298" y="1502"/>
                </a:moveTo>
                <a:lnTo>
                  <a:pt x="3298" y="1503"/>
                </a:lnTo>
                <a:lnTo>
                  <a:pt x="3297" y="1503"/>
                </a:lnTo>
                <a:cubicBezTo>
                  <a:pt x="3296" y="1503"/>
                  <a:pt x="3296" y="1503"/>
                  <a:pt x="3295" y="1503"/>
                </a:cubicBezTo>
                <a:cubicBezTo>
                  <a:pt x="3295" y="1505"/>
                  <a:pt x="3296" y="1507"/>
                  <a:pt x="3297" y="1508"/>
                </a:cubicBezTo>
                <a:cubicBezTo>
                  <a:pt x="3297" y="1506"/>
                  <a:pt x="3298" y="1505"/>
                  <a:pt x="3298" y="1504"/>
                </a:cubicBezTo>
                <a:lnTo>
                  <a:pt x="3298" y="1503"/>
                </a:lnTo>
                <a:lnTo>
                  <a:pt x="3299" y="1503"/>
                </a:lnTo>
                <a:lnTo>
                  <a:pt x="3298" y="1502"/>
                </a:lnTo>
                <a:close/>
                <a:moveTo>
                  <a:pt x="3305" y="1501"/>
                </a:moveTo>
                <a:lnTo>
                  <a:pt x="3305" y="1502"/>
                </a:lnTo>
                <a:lnTo>
                  <a:pt x="3304" y="1502"/>
                </a:lnTo>
                <a:cubicBezTo>
                  <a:pt x="3304" y="1502"/>
                  <a:pt x="3303" y="1501"/>
                  <a:pt x="3303" y="1501"/>
                </a:cubicBezTo>
                <a:cubicBezTo>
                  <a:pt x="3302" y="1504"/>
                  <a:pt x="3299" y="1509"/>
                  <a:pt x="3303" y="1509"/>
                </a:cubicBezTo>
                <a:cubicBezTo>
                  <a:pt x="3303" y="1506"/>
                  <a:pt x="3305" y="1506"/>
                  <a:pt x="3305" y="1504"/>
                </a:cubicBezTo>
                <a:lnTo>
                  <a:pt x="3305" y="1502"/>
                </a:lnTo>
                <a:lnTo>
                  <a:pt x="3306" y="1502"/>
                </a:lnTo>
                <a:lnTo>
                  <a:pt x="3305" y="1501"/>
                </a:lnTo>
                <a:close/>
                <a:moveTo>
                  <a:pt x="3348" y="1499"/>
                </a:moveTo>
                <a:cubicBezTo>
                  <a:pt x="3344" y="1501"/>
                  <a:pt x="3343" y="1505"/>
                  <a:pt x="3339" y="1506"/>
                </a:cubicBezTo>
                <a:cubicBezTo>
                  <a:pt x="3338" y="1503"/>
                  <a:pt x="3342" y="1503"/>
                  <a:pt x="3340" y="1501"/>
                </a:cubicBezTo>
                <a:cubicBezTo>
                  <a:pt x="3337" y="1501"/>
                  <a:pt x="3329" y="1498"/>
                  <a:pt x="3330" y="1505"/>
                </a:cubicBezTo>
                <a:cubicBezTo>
                  <a:pt x="3336" y="1503"/>
                  <a:pt x="3333" y="1507"/>
                  <a:pt x="3335" y="1509"/>
                </a:cubicBezTo>
                <a:cubicBezTo>
                  <a:pt x="3336" y="1506"/>
                  <a:pt x="3340" y="1506"/>
                  <a:pt x="3339" y="1511"/>
                </a:cubicBezTo>
                <a:lnTo>
                  <a:pt x="3334" y="1511"/>
                </a:lnTo>
                <a:cubicBezTo>
                  <a:pt x="3335" y="1514"/>
                  <a:pt x="3338" y="1515"/>
                  <a:pt x="3340" y="1517"/>
                </a:cubicBezTo>
                <a:cubicBezTo>
                  <a:pt x="3343" y="1515"/>
                  <a:pt x="3343" y="1509"/>
                  <a:pt x="3347" y="1507"/>
                </a:cubicBezTo>
                <a:cubicBezTo>
                  <a:pt x="3349" y="1508"/>
                  <a:pt x="3347" y="1512"/>
                  <a:pt x="3350" y="1511"/>
                </a:cubicBezTo>
                <a:lnTo>
                  <a:pt x="3350" y="1512"/>
                </a:lnTo>
                <a:cubicBezTo>
                  <a:pt x="3352" y="1507"/>
                  <a:pt x="3351" y="1502"/>
                  <a:pt x="3348" y="1499"/>
                </a:cubicBezTo>
                <a:close/>
                <a:moveTo>
                  <a:pt x="3321" y="1496"/>
                </a:moveTo>
                <a:lnTo>
                  <a:pt x="3322" y="1497"/>
                </a:lnTo>
                <a:lnTo>
                  <a:pt x="3321" y="1496"/>
                </a:lnTo>
                <a:lnTo>
                  <a:pt x="3321" y="1496"/>
                </a:lnTo>
                <a:close/>
                <a:moveTo>
                  <a:pt x="3342" y="1496"/>
                </a:moveTo>
                <a:cubicBezTo>
                  <a:pt x="3341" y="1495"/>
                  <a:pt x="3341" y="1498"/>
                  <a:pt x="3345" y="1500"/>
                </a:cubicBezTo>
                <a:cubicBezTo>
                  <a:pt x="3344" y="1497"/>
                  <a:pt x="3343" y="1496"/>
                  <a:pt x="3342" y="1496"/>
                </a:cubicBezTo>
                <a:close/>
                <a:moveTo>
                  <a:pt x="3329" y="1494"/>
                </a:moveTo>
                <a:cubicBezTo>
                  <a:pt x="3328" y="1495"/>
                  <a:pt x="3328" y="1495"/>
                  <a:pt x="3327" y="1495"/>
                </a:cubicBezTo>
                <a:lnTo>
                  <a:pt x="3327" y="1499"/>
                </a:lnTo>
                <a:lnTo>
                  <a:pt x="3328" y="1500"/>
                </a:lnTo>
                <a:cubicBezTo>
                  <a:pt x="3330" y="1500"/>
                  <a:pt x="3332" y="1498"/>
                  <a:pt x="3334" y="1497"/>
                </a:cubicBezTo>
                <a:cubicBezTo>
                  <a:pt x="3331" y="1497"/>
                  <a:pt x="3331" y="1494"/>
                  <a:pt x="3329" y="1494"/>
                </a:cubicBezTo>
                <a:close/>
                <a:moveTo>
                  <a:pt x="3337" y="1494"/>
                </a:moveTo>
                <a:cubicBezTo>
                  <a:pt x="3338" y="1496"/>
                  <a:pt x="3337" y="1499"/>
                  <a:pt x="3338" y="1499"/>
                </a:cubicBezTo>
                <a:lnTo>
                  <a:pt x="3339" y="1499"/>
                </a:lnTo>
                <a:cubicBezTo>
                  <a:pt x="3339" y="1498"/>
                  <a:pt x="3342" y="1498"/>
                  <a:pt x="3340" y="1494"/>
                </a:cubicBezTo>
                <a:cubicBezTo>
                  <a:pt x="3339" y="1494"/>
                  <a:pt x="3338" y="1494"/>
                  <a:pt x="3337" y="1494"/>
                </a:cubicBezTo>
                <a:close/>
                <a:moveTo>
                  <a:pt x="3265" y="1481"/>
                </a:moveTo>
                <a:lnTo>
                  <a:pt x="3266" y="1481"/>
                </a:lnTo>
                <a:cubicBezTo>
                  <a:pt x="3264" y="1483"/>
                  <a:pt x="3264" y="1487"/>
                  <a:pt x="3266" y="1486"/>
                </a:cubicBezTo>
                <a:cubicBezTo>
                  <a:pt x="3268" y="1485"/>
                  <a:pt x="3268" y="1481"/>
                  <a:pt x="3265" y="1481"/>
                </a:cubicBezTo>
                <a:close/>
                <a:moveTo>
                  <a:pt x="3293" y="1481"/>
                </a:moveTo>
                <a:cubicBezTo>
                  <a:pt x="3291" y="1481"/>
                  <a:pt x="3289" y="1481"/>
                  <a:pt x="3289" y="1482"/>
                </a:cubicBezTo>
                <a:lnTo>
                  <a:pt x="3289" y="1483"/>
                </a:lnTo>
                <a:cubicBezTo>
                  <a:pt x="3290" y="1482"/>
                  <a:pt x="3293" y="1483"/>
                  <a:pt x="3293" y="1481"/>
                </a:cubicBezTo>
                <a:close/>
                <a:moveTo>
                  <a:pt x="3299" y="1481"/>
                </a:moveTo>
                <a:cubicBezTo>
                  <a:pt x="3298" y="1481"/>
                  <a:pt x="3296" y="1481"/>
                  <a:pt x="3297" y="1482"/>
                </a:cubicBezTo>
                <a:lnTo>
                  <a:pt x="3297" y="1482"/>
                </a:lnTo>
                <a:cubicBezTo>
                  <a:pt x="3299" y="1482"/>
                  <a:pt x="3299" y="1483"/>
                  <a:pt x="3301" y="1483"/>
                </a:cubicBezTo>
                <a:cubicBezTo>
                  <a:pt x="3301" y="1482"/>
                  <a:pt x="3300" y="1481"/>
                  <a:pt x="3299" y="1481"/>
                </a:cubicBezTo>
                <a:close/>
                <a:moveTo>
                  <a:pt x="3285" y="1480"/>
                </a:moveTo>
                <a:cubicBezTo>
                  <a:pt x="3284" y="1483"/>
                  <a:pt x="3280" y="1481"/>
                  <a:pt x="3280" y="1483"/>
                </a:cubicBezTo>
                <a:cubicBezTo>
                  <a:pt x="3277" y="1481"/>
                  <a:pt x="3276" y="1484"/>
                  <a:pt x="3272" y="1482"/>
                </a:cubicBezTo>
                <a:cubicBezTo>
                  <a:pt x="3268" y="1481"/>
                  <a:pt x="3268" y="1484"/>
                  <a:pt x="3272" y="1483"/>
                </a:cubicBezTo>
                <a:cubicBezTo>
                  <a:pt x="3275" y="1484"/>
                  <a:pt x="3277" y="1485"/>
                  <a:pt x="3281" y="1484"/>
                </a:cubicBezTo>
                <a:lnTo>
                  <a:pt x="3281" y="1484"/>
                </a:lnTo>
                <a:cubicBezTo>
                  <a:pt x="3282" y="1486"/>
                  <a:pt x="3282" y="1490"/>
                  <a:pt x="3286" y="1489"/>
                </a:cubicBezTo>
                <a:cubicBezTo>
                  <a:pt x="3287" y="1487"/>
                  <a:pt x="3288" y="1484"/>
                  <a:pt x="3288" y="1481"/>
                </a:cubicBezTo>
                <a:cubicBezTo>
                  <a:pt x="3286" y="1481"/>
                  <a:pt x="3285" y="1481"/>
                  <a:pt x="3285" y="1480"/>
                </a:cubicBezTo>
                <a:close/>
                <a:moveTo>
                  <a:pt x="3323" y="1479"/>
                </a:moveTo>
                <a:cubicBezTo>
                  <a:pt x="3318" y="1480"/>
                  <a:pt x="3311" y="1478"/>
                  <a:pt x="3307" y="1482"/>
                </a:cubicBezTo>
                <a:cubicBezTo>
                  <a:pt x="3308" y="1479"/>
                  <a:pt x="3306" y="1479"/>
                  <a:pt x="3303" y="1479"/>
                </a:cubicBezTo>
                <a:cubicBezTo>
                  <a:pt x="3303" y="1483"/>
                  <a:pt x="3301" y="1486"/>
                  <a:pt x="3298" y="1488"/>
                </a:cubicBezTo>
                <a:cubicBezTo>
                  <a:pt x="3299" y="1491"/>
                  <a:pt x="3303" y="1492"/>
                  <a:pt x="3301" y="1496"/>
                </a:cubicBezTo>
                <a:cubicBezTo>
                  <a:pt x="3299" y="1494"/>
                  <a:pt x="3294" y="1494"/>
                  <a:pt x="3294" y="1497"/>
                </a:cubicBezTo>
                <a:cubicBezTo>
                  <a:pt x="3296" y="1498"/>
                  <a:pt x="3299" y="1499"/>
                  <a:pt x="3301" y="1500"/>
                </a:cubicBezTo>
                <a:cubicBezTo>
                  <a:pt x="3301" y="1499"/>
                  <a:pt x="3301" y="1497"/>
                  <a:pt x="3302" y="1497"/>
                </a:cubicBezTo>
                <a:cubicBezTo>
                  <a:pt x="3303" y="1502"/>
                  <a:pt x="3309" y="1499"/>
                  <a:pt x="3310" y="1496"/>
                </a:cubicBezTo>
                <a:cubicBezTo>
                  <a:pt x="3312" y="1500"/>
                  <a:pt x="3317" y="1494"/>
                  <a:pt x="3320" y="1500"/>
                </a:cubicBezTo>
                <a:cubicBezTo>
                  <a:pt x="3319" y="1500"/>
                  <a:pt x="3319" y="1502"/>
                  <a:pt x="3318" y="1502"/>
                </a:cubicBezTo>
                <a:cubicBezTo>
                  <a:pt x="3316" y="1501"/>
                  <a:pt x="3316" y="1498"/>
                  <a:pt x="3314" y="1498"/>
                </a:cubicBezTo>
                <a:cubicBezTo>
                  <a:pt x="3315" y="1504"/>
                  <a:pt x="3312" y="1500"/>
                  <a:pt x="3309" y="1501"/>
                </a:cubicBezTo>
                <a:cubicBezTo>
                  <a:pt x="3307" y="1505"/>
                  <a:pt x="3310" y="1505"/>
                  <a:pt x="3311" y="1508"/>
                </a:cubicBezTo>
                <a:cubicBezTo>
                  <a:pt x="3323" y="1507"/>
                  <a:pt x="3325" y="1500"/>
                  <a:pt x="3323" y="1492"/>
                </a:cubicBezTo>
                <a:cubicBezTo>
                  <a:pt x="3322" y="1492"/>
                  <a:pt x="3322" y="1494"/>
                  <a:pt x="3322" y="1495"/>
                </a:cubicBezTo>
                <a:lnTo>
                  <a:pt x="3321" y="1496"/>
                </a:lnTo>
                <a:lnTo>
                  <a:pt x="3319" y="1494"/>
                </a:lnTo>
                <a:cubicBezTo>
                  <a:pt x="3318" y="1491"/>
                  <a:pt x="3317" y="1487"/>
                  <a:pt x="3320" y="1484"/>
                </a:cubicBezTo>
                <a:cubicBezTo>
                  <a:pt x="3321" y="1484"/>
                  <a:pt x="3321" y="1485"/>
                  <a:pt x="3323" y="1485"/>
                </a:cubicBezTo>
                <a:cubicBezTo>
                  <a:pt x="3323" y="1484"/>
                  <a:pt x="3323" y="1483"/>
                  <a:pt x="3325" y="1483"/>
                </a:cubicBezTo>
                <a:cubicBezTo>
                  <a:pt x="3326" y="1479"/>
                  <a:pt x="3321" y="1482"/>
                  <a:pt x="3323" y="1479"/>
                </a:cubicBezTo>
                <a:close/>
                <a:moveTo>
                  <a:pt x="3335" y="1473"/>
                </a:moveTo>
                <a:cubicBezTo>
                  <a:pt x="3335" y="1479"/>
                  <a:pt x="3329" y="1480"/>
                  <a:pt x="3326" y="1481"/>
                </a:cubicBezTo>
                <a:cubicBezTo>
                  <a:pt x="3328" y="1481"/>
                  <a:pt x="3326" y="1485"/>
                  <a:pt x="3327" y="1486"/>
                </a:cubicBezTo>
                <a:cubicBezTo>
                  <a:pt x="3329" y="1487"/>
                  <a:pt x="3331" y="1488"/>
                  <a:pt x="3333" y="1489"/>
                </a:cubicBezTo>
                <a:lnTo>
                  <a:pt x="3334" y="1490"/>
                </a:lnTo>
                <a:cubicBezTo>
                  <a:pt x="3337" y="1484"/>
                  <a:pt x="3343" y="1479"/>
                  <a:pt x="3335" y="1473"/>
                </a:cubicBezTo>
                <a:close/>
                <a:moveTo>
                  <a:pt x="3353" y="1470"/>
                </a:moveTo>
                <a:lnTo>
                  <a:pt x="3353" y="1471"/>
                </a:lnTo>
                <a:cubicBezTo>
                  <a:pt x="3353" y="1471"/>
                  <a:pt x="3354" y="1471"/>
                  <a:pt x="3355" y="1471"/>
                </a:cubicBezTo>
                <a:lnTo>
                  <a:pt x="3355" y="1470"/>
                </a:lnTo>
                <a:cubicBezTo>
                  <a:pt x="3354" y="1470"/>
                  <a:pt x="3353" y="1470"/>
                  <a:pt x="3353" y="1470"/>
                </a:cubicBezTo>
                <a:close/>
                <a:moveTo>
                  <a:pt x="3295" y="1469"/>
                </a:moveTo>
                <a:cubicBezTo>
                  <a:pt x="3295" y="1469"/>
                  <a:pt x="3295" y="1469"/>
                  <a:pt x="3294" y="1469"/>
                </a:cubicBezTo>
                <a:lnTo>
                  <a:pt x="3295" y="1470"/>
                </a:lnTo>
                <a:cubicBezTo>
                  <a:pt x="3294" y="1473"/>
                  <a:pt x="3297" y="1473"/>
                  <a:pt x="3294" y="1475"/>
                </a:cubicBezTo>
                <a:cubicBezTo>
                  <a:pt x="3297" y="1476"/>
                  <a:pt x="3297" y="1469"/>
                  <a:pt x="3295" y="1469"/>
                </a:cubicBezTo>
                <a:close/>
                <a:moveTo>
                  <a:pt x="3281" y="1468"/>
                </a:moveTo>
                <a:lnTo>
                  <a:pt x="3281" y="1471"/>
                </a:lnTo>
                <a:cubicBezTo>
                  <a:pt x="3282" y="1471"/>
                  <a:pt x="3283" y="1471"/>
                  <a:pt x="3284" y="1471"/>
                </a:cubicBezTo>
                <a:lnTo>
                  <a:pt x="3284" y="1468"/>
                </a:lnTo>
                <a:cubicBezTo>
                  <a:pt x="3283" y="1468"/>
                  <a:pt x="3282" y="1468"/>
                  <a:pt x="3281" y="1468"/>
                </a:cubicBezTo>
                <a:close/>
                <a:moveTo>
                  <a:pt x="3355" y="1459"/>
                </a:moveTo>
                <a:cubicBezTo>
                  <a:pt x="3355" y="1463"/>
                  <a:pt x="3360" y="1464"/>
                  <a:pt x="3358" y="1468"/>
                </a:cubicBezTo>
                <a:lnTo>
                  <a:pt x="3358" y="1468"/>
                </a:lnTo>
                <a:cubicBezTo>
                  <a:pt x="3362" y="1468"/>
                  <a:pt x="3361" y="1463"/>
                  <a:pt x="3360" y="1459"/>
                </a:cubicBezTo>
                <a:cubicBezTo>
                  <a:pt x="3359" y="1459"/>
                  <a:pt x="3357" y="1459"/>
                  <a:pt x="3355" y="1459"/>
                </a:cubicBezTo>
                <a:close/>
                <a:moveTo>
                  <a:pt x="3287" y="1456"/>
                </a:moveTo>
                <a:cubicBezTo>
                  <a:pt x="3288" y="1459"/>
                  <a:pt x="3289" y="1461"/>
                  <a:pt x="3284" y="1461"/>
                </a:cubicBezTo>
                <a:lnTo>
                  <a:pt x="3284" y="1461"/>
                </a:lnTo>
                <a:cubicBezTo>
                  <a:pt x="3285" y="1464"/>
                  <a:pt x="3288" y="1468"/>
                  <a:pt x="3289" y="1470"/>
                </a:cubicBezTo>
                <a:lnTo>
                  <a:pt x="3289" y="1471"/>
                </a:lnTo>
                <a:lnTo>
                  <a:pt x="3289" y="1472"/>
                </a:lnTo>
                <a:cubicBezTo>
                  <a:pt x="3289" y="1472"/>
                  <a:pt x="3289" y="1471"/>
                  <a:pt x="3289" y="1471"/>
                </a:cubicBezTo>
                <a:lnTo>
                  <a:pt x="3289" y="1471"/>
                </a:lnTo>
                <a:lnTo>
                  <a:pt x="3289" y="1469"/>
                </a:lnTo>
                <a:cubicBezTo>
                  <a:pt x="3288" y="1463"/>
                  <a:pt x="3289" y="1460"/>
                  <a:pt x="3292" y="1456"/>
                </a:cubicBezTo>
                <a:lnTo>
                  <a:pt x="3287" y="1456"/>
                </a:lnTo>
                <a:close/>
                <a:moveTo>
                  <a:pt x="3302" y="1456"/>
                </a:moveTo>
                <a:cubicBezTo>
                  <a:pt x="3301" y="1456"/>
                  <a:pt x="3299" y="1456"/>
                  <a:pt x="3299" y="1457"/>
                </a:cubicBezTo>
                <a:cubicBezTo>
                  <a:pt x="3300" y="1457"/>
                  <a:pt x="3300" y="1459"/>
                  <a:pt x="3301" y="1459"/>
                </a:cubicBezTo>
                <a:lnTo>
                  <a:pt x="3301" y="1459"/>
                </a:lnTo>
                <a:cubicBezTo>
                  <a:pt x="3301" y="1458"/>
                  <a:pt x="3303" y="1458"/>
                  <a:pt x="3302" y="1456"/>
                </a:cubicBezTo>
                <a:close/>
                <a:moveTo>
                  <a:pt x="3331" y="1455"/>
                </a:moveTo>
                <a:cubicBezTo>
                  <a:pt x="3329" y="1461"/>
                  <a:pt x="3334" y="1468"/>
                  <a:pt x="3330" y="1472"/>
                </a:cubicBezTo>
                <a:cubicBezTo>
                  <a:pt x="3331" y="1465"/>
                  <a:pt x="3327" y="1469"/>
                  <a:pt x="3324" y="1467"/>
                </a:cubicBezTo>
                <a:cubicBezTo>
                  <a:pt x="3325" y="1465"/>
                  <a:pt x="3326" y="1465"/>
                  <a:pt x="3326" y="1464"/>
                </a:cubicBezTo>
                <a:cubicBezTo>
                  <a:pt x="3324" y="1464"/>
                  <a:pt x="3324" y="1463"/>
                  <a:pt x="3324" y="1460"/>
                </a:cubicBezTo>
                <a:cubicBezTo>
                  <a:pt x="3322" y="1461"/>
                  <a:pt x="3319" y="1461"/>
                  <a:pt x="3316" y="1461"/>
                </a:cubicBezTo>
                <a:cubicBezTo>
                  <a:pt x="3316" y="1465"/>
                  <a:pt x="3323" y="1462"/>
                  <a:pt x="3322" y="1467"/>
                </a:cubicBezTo>
                <a:cubicBezTo>
                  <a:pt x="3322" y="1470"/>
                  <a:pt x="3319" y="1469"/>
                  <a:pt x="3320" y="1473"/>
                </a:cubicBezTo>
                <a:cubicBezTo>
                  <a:pt x="3325" y="1470"/>
                  <a:pt x="3328" y="1477"/>
                  <a:pt x="3334" y="1475"/>
                </a:cubicBezTo>
                <a:cubicBezTo>
                  <a:pt x="3336" y="1472"/>
                  <a:pt x="3332" y="1469"/>
                  <a:pt x="3336" y="1467"/>
                </a:cubicBezTo>
                <a:cubicBezTo>
                  <a:pt x="3335" y="1468"/>
                  <a:pt x="3339" y="1470"/>
                  <a:pt x="3339" y="1468"/>
                </a:cubicBezTo>
                <a:cubicBezTo>
                  <a:pt x="3337" y="1466"/>
                  <a:pt x="3337" y="1465"/>
                  <a:pt x="3337" y="1463"/>
                </a:cubicBezTo>
                <a:lnTo>
                  <a:pt x="3337" y="1461"/>
                </a:lnTo>
                <a:lnTo>
                  <a:pt x="3338" y="1461"/>
                </a:lnTo>
                <a:lnTo>
                  <a:pt x="3337" y="1461"/>
                </a:lnTo>
                <a:lnTo>
                  <a:pt x="3337" y="1461"/>
                </a:lnTo>
                <a:lnTo>
                  <a:pt x="3336" y="1461"/>
                </a:lnTo>
                <a:cubicBezTo>
                  <a:pt x="3333" y="1461"/>
                  <a:pt x="3335" y="1455"/>
                  <a:pt x="3331" y="1455"/>
                </a:cubicBezTo>
                <a:close/>
                <a:moveTo>
                  <a:pt x="3356" y="1455"/>
                </a:moveTo>
                <a:lnTo>
                  <a:pt x="3356" y="1455"/>
                </a:lnTo>
                <a:lnTo>
                  <a:pt x="3354" y="1456"/>
                </a:lnTo>
                <a:cubicBezTo>
                  <a:pt x="3352" y="1457"/>
                  <a:pt x="3351" y="1460"/>
                  <a:pt x="3349" y="1461"/>
                </a:cubicBezTo>
                <a:cubicBezTo>
                  <a:pt x="3352" y="1464"/>
                  <a:pt x="3354" y="1458"/>
                  <a:pt x="3355" y="1456"/>
                </a:cubicBezTo>
                <a:lnTo>
                  <a:pt x="3356" y="1455"/>
                </a:lnTo>
                <a:lnTo>
                  <a:pt x="3357" y="1455"/>
                </a:lnTo>
                <a:lnTo>
                  <a:pt x="3356" y="1455"/>
                </a:lnTo>
                <a:close/>
                <a:moveTo>
                  <a:pt x="3348" y="1454"/>
                </a:moveTo>
                <a:cubicBezTo>
                  <a:pt x="3346" y="1454"/>
                  <a:pt x="3344" y="1454"/>
                  <a:pt x="3344" y="1456"/>
                </a:cubicBezTo>
                <a:lnTo>
                  <a:pt x="3345" y="1457"/>
                </a:lnTo>
                <a:cubicBezTo>
                  <a:pt x="3346" y="1457"/>
                  <a:pt x="3347" y="1458"/>
                  <a:pt x="3348" y="1457"/>
                </a:cubicBezTo>
                <a:lnTo>
                  <a:pt x="3348" y="1454"/>
                </a:lnTo>
                <a:close/>
                <a:moveTo>
                  <a:pt x="3269" y="1454"/>
                </a:moveTo>
                <a:cubicBezTo>
                  <a:pt x="3267" y="1453"/>
                  <a:pt x="3267" y="1456"/>
                  <a:pt x="3265" y="1456"/>
                </a:cubicBezTo>
                <a:lnTo>
                  <a:pt x="3266" y="1456"/>
                </a:lnTo>
                <a:cubicBezTo>
                  <a:pt x="3266" y="1459"/>
                  <a:pt x="3268" y="1460"/>
                  <a:pt x="3269" y="1461"/>
                </a:cubicBezTo>
                <a:cubicBezTo>
                  <a:pt x="3270" y="1458"/>
                  <a:pt x="3269" y="1458"/>
                  <a:pt x="3269" y="1454"/>
                </a:cubicBezTo>
                <a:close/>
                <a:moveTo>
                  <a:pt x="3311" y="1453"/>
                </a:moveTo>
                <a:cubicBezTo>
                  <a:pt x="3308" y="1454"/>
                  <a:pt x="3307" y="1456"/>
                  <a:pt x="3304" y="1457"/>
                </a:cubicBezTo>
                <a:cubicBezTo>
                  <a:pt x="3305" y="1461"/>
                  <a:pt x="3302" y="1462"/>
                  <a:pt x="3305" y="1467"/>
                </a:cubicBezTo>
                <a:cubicBezTo>
                  <a:pt x="3309" y="1463"/>
                  <a:pt x="3310" y="1465"/>
                  <a:pt x="3313" y="1464"/>
                </a:cubicBezTo>
                <a:lnTo>
                  <a:pt x="3314" y="1464"/>
                </a:lnTo>
                <a:cubicBezTo>
                  <a:pt x="3314" y="1459"/>
                  <a:pt x="3311" y="1458"/>
                  <a:pt x="3311" y="1453"/>
                </a:cubicBezTo>
                <a:close/>
                <a:moveTo>
                  <a:pt x="3321" y="1453"/>
                </a:moveTo>
                <a:lnTo>
                  <a:pt x="3321" y="1453"/>
                </a:lnTo>
                <a:lnTo>
                  <a:pt x="3319" y="1454"/>
                </a:lnTo>
                <a:cubicBezTo>
                  <a:pt x="3317" y="1455"/>
                  <a:pt x="3314" y="1455"/>
                  <a:pt x="3313" y="1457"/>
                </a:cubicBezTo>
                <a:cubicBezTo>
                  <a:pt x="3314" y="1460"/>
                  <a:pt x="3320" y="1459"/>
                  <a:pt x="3321" y="1457"/>
                </a:cubicBezTo>
                <a:lnTo>
                  <a:pt x="3321" y="1453"/>
                </a:lnTo>
                <a:lnTo>
                  <a:pt x="3321" y="1453"/>
                </a:lnTo>
                <a:lnTo>
                  <a:pt x="3321" y="1453"/>
                </a:lnTo>
                <a:close/>
                <a:moveTo>
                  <a:pt x="3327" y="1451"/>
                </a:moveTo>
                <a:cubicBezTo>
                  <a:pt x="3326" y="1454"/>
                  <a:pt x="3324" y="1457"/>
                  <a:pt x="3328" y="1457"/>
                </a:cubicBezTo>
                <a:lnTo>
                  <a:pt x="3328" y="1457"/>
                </a:lnTo>
                <a:cubicBezTo>
                  <a:pt x="3328" y="1456"/>
                  <a:pt x="3329" y="1452"/>
                  <a:pt x="3327" y="1451"/>
                </a:cubicBezTo>
                <a:close/>
                <a:moveTo>
                  <a:pt x="3245" y="1445"/>
                </a:moveTo>
                <a:cubicBezTo>
                  <a:pt x="3244" y="1445"/>
                  <a:pt x="3243" y="1446"/>
                  <a:pt x="3243" y="1447"/>
                </a:cubicBezTo>
                <a:lnTo>
                  <a:pt x="3243" y="1447"/>
                </a:lnTo>
                <a:cubicBezTo>
                  <a:pt x="3246" y="1448"/>
                  <a:pt x="3250" y="1451"/>
                  <a:pt x="3250" y="1447"/>
                </a:cubicBezTo>
                <a:cubicBezTo>
                  <a:pt x="3249" y="1447"/>
                  <a:pt x="3247" y="1445"/>
                  <a:pt x="3245" y="1445"/>
                </a:cubicBezTo>
                <a:close/>
                <a:moveTo>
                  <a:pt x="3267" y="1445"/>
                </a:moveTo>
                <a:cubicBezTo>
                  <a:pt x="3267" y="1445"/>
                  <a:pt x="3266" y="1445"/>
                  <a:pt x="3265" y="1445"/>
                </a:cubicBezTo>
                <a:lnTo>
                  <a:pt x="3265" y="1445"/>
                </a:lnTo>
                <a:cubicBezTo>
                  <a:pt x="3264" y="1449"/>
                  <a:pt x="3266" y="1452"/>
                  <a:pt x="3270" y="1452"/>
                </a:cubicBezTo>
                <a:cubicBezTo>
                  <a:pt x="3271" y="1450"/>
                  <a:pt x="3271" y="1448"/>
                  <a:pt x="3270" y="1446"/>
                </a:cubicBezTo>
                <a:cubicBezTo>
                  <a:pt x="3269" y="1447"/>
                  <a:pt x="3268" y="1445"/>
                  <a:pt x="3267" y="1445"/>
                </a:cubicBezTo>
                <a:close/>
                <a:moveTo>
                  <a:pt x="3289" y="1440"/>
                </a:moveTo>
                <a:lnTo>
                  <a:pt x="3288" y="1440"/>
                </a:lnTo>
                <a:lnTo>
                  <a:pt x="3287" y="1441"/>
                </a:lnTo>
                <a:cubicBezTo>
                  <a:pt x="3283" y="1442"/>
                  <a:pt x="3284" y="1449"/>
                  <a:pt x="3278" y="1445"/>
                </a:cubicBezTo>
                <a:cubicBezTo>
                  <a:pt x="3277" y="1448"/>
                  <a:pt x="3275" y="1449"/>
                  <a:pt x="3273" y="1450"/>
                </a:cubicBezTo>
                <a:cubicBezTo>
                  <a:pt x="3276" y="1449"/>
                  <a:pt x="3281" y="1453"/>
                  <a:pt x="3285" y="1448"/>
                </a:cubicBezTo>
                <a:cubicBezTo>
                  <a:pt x="3286" y="1449"/>
                  <a:pt x="3286" y="1451"/>
                  <a:pt x="3289" y="1451"/>
                </a:cubicBezTo>
                <a:cubicBezTo>
                  <a:pt x="3291" y="1446"/>
                  <a:pt x="3286" y="1446"/>
                  <a:pt x="3288" y="1442"/>
                </a:cubicBezTo>
                <a:lnTo>
                  <a:pt x="3288" y="1440"/>
                </a:lnTo>
                <a:lnTo>
                  <a:pt x="3289" y="1440"/>
                </a:lnTo>
                <a:lnTo>
                  <a:pt x="3289" y="1440"/>
                </a:lnTo>
                <a:close/>
                <a:moveTo>
                  <a:pt x="3300" y="1435"/>
                </a:moveTo>
                <a:cubicBezTo>
                  <a:pt x="3298" y="1435"/>
                  <a:pt x="3295" y="1437"/>
                  <a:pt x="3294" y="1438"/>
                </a:cubicBezTo>
                <a:lnTo>
                  <a:pt x="3293" y="1438"/>
                </a:lnTo>
                <a:cubicBezTo>
                  <a:pt x="3293" y="1441"/>
                  <a:pt x="3294" y="1444"/>
                  <a:pt x="3296" y="1446"/>
                </a:cubicBezTo>
                <a:cubicBezTo>
                  <a:pt x="3294" y="1446"/>
                  <a:pt x="3292" y="1446"/>
                  <a:pt x="3292" y="1447"/>
                </a:cubicBezTo>
                <a:cubicBezTo>
                  <a:pt x="3297" y="1446"/>
                  <a:pt x="3294" y="1454"/>
                  <a:pt x="3300" y="1451"/>
                </a:cubicBezTo>
                <a:cubicBezTo>
                  <a:pt x="3299" y="1443"/>
                  <a:pt x="3297" y="1442"/>
                  <a:pt x="3302" y="1436"/>
                </a:cubicBezTo>
                <a:cubicBezTo>
                  <a:pt x="3301" y="1436"/>
                  <a:pt x="3300" y="1435"/>
                  <a:pt x="3300" y="1435"/>
                </a:cubicBezTo>
                <a:close/>
                <a:moveTo>
                  <a:pt x="3247" y="1428"/>
                </a:moveTo>
                <a:lnTo>
                  <a:pt x="3247" y="1431"/>
                </a:lnTo>
                <a:cubicBezTo>
                  <a:pt x="3247" y="1431"/>
                  <a:pt x="3248" y="1431"/>
                  <a:pt x="3249" y="1431"/>
                </a:cubicBezTo>
                <a:lnTo>
                  <a:pt x="3249" y="1428"/>
                </a:lnTo>
                <a:cubicBezTo>
                  <a:pt x="3248" y="1428"/>
                  <a:pt x="3247" y="1428"/>
                  <a:pt x="3247" y="1428"/>
                </a:cubicBezTo>
                <a:close/>
                <a:moveTo>
                  <a:pt x="3316" y="1427"/>
                </a:moveTo>
                <a:lnTo>
                  <a:pt x="3316" y="1427"/>
                </a:lnTo>
                <a:cubicBezTo>
                  <a:pt x="3316" y="1428"/>
                  <a:pt x="3316" y="1428"/>
                  <a:pt x="3316" y="1429"/>
                </a:cubicBezTo>
                <a:cubicBezTo>
                  <a:pt x="3312" y="1431"/>
                  <a:pt x="3313" y="1429"/>
                  <a:pt x="3309" y="1429"/>
                </a:cubicBezTo>
                <a:cubicBezTo>
                  <a:pt x="3312" y="1434"/>
                  <a:pt x="3311" y="1435"/>
                  <a:pt x="3309" y="1438"/>
                </a:cubicBezTo>
                <a:cubicBezTo>
                  <a:pt x="3310" y="1438"/>
                  <a:pt x="3311" y="1438"/>
                  <a:pt x="3312" y="1439"/>
                </a:cubicBezTo>
                <a:cubicBezTo>
                  <a:pt x="3314" y="1438"/>
                  <a:pt x="3313" y="1432"/>
                  <a:pt x="3317" y="1432"/>
                </a:cubicBezTo>
                <a:lnTo>
                  <a:pt x="3317" y="1439"/>
                </a:lnTo>
                <a:cubicBezTo>
                  <a:pt x="3314" y="1437"/>
                  <a:pt x="3313" y="1444"/>
                  <a:pt x="3311" y="1447"/>
                </a:cubicBezTo>
                <a:cubicBezTo>
                  <a:pt x="3311" y="1443"/>
                  <a:pt x="3308" y="1436"/>
                  <a:pt x="3306" y="1438"/>
                </a:cubicBezTo>
                <a:cubicBezTo>
                  <a:pt x="3310" y="1438"/>
                  <a:pt x="3306" y="1440"/>
                  <a:pt x="3304" y="1440"/>
                </a:cubicBezTo>
                <a:cubicBezTo>
                  <a:pt x="3305" y="1445"/>
                  <a:pt x="3301" y="1445"/>
                  <a:pt x="3301" y="1449"/>
                </a:cubicBezTo>
                <a:cubicBezTo>
                  <a:pt x="3302" y="1450"/>
                  <a:pt x="3303" y="1451"/>
                  <a:pt x="3304" y="1451"/>
                </a:cubicBezTo>
                <a:cubicBezTo>
                  <a:pt x="3308" y="1451"/>
                  <a:pt x="3308" y="1448"/>
                  <a:pt x="3312" y="1448"/>
                </a:cubicBezTo>
                <a:cubicBezTo>
                  <a:pt x="3313" y="1449"/>
                  <a:pt x="3313" y="1452"/>
                  <a:pt x="3315" y="1451"/>
                </a:cubicBezTo>
                <a:cubicBezTo>
                  <a:pt x="3314" y="1447"/>
                  <a:pt x="3320" y="1450"/>
                  <a:pt x="3320" y="1448"/>
                </a:cubicBezTo>
                <a:lnTo>
                  <a:pt x="3320" y="1436"/>
                </a:lnTo>
                <a:cubicBezTo>
                  <a:pt x="3322" y="1436"/>
                  <a:pt x="3321" y="1439"/>
                  <a:pt x="3324" y="1438"/>
                </a:cubicBezTo>
                <a:cubicBezTo>
                  <a:pt x="3320" y="1434"/>
                  <a:pt x="3326" y="1431"/>
                  <a:pt x="3324" y="1427"/>
                </a:cubicBezTo>
                <a:cubicBezTo>
                  <a:pt x="3322" y="1428"/>
                  <a:pt x="3321" y="1430"/>
                  <a:pt x="3319" y="1430"/>
                </a:cubicBezTo>
                <a:cubicBezTo>
                  <a:pt x="3318" y="1428"/>
                  <a:pt x="3316" y="1428"/>
                  <a:pt x="3316" y="1427"/>
                </a:cubicBezTo>
                <a:close/>
                <a:moveTo>
                  <a:pt x="3319" y="1409"/>
                </a:moveTo>
                <a:cubicBezTo>
                  <a:pt x="3317" y="1409"/>
                  <a:pt x="3315" y="1409"/>
                  <a:pt x="3313" y="1410"/>
                </a:cubicBezTo>
                <a:cubicBezTo>
                  <a:pt x="3313" y="1414"/>
                  <a:pt x="3316" y="1420"/>
                  <a:pt x="3316" y="1426"/>
                </a:cubicBezTo>
                <a:lnTo>
                  <a:pt x="3316" y="1426"/>
                </a:lnTo>
                <a:cubicBezTo>
                  <a:pt x="3317" y="1425"/>
                  <a:pt x="3320" y="1425"/>
                  <a:pt x="3320" y="1424"/>
                </a:cubicBezTo>
                <a:cubicBezTo>
                  <a:pt x="3319" y="1423"/>
                  <a:pt x="3318" y="1422"/>
                  <a:pt x="3318" y="1421"/>
                </a:cubicBezTo>
                <a:cubicBezTo>
                  <a:pt x="3320" y="1421"/>
                  <a:pt x="3321" y="1421"/>
                  <a:pt x="3322" y="1421"/>
                </a:cubicBezTo>
                <a:cubicBezTo>
                  <a:pt x="3321" y="1417"/>
                  <a:pt x="3321" y="1413"/>
                  <a:pt x="3324" y="1411"/>
                </a:cubicBezTo>
                <a:cubicBezTo>
                  <a:pt x="3322" y="1410"/>
                  <a:pt x="3320" y="1409"/>
                  <a:pt x="3319" y="1409"/>
                </a:cubicBezTo>
                <a:close/>
                <a:moveTo>
                  <a:pt x="3230" y="1404"/>
                </a:moveTo>
                <a:lnTo>
                  <a:pt x="3230" y="1404"/>
                </a:lnTo>
                <a:cubicBezTo>
                  <a:pt x="3230" y="1407"/>
                  <a:pt x="3230" y="1410"/>
                  <a:pt x="3234" y="1410"/>
                </a:cubicBezTo>
                <a:cubicBezTo>
                  <a:pt x="3234" y="1408"/>
                  <a:pt x="3234" y="1406"/>
                  <a:pt x="3233" y="1404"/>
                </a:cubicBezTo>
                <a:cubicBezTo>
                  <a:pt x="3232" y="1404"/>
                  <a:pt x="3231" y="1404"/>
                  <a:pt x="3230" y="1404"/>
                </a:cubicBezTo>
                <a:close/>
                <a:moveTo>
                  <a:pt x="3247" y="1400"/>
                </a:moveTo>
                <a:lnTo>
                  <a:pt x="3247" y="1400"/>
                </a:lnTo>
                <a:lnTo>
                  <a:pt x="3247" y="1400"/>
                </a:lnTo>
                <a:lnTo>
                  <a:pt x="3247" y="1400"/>
                </a:lnTo>
                <a:close/>
                <a:moveTo>
                  <a:pt x="3185" y="1394"/>
                </a:moveTo>
                <a:cubicBezTo>
                  <a:pt x="3183" y="1394"/>
                  <a:pt x="3182" y="1395"/>
                  <a:pt x="3182" y="1396"/>
                </a:cubicBezTo>
                <a:lnTo>
                  <a:pt x="3182" y="1396"/>
                </a:lnTo>
                <a:cubicBezTo>
                  <a:pt x="3185" y="1396"/>
                  <a:pt x="3187" y="1399"/>
                  <a:pt x="3188" y="1395"/>
                </a:cubicBezTo>
                <a:cubicBezTo>
                  <a:pt x="3187" y="1394"/>
                  <a:pt x="3186" y="1394"/>
                  <a:pt x="3185" y="1394"/>
                </a:cubicBezTo>
                <a:close/>
                <a:moveTo>
                  <a:pt x="3197" y="1391"/>
                </a:moveTo>
                <a:lnTo>
                  <a:pt x="3197" y="1391"/>
                </a:lnTo>
                <a:cubicBezTo>
                  <a:pt x="3198" y="1393"/>
                  <a:pt x="3198" y="1397"/>
                  <a:pt x="3199" y="1398"/>
                </a:cubicBezTo>
                <a:cubicBezTo>
                  <a:pt x="3201" y="1397"/>
                  <a:pt x="3201" y="1394"/>
                  <a:pt x="3202" y="1392"/>
                </a:cubicBezTo>
                <a:cubicBezTo>
                  <a:pt x="3199" y="1393"/>
                  <a:pt x="3199" y="1391"/>
                  <a:pt x="3197" y="1391"/>
                </a:cubicBezTo>
                <a:close/>
                <a:moveTo>
                  <a:pt x="3246" y="1390"/>
                </a:moveTo>
                <a:cubicBezTo>
                  <a:pt x="3244" y="1394"/>
                  <a:pt x="3242" y="1398"/>
                  <a:pt x="3245" y="1403"/>
                </a:cubicBezTo>
                <a:cubicBezTo>
                  <a:pt x="3243" y="1406"/>
                  <a:pt x="3239" y="1401"/>
                  <a:pt x="3239" y="1407"/>
                </a:cubicBezTo>
                <a:cubicBezTo>
                  <a:pt x="3244" y="1406"/>
                  <a:pt x="3248" y="1405"/>
                  <a:pt x="3250" y="1411"/>
                </a:cubicBezTo>
                <a:cubicBezTo>
                  <a:pt x="3249" y="1407"/>
                  <a:pt x="3255" y="1404"/>
                  <a:pt x="3251" y="1401"/>
                </a:cubicBezTo>
                <a:cubicBezTo>
                  <a:pt x="3251" y="1403"/>
                  <a:pt x="3248" y="1402"/>
                  <a:pt x="3247" y="1401"/>
                </a:cubicBezTo>
                <a:lnTo>
                  <a:pt x="3247" y="1400"/>
                </a:lnTo>
                <a:lnTo>
                  <a:pt x="3247" y="1397"/>
                </a:lnTo>
                <a:cubicBezTo>
                  <a:pt x="3248" y="1394"/>
                  <a:pt x="3248" y="1391"/>
                  <a:pt x="3246" y="1390"/>
                </a:cubicBezTo>
                <a:close/>
                <a:moveTo>
                  <a:pt x="3227" y="1389"/>
                </a:moveTo>
                <a:lnTo>
                  <a:pt x="3227" y="1389"/>
                </a:lnTo>
                <a:lnTo>
                  <a:pt x="3227" y="1389"/>
                </a:lnTo>
                <a:lnTo>
                  <a:pt x="3227" y="1390"/>
                </a:lnTo>
                <a:cubicBezTo>
                  <a:pt x="3227" y="1393"/>
                  <a:pt x="3225" y="1397"/>
                  <a:pt x="3229" y="1396"/>
                </a:cubicBezTo>
                <a:cubicBezTo>
                  <a:pt x="3229" y="1394"/>
                  <a:pt x="3229" y="1392"/>
                  <a:pt x="3228" y="1390"/>
                </a:cubicBezTo>
                <a:lnTo>
                  <a:pt x="3227" y="1389"/>
                </a:lnTo>
                <a:lnTo>
                  <a:pt x="3227" y="1389"/>
                </a:lnTo>
                <a:close/>
                <a:moveTo>
                  <a:pt x="3300" y="1389"/>
                </a:moveTo>
                <a:cubicBezTo>
                  <a:pt x="3298" y="1389"/>
                  <a:pt x="3296" y="1389"/>
                  <a:pt x="3297" y="1391"/>
                </a:cubicBezTo>
                <a:lnTo>
                  <a:pt x="3297" y="1391"/>
                </a:lnTo>
                <a:cubicBezTo>
                  <a:pt x="3298" y="1391"/>
                  <a:pt x="3300" y="1390"/>
                  <a:pt x="3300" y="1389"/>
                </a:cubicBezTo>
                <a:close/>
                <a:moveTo>
                  <a:pt x="3188" y="1385"/>
                </a:moveTo>
                <a:lnTo>
                  <a:pt x="3188" y="1387"/>
                </a:lnTo>
                <a:cubicBezTo>
                  <a:pt x="3188" y="1387"/>
                  <a:pt x="3189" y="1387"/>
                  <a:pt x="3190" y="1387"/>
                </a:cubicBezTo>
                <a:lnTo>
                  <a:pt x="3190" y="1385"/>
                </a:lnTo>
                <a:cubicBezTo>
                  <a:pt x="3189" y="1385"/>
                  <a:pt x="3188" y="1385"/>
                  <a:pt x="3188" y="1385"/>
                </a:cubicBezTo>
                <a:close/>
                <a:moveTo>
                  <a:pt x="3251" y="1383"/>
                </a:moveTo>
                <a:cubicBezTo>
                  <a:pt x="3248" y="1383"/>
                  <a:pt x="3245" y="1384"/>
                  <a:pt x="3244" y="1386"/>
                </a:cubicBezTo>
                <a:cubicBezTo>
                  <a:pt x="3248" y="1386"/>
                  <a:pt x="3250" y="1388"/>
                  <a:pt x="3252" y="1391"/>
                </a:cubicBezTo>
                <a:cubicBezTo>
                  <a:pt x="3254" y="1390"/>
                  <a:pt x="3253" y="1387"/>
                  <a:pt x="3253" y="1384"/>
                </a:cubicBezTo>
                <a:lnTo>
                  <a:pt x="3253" y="1384"/>
                </a:lnTo>
                <a:cubicBezTo>
                  <a:pt x="3253" y="1384"/>
                  <a:pt x="3252" y="1383"/>
                  <a:pt x="3251" y="1383"/>
                </a:cubicBezTo>
                <a:close/>
                <a:moveTo>
                  <a:pt x="3271" y="1382"/>
                </a:moveTo>
                <a:lnTo>
                  <a:pt x="3271" y="1385"/>
                </a:lnTo>
                <a:cubicBezTo>
                  <a:pt x="3271" y="1385"/>
                  <a:pt x="3272" y="1385"/>
                  <a:pt x="3273" y="1385"/>
                </a:cubicBezTo>
                <a:lnTo>
                  <a:pt x="3273" y="1385"/>
                </a:lnTo>
                <a:cubicBezTo>
                  <a:pt x="3273" y="1384"/>
                  <a:pt x="3274" y="1384"/>
                  <a:pt x="3274" y="1382"/>
                </a:cubicBezTo>
                <a:cubicBezTo>
                  <a:pt x="3273" y="1382"/>
                  <a:pt x="3272" y="1382"/>
                  <a:pt x="3271" y="1382"/>
                </a:cubicBezTo>
                <a:close/>
                <a:moveTo>
                  <a:pt x="3186" y="1378"/>
                </a:moveTo>
                <a:lnTo>
                  <a:pt x="3187" y="1382"/>
                </a:lnTo>
                <a:cubicBezTo>
                  <a:pt x="3188" y="1382"/>
                  <a:pt x="3189" y="1382"/>
                  <a:pt x="3190" y="1382"/>
                </a:cubicBezTo>
                <a:cubicBezTo>
                  <a:pt x="3190" y="1379"/>
                  <a:pt x="3189" y="1378"/>
                  <a:pt x="3186" y="1378"/>
                </a:cubicBezTo>
                <a:close/>
                <a:moveTo>
                  <a:pt x="3265" y="1378"/>
                </a:moveTo>
                <a:cubicBezTo>
                  <a:pt x="3264" y="1384"/>
                  <a:pt x="3270" y="1378"/>
                  <a:pt x="3265" y="1378"/>
                </a:cubicBezTo>
                <a:close/>
                <a:moveTo>
                  <a:pt x="3235" y="1374"/>
                </a:moveTo>
                <a:cubicBezTo>
                  <a:pt x="3234" y="1374"/>
                  <a:pt x="3234" y="1375"/>
                  <a:pt x="3234" y="1376"/>
                </a:cubicBezTo>
                <a:cubicBezTo>
                  <a:pt x="3233" y="1379"/>
                  <a:pt x="3235" y="1382"/>
                  <a:pt x="3237" y="1382"/>
                </a:cubicBezTo>
                <a:cubicBezTo>
                  <a:pt x="3237" y="1379"/>
                  <a:pt x="3237" y="1375"/>
                  <a:pt x="3235" y="1374"/>
                </a:cubicBezTo>
                <a:close/>
                <a:moveTo>
                  <a:pt x="3229" y="1373"/>
                </a:moveTo>
                <a:cubicBezTo>
                  <a:pt x="3228" y="1373"/>
                  <a:pt x="3227" y="1374"/>
                  <a:pt x="3226" y="1375"/>
                </a:cubicBezTo>
                <a:cubicBezTo>
                  <a:pt x="3225" y="1376"/>
                  <a:pt x="3226" y="1378"/>
                  <a:pt x="3227" y="1379"/>
                </a:cubicBezTo>
                <a:cubicBezTo>
                  <a:pt x="3227" y="1379"/>
                  <a:pt x="3227" y="1379"/>
                  <a:pt x="3228" y="1379"/>
                </a:cubicBezTo>
                <a:cubicBezTo>
                  <a:pt x="3229" y="1379"/>
                  <a:pt x="3230" y="1378"/>
                  <a:pt x="3231" y="1376"/>
                </a:cubicBezTo>
                <a:lnTo>
                  <a:pt x="3231" y="1375"/>
                </a:lnTo>
                <a:lnTo>
                  <a:pt x="3231" y="1375"/>
                </a:lnTo>
                <a:lnTo>
                  <a:pt x="3231" y="1375"/>
                </a:lnTo>
                <a:lnTo>
                  <a:pt x="3231" y="1375"/>
                </a:lnTo>
                <a:lnTo>
                  <a:pt x="3230" y="1374"/>
                </a:lnTo>
                <a:cubicBezTo>
                  <a:pt x="3230" y="1374"/>
                  <a:pt x="3229" y="1373"/>
                  <a:pt x="3229" y="1373"/>
                </a:cubicBezTo>
                <a:close/>
                <a:moveTo>
                  <a:pt x="3216" y="1372"/>
                </a:moveTo>
                <a:lnTo>
                  <a:pt x="3216" y="1372"/>
                </a:lnTo>
                <a:cubicBezTo>
                  <a:pt x="3217" y="1376"/>
                  <a:pt x="3215" y="1377"/>
                  <a:pt x="3217" y="1380"/>
                </a:cubicBezTo>
                <a:cubicBezTo>
                  <a:pt x="3218" y="1376"/>
                  <a:pt x="3218" y="1384"/>
                  <a:pt x="3222" y="1381"/>
                </a:cubicBezTo>
                <a:lnTo>
                  <a:pt x="3222" y="1373"/>
                </a:lnTo>
                <a:cubicBezTo>
                  <a:pt x="3220" y="1373"/>
                  <a:pt x="3217" y="1373"/>
                  <a:pt x="3216" y="1372"/>
                </a:cubicBezTo>
                <a:close/>
                <a:moveTo>
                  <a:pt x="3163" y="1371"/>
                </a:moveTo>
                <a:cubicBezTo>
                  <a:pt x="3163" y="1372"/>
                  <a:pt x="3163" y="1373"/>
                  <a:pt x="3162" y="1374"/>
                </a:cubicBezTo>
                <a:lnTo>
                  <a:pt x="3162" y="1374"/>
                </a:lnTo>
                <a:cubicBezTo>
                  <a:pt x="3164" y="1374"/>
                  <a:pt x="3164" y="1376"/>
                  <a:pt x="3167" y="1375"/>
                </a:cubicBezTo>
                <a:cubicBezTo>
                  <a:pt x="3168" y="1371"/>
                  <a:pt x="3165" y="1371"/>
                  <a:pt x="3163" y="1371"/>
                </a:cubicBezTo>
                <a:close/>
                <a:moveTo>
                  <a:pt x="3170" y="1370"/>
                </a:moveTo>
                <a:lnTo>
                  <a:pt x="3170" y="1371"/>
                </a:lnTo>
                <a:cubicBezTo>
                  <a:pt x="3168" y="1372"/>
                  <a:pt x="3168" y="1377"/>
                  <a:pt x="3171" y="1377"/>
                </a:cubicBezTo>
                <a:cubicBezTo>
                  <a:pt x="3173" y="1374"/>
                  <a:pt x="3174" y="1372"/>
                  <a:pt x="3170" y="1370"/>
                </a:cubicBezTo>
                <a:close/>
                <a:moveTo>
                  <a:pt x="3241" y="1363"/>
                </a:moveTo>
                <a:cubicBezTo>
                  <a:pt x="3245" y="1368"/>
                  <a:pt x="3244" y="1379"/>
                  <a:pt x="3248" y="1381"/>
                </a:cubicBezTo>
                <a:cubicBezTo>
                  <a:pt x="3251" y="1374"/>
                  <a:pt x="3244" y="1372"/>
                  <a:pt x="3246" y="1366"/>
                </a:cubicBezTo>
                <a:lnTo>
                  <a:pt x="3246" y="1366"/>
                </a:lnTo>
                <a:cubicBezTo>
                  <a:pt x="3242" y="1367"/>
                  <a:pt x="3243" y="1363"/>
                  <a:pt x="3241" y="1363"/>
                </a:cubicBezTo>
                <a:close/>
                <a:moveTo>
                  <a:pt x="3262" y="1353"/>
                </a:moveTo>
                <a:lnTo>
                  <a:pt x="3261" y="1353"/>
                </a:lnTo>
                <a:lnTo>
                  <a:pt x="3261" y="1353"/>
                </a:lnTo>
                <a:lnTo>
                  <a:pt x="3261" y="1353"/>
                </a:lnTo>
                <a:lnTo>
                  <a:pt x="3261" y="1353"/>
                </a:lnTo>
                <a:lnTo>
                  <a:pt x="3261" y="1356"/>
                </a:lnTo>
                <a:cubicBezTo>
                  <a:pt x="3261" y="1359"/>
                  <a:pt x="3262" y="1360"/>
                  <a:pt x="3260" y="1362"/>
                </a:cubicBezTo>
                <a:cubicBezTo>
                  <a:pt x="3261" y="1362"/>
                  <a:pt x="3262" y="1362"/>
                  <a:pt x="3264" y="1362"/>
                </a:cubicBezTo>
                <a:cubicBezTo>
                  <a:pt x="3262" y="1358"/>
                  <a:pt x="3265" y="1359"/>
                  <a:pt x="3265" y="1354"/>
                </a:cubicBezTo>
                <a:cubicBezTo>
                  <a:pt x="3264" y="1354"/>
                  <a:pt x="3263" y="1353"/>
                  <a:pt x="3262" y="1353"/>
                </a:cubicBezTo>
                <a:close/>
                <a:moveTo>
                  <a:pt x="3247" y="1352"/>
                </a:moveTo>
                <a:cubicBezTo>
                  <a:pt x="3248" y="1353"/>
                  <a:pt x="3247" y="1354"/>
                  <a:pt x="3247" y="1355"/>
                </a:cubicBezTo>
                <a:lnTo>
                  <a:pt x="3246" y="1356"/>
                </a:lnTo>
                <a:lnTo>
                  <a:pt x="3246" y="1356"/>
                </a:lnTo>
                <a:lnTo>
                  <a:pt x="3246" y="1356"/>
                </a:lnTo>
                <a:lnTo>
                  <a:pt x="3246" y="1356"/>
                </a:lnTo>
                <a:lnTo>
                  <a:pt x="3247" y="1356"/>
                </a:lnTo>
                <a:cubicBezTo>
                  <a:pt x="3249" y="1356"/>
                  <a:pt x="3249" y="1351"/>
                  <a:pt x="3247" y="1352"/>
                </a:cubicBezTo>
                <a:close/>
                <a:moveTo>
                  <a:pt x="3256" y="1344"/>
                </a:moveTo>
                <a:cubicBezTo>
                  <a:pt x="3256" y="1345"/>
                  <a:pt x="3256" y="1345"/>
                  <a:pt x="3255" y="1345"/>
                </a:cubicBezTo>
                <a:lnTo>
                  <a:pt x="3255" y="1348"/>
                </a:lnTo>
                <a:lnTo>
                  <a:pt x="3255" y="1348"/>
                </a:lnTo>
                <a:cubicBezTo>
                  <a:pt x="3258" y="1350"/>
                  <a:pt x="3258" y="1344"/>
                  <a:pt x="3256" y="1344"/>
                </a:cubicBezTo>
                <a:close/>
                <a:moveTo>
                  <a:pt x="3217" y="1340"/>
                </a:moveTo>
                <a:cubicBezTo>
                  <a:pt x="3217" y="1340"/>
                  <a:pt x="3216" y="1340"/>
                  <a:pt x="3216" y="1341"/>
                </a:cubicBezTo>
                <a:cubicBezTo>
                  <a:pt x="3215" y="1342"/>
                  <a:pt x="3216" y="1345"/>
                  <a:pt x="3215" y="1345"/>
                </a:cubicBezTo>
                <a:cubicBezTo>
                  <a:pt x="3214" y="1343"/>
                  <a:pt x="3210" y="1344"/>
                  <a:pt x="3213" y="1341"/>
                </a:cubicBezTo>
                <a:cubicBezTo>
                  <a:pt x="3211" y="1341"/>
                  <a:pt x="3209" y="1341"/>
                  <a:pt x="3209" y="1342"/>
                </a:cubicBezTo>
                <a:cubicBezTo>
                  <a:pt x="3211" y="1345"/>
                  <a:pt x="3206" y="1348"/>
                  <a:pt x="3213" y="1351"/>
                </a:cubicBezTo>
                <a:cubicBezTo>
                  <a:pt x="3213" y="1347"/>
                  <a:pt x="3215" y="1346"/>
                  <a:pt x="3218" y="1347"/>
                </a:cubicBezTo>
                <a:lnTo>
                  <a:pt x="3218" y="1347"/>
                </a:lnTo>
                <a:cubicBezTo>
                  <a:pt x="3219" y="1346"/>
                  <a:pt x="3220" y="1340"/>
                  <a:pt x="3217" y="1340"/>
                </a:cubicBezTo>
                <a:close/>
                <a:moveTo>
                  <a:pt x="3195" y="1339"/>
                </a:moveTo>
                <a:cubicBezTo>
                  <a:pt x="3195" y="1346"/>
                  <a:pt x="3200" y="1340"/>
                  <a:pt x="3195" y="1339"/>
                </a:cubicBezTo>
                <a:close/>
                <a:moveTo>
                  <a:pt x="3189" y="1338"/>
                </a:moveTo>
                <a:cubicBezTo>
                  <a:pt x="3187" y="1338"/>
                  <a:pt x="3186" y="1339"/>
                  <a:pt x="3186" y="1340"/>
                </a:cubicBezTo>
                <a:cubicBezTo>
                  <a:pt x="3188" y="1340"/>
                  <a:pt x="3188" y="1341"/>
                  <a:pt x="3190" y="1341"/>
                </a:cubicBezTo>
                <a:lnTo>
                  <a:pt x="3190" y="1341"/>
                </a:lnTo>
                <a:cubicBezTo>
                  <a:pt x="3191" y="1339"/>
                  <a:pt x="3190" y="1338"/>
                  <a:pt x="3189" y="1338"/>
                </a:cubicBezTo>
                <a:close/>
                <a:moveTo>
                  <a:pt x="3238" y="1336"/>
                </a:moveTo>
                <a:cubicBezTo>
                  <a:pt x="3237" y="1336"/>
                  <a:pt x="3236" y="1340"/>
                  <a:pt x="3240" y="1339"/>
                </a:cubicBezTo>
                <a:lnTo>
                  <a:pt x="3240" y="1337"/>
                </a:lnTo>
                <a:lnTo>
                  <a:pt x="3240" y="1337"/>
                </a:lnTo>
                <a:cubicBezTo>
                  <a:pt x="3239" y="1336"/>
                  <a:pt x="3239" y="1335"/>
                  <a:pt x="3238" y="1336"/>
                </a:cubicBezTo>
                <a:close/>
                <a:moveTo>
                  <a:pt x="3183" y="1335"/>
                </a:moveTo>
                <a:lnTo>
                  <a:pt x="3183" y="1335"/>
                </a:lnTo>
                <a:cubicBezTo>
                  <a:pt x="3184" y="1337"/>
                  <a:pt x="3182" y="1341"/>
                  <a:pt x="3184" y="1340"/>
                </a:cubicBezTo>
                <a:cubicBezTo>
                  <a:pt x="3185" y="1339"/>
                  <a:pt x="3185" y="1336"/>
                  <a:pt x="3183" y="1335"/>
                </a:cubicBezTo>
                <a:close/>
                <a:moveTo>
                  <a:pt x="3233" y="1326"/>
                </a:moveTo>
                <a:cubicBezTo>
                  <a:pt x="3222" y="1329"/>
                  <a:pt x="3240" y="1344"/>
                  <a:pt x="3233" y="1335"/>
                </a:cubicBezTo>
                <a:lnTo>
                  <a:pt x="3233" y="1335"/>
                </a:lnTo>
                <a:cubicBezTo>
                  <a:pt x="3233" y="1331"/>
                  <a:pt x="3234" y="1329"/>
                  <a:pt x="3233" y="1326"/>
                </a:cubicBezTo>
                <a:close/>
                <a:moveTo>
                  <a:pt x="3238" y="1322"/>
                </a:moveTo>
                <a:cubicBezTo>
                  <a:pt x="3238" y="1322"/>
                  <a:pt x="3238" y="1322"/>
                  <a:pt x="3237" y="1323"/>
                </a:cubicBezTo>
                <a:lnTo>
                  <a:pt x="3237" y="1326"/>
                </a:lnTo>
                <a:lnTo>
                  <a:pt x="3237" y="1326"/>
                </a:lnTo>
                <a:lnTo>
                  <a:pt x="3237" y="1326"/>
                </a:lnTo>
                <a:lnTo>
                  <a:pt x="3237" y="1326"/>
                </a:lnTo>
                <a:lnTo>
                  <a:pt x="3238" y="1326"/>
                </a:lnTo>
                <a:cubicBezTo>
                  <a:pt x="3240" y="1326"/>
                  <a:pt x="3240" y="1322"/>
                  <a:pt x="3238" y="1322"/>
                </a:cubicBezTo>
                <a:close/>
                <a:moveTo>
                  <a:pt x="3217" y="1320"/>
                </a:moveTo>
                <a:lnTo>
                  <a:pt x="3217" y="1320"/>
                </a:lnTo>
                <a:cubicBezTo>
                  <a:pt x="3219" y="1324"/>
                  <a:pt x="3217" y="1328"/>
                  <a:pt x="3218" y="1331"/>
                </a:cubicBezTo>
                <a:cubicBezTo>
                  <a:pt x="3224" y="1330"/>
                  <a:pt x="3220" y="1321"/>
                  <a:pt x="3217" y="1320"/>
                </a:cubicBezTo>
                <a:close/>
                <a:moveTo>
                  <a:pt x="3229" y="1319"/>
                </a:moveTo>
                <a:cubicBezTo>
                  <a:pt x="3228" y="1319"/>
                  <a:pt x="3226" y="1318"/>
                  <a:pt x="3226" y="1320"/>
                </a:cubicBezTo>
                <a:cubicBezTo>
                  <a:pt x="3229" y="1319"/>
                  <a:pt x="3226" y="1325"/>
                  <a:pt x="3228" y="1324"/>
                </a:cubicBezTo>
                <a:lnTo>
                  <a:pt x="3228" y="1324"/>
                </a:lnTo>
                <a:cubicBezTo>
                  <a:pt x="3229" y="1322"/>
                  <a:pt x="3229" y="1320"/>
                  <a:pt x="3229" y="1319"/>
                </a:cubicBezTo>
                <a:close/>
                <a:moveTo>
                  <a:pt x="3215" y="1315"/>
                </a:moveTo>
                <a:lnTo>
                  <a:pt x="3215" y="1317"/>
                </a:lnTo>
                <a:cubicBezTo>
                  <a:pt x="3216" y="1317"/>
                  <a:pt x="3216" y="1317"/>
                  <a:pt x="3217" y="1317"/>
                </a:cubicBezTo>
                <a:lnTo>
                  <a:pt x="3217" y="1315"/>
                </a:lnTo>
                <a:cubicBezTo>
                  <a:pt x="3216" y="1315"/>
                  <a:pt x="3216" y="1315"/>
                  <a:pt x="3215" y="1315"/>
                </a:cubicBezTo>
                <a:close/>
                <a:moveTo>
                  <a:pt x="3218" y="1303"/>
                </a:moveTo>
                <a:lnTo>
                  <a:pt x="3218" y="1307"/>
                </a:lnTo>
                <a:lnTo>
                  <a:pt x="3220" y="1307"/>
                </a:lnTo>
                <a:lnTo>
                  <a:pt x="3220" y="1303"/>
                </a:lnTo>
                <a:cubicBezTo>
                  <a:pt x="3220" y="1303"/>
                  <a:pt x="3219" y="1303"/>
                  <a:pt x="3218" y="1303"/>
                </a:cubicBezTo>
                <a:close/>
                <a:moveTo>
                  <a:pt x="3227" y="1299"/>
                </a:moveTo>
                <a:cubicBezTo>
                  <a:pt x="3227" y="1299"/>
                  <a:pt x="3227" y="1299"/>
                  <a:pt x="3226" y="1299"/>
                </a:cubicBezTo>
                <a:cubicBezTo>
                  <a:pt x="3225" y="1301"/>
                  <a:pt x="3225" y="1305"/>
                  <a:pt x="3228" y="1304"/>
                </a:cubicBezTo>
                <a:lnTo>
                  <a:pt x="3229" y="1304"/>
                </a:lnTo>
                <a:cubicBezTo>
                  <a:pt x="3228" y="1303"/>
                  <a:pt x="3229" y="1299"/>
                  <a:pt x="3227" y="1299"/>
                </a:cubicBezTo>
                <a:close/>
                <a:moveTo>
                  <a:pt x="3224" y="1295"/>
                </a:moveTo>
                <a:cubicBezTo>
                  <a:pt x="3223" y="1295"/>
                  <a:pt x="3222" y="1296"/>
                  <a:pt x="3222" y="1297"/>
                </a:cubicBezTo>
                <a:lnTo>
                  <a:pt x="3222" y="1297"/>
                </a:lnTo>
                <a:cubicBezTo>
                  <a:pt x="3224" y="1297"/>
                  <a:pt x="3224" y="1298"/>
                  <a:pt x="3226" y="1298"/>
                </a:cubicBezTo>
                <a:cubicBezTo>
                  <a:pt x="3226" y="1298"/>
                  <a:pt x="3226" y="1298"/>
                  <a:pt x="3226" y="1297"/>
                </a:cubicBezTo>
                <a:cubicBezTo>
                  <a:pt x="3226" y="1296"/>
                  <a:pt x="3226" y="1295"/>
                  <a:pt x="3224" y="1295"/>
                </a:cubicBezTo>
                <a:close/>
                <a:moveTo>
                  <a:pt x="3221" y="1289"/>
                </a:moveTo>
                <a:cubicBezTo>
                  <a:pt x="3221" y="1289"/>
                  <a:pt x="3220" y="1289"/>
                  <a:pt x="3220" y="1289"/>
                </a:cubicBezTo>
                <a:lnTo>
                  <a:pt x="3220" y="1293"/>
                </a:lnTo>
                <a:cubicBezTo>
                  <a:pt x="3223" y="1294"/>
                  <a:pt x="3223" y="1289"/>
                  <a:pt x="3221" y="1289"/>
                </a:cubicBezTo>
                <a:close/>
                <a:moveTo>
                  <a:pt x="3242" y="1288"/>
                </a:moveTo>
                <a:cubicBezTo>
                  <a:pt x="3238" y="1289"/>
                  <a:pt x="3239" y="1292"/>
                  <a:pt x="3233" y="1290"/>
                </a:cubicBezTo>
                <a:cubicBezTo>
                  <a:pt x="3233" y="1294"/>
                  <a:pt x="3230" y="1297"/>
                  <a:pt x="3232" y="1300"/>
                </a:cubicBezTo>
                <a:lnTo>
                  <a:pt x="3233" y="1300"/>
                </a:lnTo>
                <a:cubicBezTo>
                  <a:pt x="3235" y="1295"/>
                  <a:pt x="3242" y="1295"/>
                  <a:pt x="3242" y="1288"/>
                </a:cubicBezTo>
                <a:close/>
                <a:moveTo>
                  <a:pt x="3216" y="1287"/>
                </a:moveTo>
                <a:cubicBezTo>
                  <a:pt x="3214" y="1287"/>
                  <a:pt x="3213" y="1290"/>
                  <a:pt x="3215" y="1291"/>
                </a:cubicBezTo>
                <a:cubicBezTo>
                  <a:pt x="3215" y="1289"/>
                  <a:pt x="3217" y="1289"/>
                  <a:pt x="3217" y="1287"/>
                </a:cubicBezTo>
                <a:lnTo>
                  <a:pt x="3217" y="1287"/>
                </a:lnTo>
                <a:cubicBezTo>
                  <a:pt x="3217" y="1287"/>
                  <a:pt x="3216" y="1287"/>
                  <a:pt x="3216" y="1287"/>
                </a:cubicBezTo>
                <a:close/>
                <a:moveTo>
                  <a:pt x="3227" y="1287"/>
                </a:moveTo>
                <a:cubicBezTo>
                  <a:pt x="3227" y="1287"/>
                  <a:pt x="3227" y="1287"/>
                  <a:pt x="3226" y="1287"/>
                </a:cubicBezTo>
                <a:lnTo>
                  <a:pt x="3226" y="1290"/>
                </a:lnTo>
                <a:cubicBezTo>
                  <a:pt x="3229" y="1292"/>
                  <a:pt x="3229" y="1287"/>
                  <a:pt x="3227" y="1287"/>
                </a:cubicBezTo>
                <a:close/>
                <a:moveTo>
                  <a:pt x="3234" y="1276"/>
                </a:moveTo>
                <a:lnTo>
                  <a:pt x="3234" y="1276"/>
                </a:lnTo>
                <a:lnTo>
                  <a:pt x="3234" y="1276"/>
                </a:lnTo>
                <a:lnTo>
                  <a:pt x="3233" y="1278"/>
                </a:lnTo>
                <a:cubicBezTo>
                  <a:pt x="3233" y="1279"/>
                  <a:pt x="3232" y="1281"/>
                  <a:pt x="3234" y="1283"/>
                </a:cubicBezTo>
                <a:cubicBezTo>
                  <a:pt x="3237" y="1282"/>
                  <a:pt x="3238" y="1280"/>
                  <a:pt x="3238" y="1276"/>
                </a:cubicBezTo>
                <a:lnTo>
                  <a:pt x="3234" y="1276"/>
                </a:lnTo>
                <a:lnTo>
                  <a:pt x="3234" y="1276"/>
                </a:lnTo>
                <a:close/>
                <a:moveTo>
                  <a:pt x="3249" y="1276"/>
                </a:moveTo>
                <a:cubicBezTo>
                  <a:pt x="3245" y="1277"/>
                  <a:pt x="3243" y="1276"/>
                  <a:pt x="3240" y="1278"/>
                </a:cubicBezTo>
                <a:cubicBezTo>
                  <a:pt x="3239" y="1283"/>
                  <a:pt x="3242" y="1288"/>
                  <a:pt x="3245" y="1284"/>
                </a:cubicBezTo>
                <a:cubicBezTo>
                  <a:pt x="3243" y="1285"/>
                  <a:pt x="3241" y="1277"/>
                  <a:pt x="3246" y="1278"/>
                </a:cubicBezTo>
                <a:cubicBezTo>
                  <a:pt x="3246" y="1282"/>
                  <a:pt x="3246" y="1285"/>
                  <a:pt x="3250" y="1284"/>
                </a:cubicBezTo>
                <a:lnTo>
                  <a:pt x="3250" y="1284"/>
                </a:lnTo>
                <a:cubicBezTo>
                  <a:pt x="3250" y="1280"/>
                  <a:pt x="3248" y="1279"/>
                  <a:pt x="3249" y="1276"/>
                </a:cubicBezTo>
                <a:close/>
                <a:moveTo>
                  <a:pt x="3227" y="1275"/>
                </a:moveTo>
                <a:cubicBezTo>
                  <a:pt x="3227" y="1275"/>
                  <a:pt x="3227" y="1275"/>
                  <a:pt x="3226" y="1276"/>
                </a:cubicBezTo>
                <a:cubicBezTo>
                  <a:pt x="3228" y="1276"/>
                  <a:pt x="3228" y="1278"/>
                  <a:pt x="3230" y="1278"/>
                </a:cubicBezTo>
                <a:lnTo>
                  <a:pt x="3230" y="1278"/>
                </a:lnTo>
                <a:cubicBezTo>
                  <a:pt x="3231" y="1276"/>
                  <a:pt x="3229" y="1275"/>
                  <a:pt x="3227" y="1275"/>
                </a:cubicBezTo>
                <a:close/>
                <a:moveTo>
                  <a:pt x="3230" y="1269"/>
                </a:moveTo>
                <a:cubicBezTo>
                  <a:pt x="3228" y="1270"/>
                  <a:pt x="3225" y="1269"/>
                  <a:pt x="3225" y="1272"/>
                </a:cubicBezTo>
                <a:cubicBezTo>
                  <a:pt x="3228" y="1272"/>
                  <a:pt x="3229" y="1271"/>
                  <a:pt x="3229" y="1270"/>
                </a:cubicBezTo>
                <a:lnTo>
                  <a:pt x="3230" y="1269"/>
                </a:lnTo>
                <a:close/>
                <a:moveTo>
                  <a:pt x="3213" y="1265"/>
                </a:moveTo>
                <a:lnTo>
                  <a:pt x="3213" y="1265"/>
                </a:lnTo>
                <a:lnTo>
                  <a:pt x="3213" y="1265"/>
                </a:lnTo>
                <a:lnTo>
                  <a:pt x="3213" y="1267"/>
                </a:lnTo>
                <a:cubicBezTo>
                  <a:pt x="3213" y="1269"/>
                  <a:pt x="3213" y="1272"/>
                  <a:pt x="3214" y="1272"/>
                </a:cubicBezTo>
                <a:cubicBezTo>
                  <a:pt x="3216" y="1271"/>
                  <a:pt x="3216" y="1266"/>
                  <a:pt x="3214" y="1265"/>
                </a:cubicBezTo>
                <a:lnTo>
                  <a:pt x="3213" y="1265"/>
                </a:lnTo>
                <a:lnTo>
                  <a:pt x="3213" y="1265"/>
                </a:lnTo>
                <a:close/>
                <a:moveTo>
                  <a:pt x="3231" y="1264"/>
                </a:moveTo>
                <a:cubicBezTo>
                  <a:pt x="3231" y="1264"/>
                  <a:pt x="3230" y="1264"/>
                  <a:pt x="3229" y="1264"/>
                </a:cubicBezTo>
                <a:cubicBezTo>
                  <a:pt x="3230" y="1270"/>
                  <a:pt x="3239" y="1264"/>
                  <a:pt x="3231" y="1264"/>
                </a:cubicBezTo>
                <a:close/>
                <a:moveTo>
                  <a:pt x="3246" y="1263"/>
                </a:moveTo>
                <a:cubicBezTo>
                  <a:pt x="3245" y="1267"/>
                  <a:pt x="3250" y="1272"/>
                  <a:pt x="3244" y="1271"/>
                </a:cubicBezTo>
                <a:cubicBezTo>
                  <a:pt x="3244" y="1274"/>
                  <a:pt x="3246" y="1275"/>
                  <a:pt x="3248" y="1274"/>
                </a:cubicBezTo>
                <a:lnTo>
                  <a:pt x="3249" y="1274"/>
                </a:lnTo>
                <a:cubicBezTo>
                  <a:pt x="3248" y="1270"/>
                  <a:pt x="3252" y="1269"/>
                  <a:pt x="3250" y="1263"/>
                </a:cubicBezTo>
                <a:cubicBezTo>
                  <a:pt x="3249" y="1263"/>
                  <a:pt x="3247" y="1263"/>
                  <a:pt x="3246" y="1263"/>
                </a:cubicBezTo>
                <a:close/>
                <a:moveTo>
                  <a:pt x="3206" y="1258"/>
                </a:moveTo>
                <a:cubicBezTo>
                  <a:pt x="3203" y="1258"/>
                  <a:pt x="3201" y="1263"/>
                  <a:pt x="3200" y="1266"/>
                </a:cubicBezTo>
                <a:lnTo>
                  <a:pt x="3200" y="1266"/>
                </a:lnTo>
                <a:cubicBezTo>
                  <a:pt x="3202" y="1270"/>
                  <a:pt x="3208" y="1270"/>
                  <a:pt x="3208" y="1264"/>
                </a:cubicBezTo>
                <a:cubicBezTo>
                  <a:pt x="3207" y="1261"/>
                  <a:pt x="3203" y="1261"/>
                  <a:pt x="3207" y="1258"/>
                </a:cubicBezTo>
                <a:cubicBezTo>
                  <a:pt x="3206" y="1258"/>
                  <a:pt x="3206" y="1258"/>
                  <a:pt x="3206" y="1258"/>
                </a:cubicBezTo>
                <a:close/>
                <a:moveTo>
                  <a:pt x="3215" y="1252"/>
                </a:moveTo>
                <a:cubicBezTo>
                  <a:pt x="3213" y="1253"/>
                  <a:pt x="3212" y="1255"/>
                  <a:pt x="3213" y="1258"/>
                </a:cubicBezTo>
                <a:cubicBezTo>
                  <a:pt x="3216" y="1259"/>
                  <a:pt x="3217" y="1253"/>
                  <a:pt x="3215" y="1252"/>
                </a:cubicBezTo>
                <a:lnTo>
                  <a:pt x="3215" y="1252"/>
                </a:lnTo>
                <a:close/>
                <a:moveTo>
                  <a:pt x="3250" y="1249"/>
                </a:moveTo>
                <a:cubicBezTo>
                  <a:pt x="3248" y="1257"/>
                  <a:pt x="3254" y="1258"/>
                  <a:pt x="3256" y="1263"/>
                </a:cubicBezTo>
                <a:cubicBezTo>
                  <a:pt x="3258" y="1260"/>
                  <a:pt x="3255" y="1257"/>
                  <a:pt x="3255" y="1252"/>
                </a:cubicBezTo>
                <a:lnTo>
                  <a:pt x="3256" y="1250"/>
                </a:lnTo>
                <a:lnTo>
                  <a:pt x="3256" y="1250"/>
                </a:lnTo>
                <a:lnTo>
                  <a:pt x="3256" y="1250"/>
                </a:lnTo>
                <a:lnTo>
                  <a:pt x="3256" y="1250"/>
                </a:lnTo>
                <a:lnTo>
                  <a:pt x="3255" y="1251"/>
                </a:lnTo>
                <a:cubicBezTo>
                  <a:pt x="3253" y="1251"/>
                  <a:pt x="3253" y="1249"/>
                  <a:pt x="3250" y="1249"/>
                </a:cubicBezTo>
                <a:close/>
                <a:moveTo>
                  <a:pt x="3254" y="1247"/>
                </a:moveTo>
                <a:lnTo>
                  <a:pt x="3254" y="1247"/>
                </a:lnTo>
                <a:lnTo>
                  <a:pt x="3254" y="1247"/>
                </a:lnTo>
                <a:lnTo>
                  <a:pt x="3254" y="1248"/>
                </a:lnTo>
                <a:cubicBezTo>
                  <a:pt x="3254" y="1250"/>
                  <a:pt x="3258" y="1250"/>
                  <a:pt x="3257" y="1248"/>
                </a:cubicBezTo>
                <a:cubicBezTo>
                  <a:pt x="3256" y="1248"/>
                  <a:pt x="3255" y="1247"/>
                  <a:pt x="3255" y="1247"/>
                </a:cubicBezTo>
                <a:lnTo>
                  <a:pt x="3254" y="1247"/>
                </a:lnTo>
                <a:lnTo>
                  <a:pt x="3254" y="1247"/>
                </a:lnTo>
                <a:close/>
                <a:moveTo>
                  <a:pt x="3237" y="1245"/>
                </a:moveTo>
                <a:cubicBezTo>
                  <a:pt x="3238" y="1248"/>
                  <a:pt x="3235" y="1250"/>
                  <a:pt x="3237" y="1250"/>
                </a:cubicBezTo>
                <a:cubicBezTo>
                  <a:pt x="3237" y="1248"/>
                  <a:pt x="3240" y="1249"/>
                  <a:pt x="3240" y="1246"/>
                </a:cubicBezTo>
                <a:cubicBezTo>
                  <a:pt x="3240" y="1246"/>
                  <a:pt x="3239" y="1246"/>
                  <a:pt x="3239" y="1245"/>
                </a:cubicBezTo>
                <a:cubicBezTo>
                  <a:pt x="3239" y="1245"/>
                  <a:pt x="3238" y="1245"/>
                  <a:pt x="3237" y="1245"/>
                </a:cubicBezTo>
                <a:close/>
                <a:moveTo>
                  <a:pt x="3210" y="1243"/>
                </a:moveTo>
                <a:cubicBezTo>
                  <a:pt x="3209" y="1243"/>
                  <a:pt x="3208" y="1244"/>
                  <a:pt x="3208" y="1244"/>
                </a:cubicBezTo>
                <a:lnTo>
                  <a:pt x="3206" y="1244"/>
                </a:lnTo>
                <a:lnTo>
                  <a:pt x="3206" y="1244"/>
                </a:lnTo>
                <a:lnTo>
                  <a:pt x="3206" y="1244"/>
                </a:lnTo>
                <a:lnTo>
                  <a:pt x="3206" y="1244"/>
                </a:lnTo>
                <a:lnTo>
                  <a:pt x="3207" y="1247"/>
                </a:lnTo>
                <a:cubicBezTo>
                  <a:pt x="3207" y="1247"/>
                  <a:pt x="3207" y="1248"/>
                  <a:pt x="3208" y="1249"/>
                </a:cubicBezTo>
                <a:cubicBezTo>
                  <a:pt x="3210" y="1249"/>
                  <a:pt x="3210" y="1246"/>
                  <a:pt x="3210" y="1243"/>
                </a:cubicBezTo>
                <a:close/>
                <a:moveTo>
                  <a:pt x="3240" y="1240"/>
                </a:moveTo>
                <a:cubicBezTo>
                  <a:pt x="3245" y="1245"/>
                  <a:pt x="3240" y="1255"/>
                  <a:pt x="3248" y="1257"/>
                </a:cubicBezTo>
                <a:lnTo>
                  <a:pt x="3248" y="1257"/>
                </a:lnTo>
                <a:cubicBezTo>
                  <a:pt x="3248" y="1248"/>
                  <a:pt x="3248" y="1240"/>
                  <a:pt x="3240" y="1240"/>
                </a:cubicBezTo>
                <a:close/>
                <a:moveTo>
                  <a:pt x="3212" y="1233"/>
                </a:moveTo>
                <a:cubicBezTo>
                  <a:pt x="3208" y="1233"/>
                  <a:pt x="3208" y="1236"/>
                  <a:pt x="3207" y="1240"/>
                </a:cubicBezTo>
                <a:cubicBezTo>
                  <a:pt x="3213" y="1240"/>
                  <a:pt x="3209" y="1236"/>
                  <a:pt x="3212" y="1233"/>
                </a:cubicBezTo>
                <a:close/>
                <a:moveTo>
                  <a:pt x="3205" y="1231"/>
                </a:moveTo>
                <a:cubicBezTo>
                  <a:pt x="3203" y="1231"/>
                  <a:pt x="3201" y="1231"/>
                  <a:pt x="3200" y="1232"/>
                </a:cubicBezTo>
                <a:lnTo>
                  <a:pt x="3199" y="1234"/>
                </a:lnTo>
                <a:lnTo>
                  <a:pt x="3199" y="1234"/>
                </a:lnTo>
                <a:lnTo>
                  <a:pt x="3199" y="1234"/>
                </a:lnTo>
                <a:lnTo>
                  <a:pt x="3199" y="1234"/>
                </a:lnTo>
                <a:lnTo>
                  <a:pt x="3202" y="1235"/>
                </a:lnTo>
                <a:cubicBezTo>
                  <a:pt x="3203" y="1235"/>
                  <a:pt x="3203" y="1235"/>
                  <a:pt x="3204" y="1235"/>
                </a:cubicBezTo>
                <a:cubicBezTo>
                  <a:pt x="3204" y="1233"/>
                  <a:pt x="3205" y="1232"/>
                  <a:pt x="3205" y="1231"/>
                </a:cubicBezTo>
                <a:close/>
                <a:moveTo>
                  <a:pt x="3214" y="1231"/>
                </a:moveTo>
                <a:lnTo>
                  <a:pt x="3214" y="1231"/>
                </a:lnTo>
                <a:lnTo>
                  <a:pt x="3214" y="1233"/>
                </a:lnTo>
                <a:cubicBezTo>
                  <a:pt x="3214" y="1236"/>
                  <a:pt x="3210" y="1241"/>
                  <a:pt x="3215" y="1243"/>
                </a:cubicBezTo>
                <a:cubicBezTo>
                  <a:pt x="3215" y="1239"/>
                  <a:pt x="3217" y="1234"/>
                  <a:pt x="3215" y="1232"/>
                </a:cubicBezTo>
                <a:lnTo>
                  <a:pt x="3214" y="1231"/>
                </a:lnTo>
                <a:lnTo>
                  <a:pt x="3214" y="1231"/>
                </a:lnTo>
                <a:lnTo>
                  <a:pt x="3214" y="1231"/>
                </a:lnTo>
                <a:close/>
                <a:moveTo>
                  <a:pt x="3250" y="1231"/>
                </a:moveTo>
                <a:cubicBezTo>
                  <a:pt x="3251" y="1232"/>
                  <a:pt x="3248" y="1234"/>
                  <a:pt x="3249" y="1235"/>
                </a:cubicBezTo>
                <a:lnTo>
                  <a:pt x="3250" y="1235"/>
                </a:lnTo>
                <a:lnTo>
                  <a:pt x="3250" y="1235"/>
                </a:lnTo>
                <a:lnTo>
                  <a:pt x="3250" y="1235"/>
                </a:lnTo>
                <a:lnTo>
                  <a:pt x="3250" y="1235"/>
                </a:lnTo>
                <a:lnTo>
                  <a:pt x="3250" y="1234"/>
                </a:lnTo>
                <a:cubicBezTo>
                  <a:pt x="3251" y="1233"/>
                  <a:pt x="3252" y="1231"/>
                  <a:pt x="3250" y="1231"/>
                </a:cubicBezTo>
                <a:close/>
                <a:moveTo>
                  <a:pt x="3245" y="1231"/>
                </a:moveTo>
                <a:cubicBezTo>
                  <a:pt x="3245" y="1234"/>
                  <a:pt x="3243" y="1237"/>
                  <a:pt x="3245" y="1237"/>
                </a:cubicBezTo>
                <a:lnTo>
                  <a:pt x="3247" y="1237"/>
                </a:lnTo>
                <a:lnTo>
                  <a:pt x="3247" y="1237"/>
                </a:lnTo>
                <a:lnTo>
                  <a:pt x="3247" y="1237"/>
                </a:lnTo>
                <a:lnTo>
                  <a:pt x="3247" y="1237"/>
                </a:lnTo>
                <a:lnTo>
                  <a:pt x="3247" y="1236"/>
                </a:lnTo>
                <a:cubicBezTo>
                  <a:pt x="3248" y="1234"/>
                  <a:pt x="3246" y="1232"/>
                  <a:pt x="3245" y="1231"/>
                </a:cubicBezTo>
                <a:close/>
                <a:moveTo>
                  <a:pt x="3233" y="1229"/>
                </a:moveTo>
                <a:cubicBezTo>
                  <a:pt x="3231" y="1232"/>
                  <a:pt x="3230" y="1236"/>
                  <a:pt x="3230" y="1239"/>
                </a:cubicBezTo>
                <a:cubicBezTo>
                  <a:pt x="3228" y="1237"/>
                  <a:pt x="3226" y="1241"/>
                  <a:pt x="3225" y="1237"/>
                </a:cubicBezTo>
                <a:cubicBezTo>
                  <a:pt x="3227" y="1236"/>
                  <a:pt x="3228" y="1236"/>
                  <a:pt x="3228" y="1233"/>
                </a:cubicBezTo>
                <a:cubicBezTo>
                  <a:pt x="3228" y="1232"/>
                  <a:pt x="3227" y="1231"/>
                  <a:pt x="3226" y="1231"/>
                </a:cubicBezTo>
                <a:cubicBezTo>
                  <a:pt x="3224" y="1230"/>
                  <a:pt x="3221" y="1231"/>
                  <a:pt x="3220" y="1233"/>
                </a:cubicBezTo>
                <a:cubicBezTo>
                  <a:pt x="3222" y="1236"/>
                  <a:pt x="3224" y="1237"/>
                  <a:pt x="3223" y="1243"/>
                </a:cubicBezTo>
                <a:cubicBezTo>
                  <a:pt x="3219" y="1243"/>
                  <a:pt x="3219" y="1243"/>
                  <a:pt x="3214" y="1246"/>
                </a:cubicBezTo>
                <a:cubicBezTo>
                  <a:pt x="3219" y="1247"/>
                  <a:pt x="3223" y="1248"/>
                  <a:pt x="3227" y="1249"/>
                </a:cubicBezTo>
                <a:cubicBezTo>
                  <a:pt x="3219" y="1252"/>
                  <a:pt x="3225" y="1250"/>
                  <a:pt x="3221" y="1256"/>
                </a:cubicBezTo>
                <a:cubicBezTo>
                  <a:pt x="3225" y="1257"/>
                  <a:pt x="3226" y="1260"/>
                  <a:pt x="3229" y="1262"/>
                </a:cubicBezTo>
                <a:cubicBezTo>
                  <a:pt x="3230" y="1258"/>
                  <a:pt x="3230" y="1255"/>
                  <a:pt x="3232" y="1252"/>
                </a:cubicBezTo>
                <a:cubicBezTo>
                  <a:pt x="3233" y="1253"/>
                  <a:pt x="3234" y="1254"/>
                  <a:pt x="3234" y="1255"/>
                </a:cubicBezTo>
                <a:cubicBezTo>
                  <a:pt x="3235" y="1257"/>
                  <a:pt x="3233" y="1259"/>
                  <a:pt x="3231" y="1260"/>
                </a:cubicBezTo>
                <a:cubicBezTo>
                  <a:pt x="3233" y="1260"/>
                  <a:pt x="3233" y="1261"/>
                  <a:pt x="3235" y="1261"/>
                </a:cubicBezTo>
                <a:cubicBezTo>
                  <a:pt x="3235" y="1257"/>
                  <a:pt x="3237" y="1256"/>
                  <a:pt x="3238" y="1255"/>
                </a:cubicBezTo>
                <a:cubicBezTo>
                  <a:pt x="3238" y="1260"/>
                  <a:pt x="3240" y="1262"/>
                  <a:pt x="3238" y="1266"/>
                </a:cubicBezTo>
                <a:cubicBezTo>
                  <a:pt x="3242" y="1265"/>
                  <a:pt x="3239" y="1273"/>
                  <a:pt x="3243" y="1272"/>
                </a:cubicBezTo>
                <a:cubicBezTo>
                  <a:pt x="3241" y="1268"/>
                  <a:pt x="3245" y="1269"/>
                  <a:pt x="3244" y="1264"/>
                </a:cubicBezTo>
                <a:cubicBezTo>
                  <a:pt x="3242" y="1263"/>
                  <a:pt x="3241" y="1264"/>
                  <a:pt x="3241" y="1263"/>
                </a:cubicBezTo>
                <a:cubicBezTo>
                  <a:pt x="3245" y="1261"/>
                  <a:pt x="3240" y="1257"/>
                  <a:pt x="3241" y="1253"/>
                </a:cubicBezTo>
                <a:cubicBezTo>
                  <a:pt x="3236" y="1255"/>
                  <a:pt x="3236" y="1249"/>
                  <a:pt x="3231" y="1249"/>
                </a:cubicBezTo>
                <a:cubicBezTo>
                  <a:pt x="3230" y="1246"/>
                  <a:pt x="3230" y="1242"/>
                  <a:pt x="3231" y="1239"/>
                </a:cubicBezTo>
                <a:cubicBezTo>
                  <a:pt x="3231" y="1239"/>
                  <a:pt x="3232" y="1239"/>
                  <a:pt x="3232" y="1239"/>
                </a:cubicBezTo>
                <a:lnTo>
                  <a:pt x="3234" y="1240"/>
                </a:lnTo>
                <a:lnTo>
                  <a:pt x="3234" y="1240"/>
                </a:lnTo>
                <a:lnTo>
                  <a:pt x="3234" y="1240"/>
                </a:lnTo>
                <a:lnTo>
                  <a:pt x="3234" y="1240"/>
                </a:lnTo>
                <a:lnTo>
                  <a:pt x="3234" y="1238"/>
                </a:lnTo>
                <a:cubicBezTo>
                  <a:pt x="3234" y="1237"/>
                  <a:pt x="3235" y="1236"/>
                  <a:pt x="3235" y="1236"/>
                </a:cubicBezTo>
                <a:cubicBezTo>
                  <a:pt x="3236" y="1238"/>
                  <a:pt x="3238" y="1238"/>
                  <a:pt x="3240" y="1239"/>
                </a:cubicBezTo>
                <a:cubicBezTo>
                  <a:pt x="3240" y="1238"/>
                  <a:pt x="3241" y="1237"/>
                  <a:pt x="3240" y="1235"/>
                </a:cubicBezTo>
                <a:cubicBezTo>
                  <a:pt x="3233" y="1236"/>
                  <a:pt x="3238" y="1232"/>
                  <a:pt x="3233" y="1229"/>
                </a:cubicBezTo>
                <a:close/>
                <a:moveTo>
                  <a:pt x="3251" y="1222"/>
                </a:moveTo>
                <a:cubicBezTo>
                  <a:pt x="3248" y="1223"/>
                  <a:pt x="3245" y="1224"/>
                  <a:pt x="3245" y="1228"/>
                </a:cubicBezTo>
                <a:cubicBezTo>
                  <a:pt x="3247" y="1227"/>
                  <a:pt x="3248" y="1228"/>
                  <a:pt x="3249" y="1229"/>
                </a:cubicBezTo>
                <a:lnTo>
                  <a:pt x="3250" y="1230"/>
                </a:lnTo>
                <a:lnTo>
                  <a:pt x="3250" y="1230"/>
                </a:lnTo>
                <a:lnTo>
                  <a:pt x="3250" y="1230"/>
                </a:lnTo>
                <a:lnTo>
                  <a:pt x="3250" y="1230"/>
                </a:lnTo>
                <a:lnTo>
                  <a:pt x="3250" y="1229"/>
                </a:lnTo>
                <a:cubicBezTo>
                  <a:pt x="3251" y="1226"/>
                  <a:pt x="3249" y="1223"/>
                  <a:pt x="3251" y="1222"/>
                </a:cubicBezTo>
                <a:close/>
                <a:moveTo>
                  <a:pt x="3216" y="1219"/>
                </a:moveTo>
                <a:cubicBezTo>
                  <a:pt x="3215" y="1222"/>
                  <a:pt x="3214" y="1225"/>
                  <a:pt x="3216" y="1226"/>
                </a:cubicBezTo>
                <a:lnTo>
                  <a:pt x="3217" y="1226"/>
                </a:lnTo>
                <a:lnTo>
                  <a:pt x="3217" y="1226"/>
                </a:lnTo>
                <a:lnTo>
                  <a:pt x="3217" y="1226"/>
                </a:lnTo>
                <a:lnTo>
                  <a:pt x="3217" y="1226"/>
                </a:lnTo>
                <a:lnTo>
                  <a:pt x="3217" y="1225"/>
                </a:lnTo>
                <a:cubicBezTo>
                  <a:pt x="3218" y="1222"/>
                  <a:pt x="3218" y="1219"/>
                  <a:pt x="3216" y="1219"/>
                </a:cubicBezTo>
                <a:close/>
                <a:moveTo>
                  <a:pt x="3241" y="1219"/>
                </a:moveTo>
                <a:cubicBezTo>
                  <a:pt x="3240" y="1219"/>
                  <a:pt x="3239" y="1219"/>
                  <a:pt x="3238" y="1219"/>
                </a:cubicBezTo>
                <a:cubicBezTo>
                  <a:pt x="3239" y="1222"/>
                  <a:pt x="3238" y="1223"/>
                  <a:pt x="3238" y="1226"/>
                </a:cubicBezTo>
                <a:cubicBezTo>
                  <a:pt x="3243" y="1227"/>
                  <a:pt x="3240" y="1231"/>
                  <a:pt x="3243" y="1234"/>
                </a:cubicBezTo>
                <a:cubicBezTo>
                  <a:pt x="3244" y="1230"/>
                  <a:pt x="3244" y="1226"/>
                  <a:pt x="3242" y="1223"/>
                </a:cubicBezTo>
                <a:cubicBezTo>
                  <a:pt x="3242" y="1222"/>
                  <a:pt x="3243" y="1221"/>
                  <a:pt x="3245" y="1221"/>
                </a:cubicBezTo>
                <a:cubicBezTo>
                  <a:pt x="3245" y="1222"/>
                  <a:pt x="3246" y="1222"/>
                  <a:pt x="3246" y="1221"/>
                </a:cubicBezTo>
                <a:lnTo>
                  <a:pt x="3245" y="1221"/>
                </a:lnTo>
                <a:cubicBezTo>
                  <a:pt x="3245" y="1219"/>
                  <a:pt x="3243" y="1219"/>
                  <a:pt x="3241" y="1219"/>
                </a:cubicBezTo>
                <a:close/>
                <a:moveTo>
                  <a:pt x="3257" y="1213"/>
                </a:moveTo>
                <a:cubicBezTo>
                  <a:pt x="3255" y="1213"/>
                  <a:pt x="3252" y="1213"/>
                  <a:pt x="3252" y="1215"/>
                </a:cubicBezTo>
                <a:lnTo>
                  <a:pt x="3252" y="1215"/>
                </a:lnTo>
                <a:cubicBezTo>
                  <a:pt x="3254" y="1218"/>
                  <a:pt x="3256" y="1215"/>
                  <a:pt x="3257" y="1213"/>
                </a:cubicBezTo>
                <a:close/>
                <a:moveTo>
                  <a:pt x="3273" y="1211"/>
                </a:moveTo>
                <a:cubicBezTo>
                  <a:pt x="3272" y="1211"/>
                  <a:pt x="3271" y="1211"/>
                  <a:pt x="3271" y="1212"/>
                </a:cubicBezTo>
                <a:cubicBezTo>
                  <a:pt x="3271" y="1217"/>
                  <a:pt x="3274" y="1221"/>
                  <a:pt x="3277" y="1224"/>
                </a:cubicBezTo>
                <a:lnTo>
                  <a:pt x="3277" y="1224"/>
                </a:lnTo>
                <a:cubicBezTo>
                  <a:pt x="3281" y="1221"/>
                  <a:pt x="3277" y="1210"/>
                  <a:pt x="3273" y="1211"/>
                </a:cubicBezTo>
                <a:close/>
                <a:moveTo>
                  <a:pt x="3249" y="1208"/>
                </a:moveTo>
                <a:cubicBezTo>
                  <a:pt x="3245" y="1208"/>
                  <a:pt x="3244" y="1211"/>
                  <a:pt x="3244" y="1215"/>
                </a:cubicBezTo>
                <a:lnTo>
                  <a:pt x="3244" y="1216"/>
                </a:lnTo>
                <a:cubicBezTo>
                  <a:pt x="3249" y="1217"/>
                  <a:pt x="3249" y="1213"/>
                  <a:pt x="3249" y="1208"/>
                </a:cubicBezTo>
                <a:close/>
                <a:moveTo>
                  <a:pt x="3212" y="1206"/>
                </a:moveTo>
                <a:cubicBezTo>
                  <a:pt x="3211" y="1206"/>
                  <a:pt x="3211" y="1207"/>
                  <a:pt x="3209" y="1207"/>
                </a:cubicBezTo>
                <a:lnTo>
                  <a:pt x="3208" y="1207"/>
                </a:lnTo>
                <a:cubicBezTo>
                  <a:pt x="3207" y="1211"/>
                  <a:pt x="3214" y="1209"/>
                  <a:pt x="3214" y="1207"/>
                </a:cubicBezTo>
                <a:cubicBezTo>
                  <a:pt x="3213" y="1207"/>
                  <a:pt x="3213" y="1206"/>
                  <a:pt x="3212" y="1206"/>
                </a:cubicBezTo>
                <a:close/>
                <a:moveTo>
                  <a:pt x="3273" y="1202"/>
                </a:moveTo>
                <a:cubicBezTo>
                  <a:pt x="3273" y="1203"/>
                  <a:pt x="3273" y="1204"/>
                  <a:pt x="3272" y="1205"/>
                </a:cubicBezTo>
                <a:lnTo>
                  <a:pt x="3272" y="1206"/>
                </a:lnTo>
                <a:cubicBezTo>
                  <a:pt x="3274" y="1206"/>
                  <a:pt x="3276" y="1206"/>
                  <a:pt x="3276" y="1204"/>
                </a:cubicBezTo>
                <a:cubicBezTo>
                  <a:pt x="3275" y="1204"/>
                  <a:pt x="3275" y="1202"/>
                  <a:pt x="3273" y="1202"/>
                </a:cubicBezTo>
                <a:close/>
                <a:moveTo>
                  <a:pt x="3240" y="1202"/>
                </a:moveTo>
                <a:cubicBezTo>
                  <a:pt x="3239" y="1202"/>
                  <a:pt x="3238" y="1202"/>
                  <a:pt x="3238" y="1202"/>
                </a:cubicBezTo>
                <a:lnTo>
                  <a:pt x="3238" y="1206"/>
                </a:lnTo>
                <a:cubicBezTo>
                  <a:pt x="3239" y="1206"/>
                  <a:pt x="3239" y="1206"/>
                  <a:pt x="3240" y="1206"/>
                </a:cubicBezTo>
                <a:lnTo>
                  <a:pt x="3240" y="1202"/>
                </a:lnTo>
                <a:lnTo>
                  <a:pt x="3240" y="1202"/>
                </a:lnTo>
                <a:close/>
                <a:moveTo>
                  <a:pt x="3284" y="1201"/>
                </a:moveTo>
                <a:cubicBezTo>
                  <a:pt x="3286" y="1207"/>
                  <a:pt x="3279" y="1203"/>
                  <a:pt x="3280" y="1207"/>
                </a:cubicBezTo>
                <a:cubicBezTo>
                  <a:pt x="3282" y="1210"/>
                  <a:pt x="3282" y="1216"/>
                  <a:pt x="3286" y="1218"/>
                </a:cubicBezTo>
                <a:cubicBezTo>
                  <a:pt x="3287" y="1213"/>
                  <a:pt x="3287" y="1208"/>
                  <a:pt x="3287" y="1204"/>
                </a:cubicBezTo>
                <a:lnTo>
                  <a:pt x="3287" y="1204"/>
                </a:lnTo>
                <a:cubicBezTo>
                  <a:pt x="3286" y="1204"/>
                  <a:pt x="3285" y="1203"/>
                  <a:pt x="3284" y="1201"/>
                </a:cubicBezTo>
                <a:close/>
                <a:moveTo>
                  <a:pt x="3228" y="1199"/>
                </a:moveTo>
                <a:cubicBezTo>
                  <a:pt x="3226" y="1199"/>
                  <a:pt x="3225" y="1200"/>
                  <a:pt x="3224" y="1200"/>
                </a:cubicBezTo>
                <a:lnTo>
                  <a:pt x="3223" y="1200"/>
                </a:lnTo>
                <a:cubicBezTo>
                  <a:pt x="3225" y="1204"/>
                  <a:pt x="3223" y="1208"/>
                  <a:pt x="3226" y="1212"/>
                </a:cubicBezTo>
                <a:cubicBezTo>
                  <a:pt x="3230" y="1212"/>
                  <a:pt x="3232" y="1211"/>
                  <a:pt x="3232" y="1206"/>
                </a:cubicBezTo>
                <a:cubicBezTo>
                  <a:pt x="3228" y="1205"/>
                  <a:pt x="3232" y="1211"/>
                  <a:pt x="3229" y="1211"/>
                </a:cubicBezTo>
                <a:cubicBezTo>
                  <a:pt x="3228" y="1211"/>
                  <a:pt x="3227" y="1211"/>
                  <a:pt x="3226" y="1211"/>
                </a:cubicBezTo>
                <a:cubicBezTo>
                  <a:pt x="3225" y="1205"/>
                  <a:pt x="3227" y="1203"/>
                  <a:pt x="3228" y="1199"/>
                </a:cubicBezTo>
                <a:close/>
                <a:moveTo>
                  <a:pt x="3199" y="1199"/>
                </a:moveTo>
                <a:cubicBezTo>
                  <a:pt x="3198" y="1203"/>
                  <a:pt x="3202" y="1202"/>
                  <a:pt x="3205" y="1204"/>
                </a:cubicBezTo>
                <a:cubicBezTo>
                  <a:pt x="3206" y="1199"/>
                  <a:pt x="3200" y="1201"/>
                  <a:pt x="3199" y="1199"/>
                </a:cubicBezTo>
                <a:lnTo>
                  <a:pt x="3199" y="1199"/>
                </a:lnTo>
                <a:close/>
                <a:moveTo>
                  <a:pt x="3266" y="1198"/>
                </a:moveTo>
                <a:lnTo>
                  <a:pt x="3266" y="1199"/>
                </a:lnTo>
                <a:cubicBezTo>
                  <a:pt x="3263" y="1199"/>
                  <a:pt x="3260" y="1205"/>
                  <a:pt x="3261" y="1206"/>
                </a:cubicBezTo>
                <a:cubicBezTo>
                  <a:pt x="3261" y="1202"/>
                  <a:pt x="3266" y="1208"/>
                  <a:pt x="3266" y="1204"/>
                </a:cubicBezTo>
                <a:cubicBezTo>
                  <a:pt x="3262" y="1205"/>
                  <a:pt x="3266" y="1203"/>
                  <a:pt x="3267" y="1202"/>
                </a:cubicBezTo>
                <a:cubicBezTo>
                  <a:pt x="3267" y="1200"/>
                  <a:pt x="3266" y="1200"/>
                  <a:pt x="3266" y="1198"/>
                </a:cubicBezTo>
                <a:close/>
                <a:moveTo>
                  <a:pt x="3207" y="1190"/>
                </a:moveTo>
                <a:cubicBezTo>
                  <a:pt x="3207" y="1190"/>
                  <a:pt x="3206" y="1190"/>
                  <a:pt x="3206" y="1190"/>
                </a:cubicBezTo>
                <a:lnTo>
                  <a:pt x="3206" y="1193"/>
                </a:lnTo>
                <a:cubicBezTo>
                  <a:pt x="3209" y="1194"/>
                  <a:pt x="3209" y="1190"/>
                  <a:pt x="3207" y="1190"/>
                </a:cubicBezTo>
                <a:close/>
                <a:moveTo>
                  <a:pt x="3239" y="1184"/>
                </a:moveTo>
                <a:cubicBezTo>
                  <a:pt x="3239" y="1190"/>
                  <a:pt x="3245" y="1192"/>
                  <a:pt x="3241" y="1198"/>
                </a:cubicBezTo>
                <a:cubicBezTo>
                  <a:pt x="3246" y="1200"/>
                  <a:pt x="3240" y="1206"/>
                  <a:pt x="3244" y="1207"/>
                </a:cubicBezTo>
                <a:cubicBezTo>
                  <a:pt x="3247" y="1205"/>
                  <a:pt x="3246" y="1203"/>
                  <a:pt x="3245" y="1199"/>
                </a:cubicBezTo>
                <a:cubicBezTo>
                  <a:pt x="3247" y="1197"/>
                  <a:pt x="3250" y="1197"/>
                  <a:pt x="3249" y="1192"/>
                </a:cubicBezTo>
                <a:cubicBezTo>
                  <a:pt x="3244" y="1192"/>
                  <a:pt x="3248" y="1195"/>
                  <a:pt x="3246" y="1196"/>
                </a:cubicBezTo>
                <a:cubicBezTo>
                  <a:pt x="3245" y="1196"/>
                  <a:pt x="3244" y="1196"/>
                  <a:pt x="3244" y="1196"/>
                </a:cubicBezTo>
                <a:lnTo>
                  <a:pt x="3243" y="1197"/>
                </a:lnTo>
                <a:cubicBezTo>
                  <a:pt x="3243" y="1195"/>
                  <a:pt x="3245" y="1183"/>
                  <a:pt x="3239" y="1184"/>
                </a:cubicBezTo>
                <a:close/>
                <a:moveTo>
                  <a:pt x="3220" y="1183"/>
                </a:moveTo>
                <a:cubicBezTo>
                  <a:pt x="3220" y="1184"/>
                  <a:pt x="3219" y="1184"/>
                  <a:pt x="3219" y="1186"/>
                </a:cubicBezTo>
                <a:cubicBezTo>
                  <a:pt x="3220" y="1186"/>
                  <a:pt x="3221" y="1186"/>
                  <a:pt x="3222" y="1186"/>
                </a:cubicBezTo>
                <a:lnTo>
                  <a:pt x="3222" y="1183"/>
                </a:lnTo>
                <a:lnTo>
                  <a:pt x="3222" y="1183"/>
                </a:lnTo>
                <a:cubicBezTo>
                  <a:pt x="3221" y="1183"/>
                  <a:pt x="3220" y="1183"/>
                  <a:pt x="3220" y="1183"/>
                </a:cubicBezTo>
                <a:close/>
                <a:moveTo>
                  <a:pt x="3204" y="1181"/>
                </a:moveTo>
                <a:cubicBezTo>
                  <a:pt x="3204" y="1183"/>
                  <a:pt x="3202" y="1183"/>
                  <a:pt x="3203" y="1186"/>
                </a:cubicBezTo>
                <a:lnTo>
                  <a:pt x="3203" y="1186"/>
                </a:lnTo>
                <a:cubicBezTo>
                  <a:pt x="3205" y="1187"/>
                  <a:pt x="3208" y="1188"/>
                  <a:pt x="3211" y="1187"/>
                </a:cubicBezTo>
                <a:cubicBezTo>
                  <a:pt x="3212" y="1185"/>
                  <a:pt x="3211" y="1183"/>
                  <a:pt x="3210" y="1181"/>
                </a:cubicBezTo>
                <a:cubicBezTo>
                  <a:pt x="3206" y="1183"/>
                  <a:pt x="3207" y="1183"/>
                  <a:pt x="3204" y="1181"/>
                </a:cubicBezTo>
                <a:close/>
                <a:moveTo>
                  <a:pt x="3222" y="1177"/>
                </a:moveTo>
                <a:cubicBezTo>
                  <a:pt x="3221" y="1184"/>
                  <a:pt x="3227" y="1178"/>
                  <a:pt x="3222" y="1177"/>
                </a:cubicBezTo>
                <a:close/>
                <a:moveTo>
                  <a:pt x="3227" y="1177"/>
                </a:moveTo>
                <a:cubicBezTo>
                  <a:pt x="3228" y="1181"/>
                  <a:pt x="3226" y="1182"/>
                  <a:pt x="3226" y="1186"/>
                </a:cubicBezTo>
                <a:cubicBezTo>
                  <a:pt x="3230" y="1187"/>
                  <a:pt x="3227" y="1189"/>
                  <a:pt x="3228" y="1192"/>
                </a:cubicBezTo>
                <a:cubicBezTo>
                  <a:pt x="3228" y="1192"/>
                  <a:pt x="3228" y="1192"/>
                  <a:pt x="3228" y="1192"/>
                </a:cubicBezTo>
                <a:cubicBezTo>
                  <a:pt x="3227" y="1191"/>
                  <a:pt x="3225" y="1191"/>
                  <a:pt x="3224" y="1192"/>
                </a:cubicBezTo>
                <a:lnTo>
                  <a:pt x="3224" y="1192"/>
                </a:lnTo>
                <a:cubicBezTo>
                  <a:pt x="3224" y="1195"/>
                  <a:pt x="3225" y="1197"/>
                  <a:pt x="3227" y="1198"/>
                </a:cubicBezTo>
                <a:cubicBezTo>
                  <a:pt x="3227" y="1197"/>
                  <a:pt x="3227" y="1197"/>
                  <a:pt x="3227" y="1197"/>
                </a:cubicBezTo>
                <a:cubicBezTo>
                  <a:pt x="3232" y="1191"/>
                  <a:pt x="3232" y="1182"/>
                  <a:pt x="3227" y="1177"/>
                </a:cubicBezTo>
                <a:close/>
                <a:moveTo>
                  <a:pt x="3235" y="1176"/>
                </a:moveTo>
                <a:lnTo>
                  <a:pt x="3235" y="1177"/>
                </a:lnTo>
                <a:cubicBezTo>
                  <a:pt x="3233" y="1178"/>
                  <a:pt x="3233" y="1182"/>
                  <a:pt x="3236" y="1182"/>
                </a:cubicBezTo>
                <a:cubicBezTo>
                  <a:pt x="3238" y="1180"/>
                  <a:pt x="3238" y="1176"/>
                  <a:pt x="3235" y="1176"/>
                </a:cubicBezTo>
                <a:close/>
                <a:moveTo>
                  <a:pt x="3245" y="1175"/>
                </a:moveTo>
                <a:cubicBezTo>
                  <a:pt x="3244" y="1175"/>
                  <a:pt x="3244" y="1175"/>
                  <a:pt x="3244" y="1176"/>
                </a:cubicBezTo>
                <a:cubicBezTo>
                  <a:pt x="3244" y="1176"/>
                  <a:pt x="3245" y="1178"/>
                  <a:pt x="3246" y="1179"/>
                </a:cubicBezTo>
                <a:lnTo>
                  <a:pt x="3246" y="1179"/>
                </a:lnTo>
                <a:lnTo>
                  <a:pt x="3246" y="1180"/>
                </a:lnTo>
                <a:lnTo>
                  <a:pt x="3246" y="1179"/>
                </a:lnTo>
                <a:lnTo>
                  <a:pt x="3246" y="1179"/>
                </a:lnTo>
                <a:lnTo>
                  <a:pt x="3246" y="1179"/>
                </a:lnTo>
                <a:cubicBezTo>
                  <a:pt x="3247" y="1178"/>
                  <a:pt x="3245" y="1176"/>
                  <a:pt x="3245" y="1175"/>
                </a:cubicBezTo>
                <a:close/>
                <a:moveTo>
                  <a:pt x="3207" y="1172"/>
                </a:moveTo>
                <a:lnTo>
                  <a:pt x="3207" y="1175"/>
                </a:lnTo>
                <a:cubicBezTo>
                  <a:pt x="3203" y="1175"/>
                  <a:pt x="3202" y="1176"/>
                  <a:pt x="3203" y="1180"/>
                </a:cubicBezTo>
                <a:cubicBezTo>
                  <a:pt x="3207" y="1180"/>
                  <a:pt x="3206" y="1177"/>
                  <a:pt x="3209" y="1178"/>
                </a:cubicBezTo>
                <a:lnTo>
                  <a:pt x="3209" y="1178"/>
                </a:lnTo>
                <a:lnTo>
                  <a:pt x="3209" y="1179"/>
                </a:lnTo>
                <a:lnTo>
                  <a:pt x="3210" y="1178"/>
                </a:lnTo>
                <a:lnTo>
                  <a:pt x="3209" y="1178"/>
                </a:lnTo>
                <a:lnTo>
                  <a:pt x="3209" y="1176"/>
                </a:lnTo>
                <a:cubicBezTo>
                  <a:pt x="3209" y="1174"/>
                  <a:pt x="3209" y="1172"/>
                  <a:pt x="3207" y="1172"/>
                </a:cubicBezTo>
                <a:close/>
                <a:moveTo>
                  <a:pt x="3202" y="1167"/>
                </a:moveTo>
                <a:lnTo>
                  <a:pt x="3202" y="1169"/>
                </a:lnTo>
                <a:cubicBezTo>
                  <a:pt x="3203" y="1169"/>
                  <a:pt x="3204" y="1169"/>
                  <a:pt x="3204" y="1169"/>
                </a:cubicBezTo>
                <a:lnTo>
                  <a:pt x="3204" y="1167"/>
                </a:lnTo>
                <a:cubicBezTo>
                  <a:pt x="3204" y="1167"/>
                  <a:pt x="3203" y="1167"/>
                  <a:pt x="3202" y="1167"/>
                </a:cubicBezTo>
                <a:close/>
                <a:moveTo>
                  <a:pt x="3231" y="1156"/>
                </a:moveTo>
                <a:cubicBezTo>
                  <a:pt x="3231" y="1156"/>
                  <a:pt x="3231" y="1156"/>
                  <a:pt x="3230" y="1156"/>
                </a:cubicBezTo>
                <a:lnTo>
                  <a:pt x="3230" y="1159"/>
                </a:lnTo>
                <a:lnTo>
                  <a:pt x="3230" y="1160"/>
                </a:lnTo>
                <a:cubicBezTo>
                  <a:pt x="3233" y="1161"/>
                  <a:pt x="3233" y="1156"/>
                  <a:pt x="3231" y="1156"/>
                </a:cubicBezTo>
                <a:close/>
                <a:moveTo>
                  <a:pt x="3215" y="1155"/>
                </a:moveTo>
                <a:cubicBezTo>
                  <a:pt x="3214" y="1155"/>
                  <a:pt x="3212" y="1155"/>
                  <a:pt x="3212" y="1156"/>
                </a:cubicBezTo>
                <a:cubicBezTo>
                  <a:pt x="3215" y="1158"/>
                  <a:pt x="3214" y="1160"/>
                  <a:pt x="3213" y="1163"/>
                </a:cubicBezTo>
                <a:lnTo>
                  <a:pt x="3217" y="1163"/>
                </a:lnTo>
                <a:lnTo>
                  <a:pt x="3217" y="1163"/>
                </a:lnTo>
                <a:lnTo>
                  <a:pt x="3217" y="1163"/>
                </a:lnTo>
                <a:lnTo>
                  <a:pt x="3217" y="1163"/>
                </a:lnTo>
                <a:lnTo>
                  <a:pt x="3217" y="1162"/>
                </a:lnTo>
                <a:cubicBezTo>
                  <a:pt x="3216" y="1159"/>
                  <a:pt x="3215" y="1158"/>
                  <a:pt x="3215" y="1155"/>
                </a:cubicBezTo>
                <a:close/>
                <a:moveTo>
                  <a:pt x="3233" y="1147"/>
                </a:moveTo>
                <a:cubicBezTo>
                  <a:pt x="3232" y="1150"/>
                  <a:pt x="3233" y="1157"/>
                  <a:pt x="3235" y="1154"/>
                </a:cubicBezTo>
                <a:cubicBezTo>
                  <a:pt x="3233" y="1154"/>
                  <a:pt x="3239" y="1147"/>
                  <a:pt x="3233" y="1147"/>
                </a:cubicBezTo>
                <a:close/>
                <a:moveTo>
                  <a:pt x="3201" y="1144"/>
                </a:moveTo>
                <a:cubicBezTo>
                  <a:pt x="3201" y="1149"/>
                  <a:pt x="3201" y="1153"/>
                  <a:pt x="3202" y="1158"/>
                </a:cubicBezTo>
                <a:cubicBezTo>
                  <a:pt x="3203" y="1158"/>
                  <a:pt x="3205" y="1160"/>
                  <a:pt x="3206" y="1159"/>
                </a:cubicBezTo>
                <a:lnTo>
                  <a:pt x="3208" y="1158"/>
                </a:lnTo>
                <a:lnTo>
                  <a:pt x="3208" y="1158"/>
                </a:lnTo>
                <a:lnTo>
                  <a:pt x="3208" y="1158"/>
                </a:lnTo>
                <a:lnTo>
                  <a:pt x="3208" y="1158"/>
                </a:lnTo>
                <a:lnTo>
                  <a:pt x="3206" y="1155"/>
                </a:lnTo>
                <a:cubicBezTo>
                  <a:pt x="3205" y="1151"/>
                  <a:pt x="3204" y="1146"/>
                  <a:pt x="3201" y="1144"/>
                </a:cubicBezTo>
                <a:close/>
                <a:moveTo>
                  <a:pt x="3203" y="1141"/>
                </a:moveTo>
                <a:lnTo>
                  <a:pt x="3203" y="1143"/>
                </a:lnTo>
                <a:lnTo>
                  <a:pt x="3205" y="1143"/>
                </a:lnTo>
                <a:lnTo>
                  <a:pt x="3205" y="1141"/>
                </a:lnTo>
                <a:cubicBezTo>
                  <a:pt x="3205" y="1141"/>
                  <a:pt x="3204" y="1141"/>
                  <a:pt x="3203" y="1141"/>
                </a:cubicBezTo>
                <a:close/>
                <a:moveTo>
                  <a:pt x="3191" y="1139"/>
                </a:moveTo>
                <a:cubicBezTo>
                  <a:pt x="3190" y="1139"/>
                  <a:pt x="3190" y="1139"/>
                  <a:pt x="3189" y="1139"/>
                </a:cubicBezTo>
                <a:cubicBezTo>
                  <a:pt x="3189" y="1139"/>
                  <a:pt x="3189" y="1139"/>
                  <a:pt x="3189" y="1139"/>
                </a:cubicBezTo>
                <a:cubicBezTo>
                  <a:pt x="3187" y="1142"/>
                  <a:pt x="3188" y="1145"/>
                  <a:pt x="3190" y="1147"/>
                </a:cubicBezTo>
                <a:cubicBezTo>
                  <a:pt x="3190" y="1145"/>
                  <a:pt x="3192" y="1144"/>
                  <a:pt x="3193" y="1143"/>
                </a:cubicBezTo>
                <a:lnTo>
                  <a:pt x="3193" y="1141"/>
                </a:lnTo>
                <a:lnTo>
                  <a:pt x="3193" y="1141"/>
                </a:lnTo>
                <a:lnTo>
                  <a:pt x="3193" y="1141"/>
                </a:lnTo>
                <a:lnTo>
                  <a:pt x="3193" y="1141"/>
                </a:lnTo>
                <a:lnTo>
                  <a:pt x="3193" y="1140"/>
                </a:lnTo>
                <a:cubicBezTo>
                  <a:pt x="3192" y="1140"/>
                  <a:pt x="3192" y="1139"/>
                  <a:pt x="3191" y="1139"/>
                </a:cubicBezTo>
                <a:close/>
                <a:moveTo>
                  <a:pt x="3182" y="1138"/>
                </a:moveTo>
                <a:lnTo>
                  <a:pt x="3182" y="1141"/>
                </a:lnTo>
                <a:cubicBezTo>
                  <a:pt x="3183" y="1141"/>
                  <a:pt x="3184" y="1141"/>
                  <a:pt x="3185" y="1141"/>
                </a:cubicBezTo>
                <a:lnTo>
                  <a:pt x="3185" y="1138"/>
                </a:lnTo>
                <a:cubicBezTo>
                  <a:pt x="3184" y="1138"/>
                  <a:pt x="3183" y="1138"/>
                  <a:pt x="3182" y="1138"/>
                </a:cubicBezTo>
                <a:close/>
                <a:moveTo>
                  <a:pt x="3222" y="1123"/>
                </a:moveTo>
                <a:lnTo>
                  <a:pt x="3222" y="1126"/>
                </a:lnTo>
                <a:cubicBezTo>
                  <a:pt x="3223" y="1126"/>
                  <a:pt x="3224" y="1126"/>
                  <a:pt x="3225" y="1126"/>
                </a:cubicBezTo>
                <a:lnTo>
                  <a:pt x="3225" y="1123"/>
                </a:lnTo>
                <a:cubicBezTo>
                  <a:pt x="3224" y="1123"/>
                  <a:pt x="3223" y="1123"/>
                  <a:pt x="3222" y="1123"/>
                </a:cubicBezTo>
                <a:close/>
                <a:moveTo>
                  <a:pt x="3248" y="1118"/>
                </a:moveTo>
                <a:cubicBezTo>
                  <a:pt x="3247" y="1118"/>
                  <a:pt x="3244" y="1121"/>
                  <a:pt x="3247" y="1122"/>
                </a:cubicBezTo>
                <a:lnTo>
                  <a:pt x="3247" y="1122"/>
                </a:lnTo>
                <a:cubicBezTo>
                  <a:pt x="3247" y="1121"/>
                  <a:pt x="3251" y="1119"/>
                  <a:pt x="3248" y="1118"/>
                </a:cubicBezTo>
                <a:close/>
                <a:moveTo>
                  <a:pt x="3224" y="1090"/>
                </a:moveTo>
                <a:cubicBezTo>
                  <a:pt x="3224" y="1091"/>
                  <a:pt x="3223" y="1091"/>
                  <a:pt x="3223" y="1093"/>
                </a:cubicBezTo>
                <a:cubicBezTo>
                  <a:pt x="3224" y="1093"/>
                  <a:pt x="3224" y="1093"/>
                  <a:pt x="3225" y="1093"/>
                </a:cubicBezTo>
                <a:cubicBezTo>
                  <a:pt x="3225" y="1093"/>
                  <a:pt x="3226" y="1093"/>
                  <a:pt x="3226" y="1093"/>
                </a:cubicBezTo>
                <a:lnTo>
                  <a:pt x="3226" y="1092"/>
                </a:lnTo>
                <a:lnTo>
                  <a:pt x="3226" y="1092"/>
                </a:lnTo>
                <a:lnTo>
                  <a:pt x="3226" y="1092"/>
                </a:lnTo>
                <a:lnTo>
                  <a:pt x="3226" y="1092"/>
                </a:lnTo>
                <a:lnTo>
                  <a:pt x="3225" y="1092"/>
                </a:lnTo>
                <a:cubicBezTo>
                  <a:pt x="3225" y="1092"/>
                  <a:pt x="3224" y="1090"/>
                  <a:pt x="3224" y="1090"/>
                </a:cubicBezTo>
                <a:close/>
                <a:moveTo>
                  <a:pt x="3206" y="1088"/>
                </a:moveTo>
                <a:cubicBezTo>
                  <a:pt x="3205" y="1089"/>
                  <a:pt x="3204" y="1091"/>
                  <a:pt x="3205" y="1091"/>
                </a:cubicBezTo>
                <a:lnTo>
                  <a:pt x="3207" y="1092"/>
                </a:lnTo>
                <a:lnTo>
                  <a:pt x="3207" y="1092"/>
                </a:lnTo>
                <a:lnTo>
                  <a:pt x="3207" y="1092"/>
                </a:lnTo>
                <a:lnTo>
                  <a:pt x="3207" y="1092"/>
                </a:lnTo>
                <a:lnTo>
                  <a:pt x="3207" y="1089"/>
                </a:lnTo>
                <a:cubicBezTo>
                  <a:pt x="3207" y="1088"/>
                  <a:pt x="3206" y="1088"/>
                  <a:pt x="3206" y="1088"/>
                </a:cubicBezTo>
                <a:close/>
                <a:moveTo>
                  <a:pt x="3235" y="1082"/>
                </a:moveTo>
                <a:cubicBezTo>
                  <a:pt x="3235" y="1082"/>
                  <a:pt x="3234" y="1082"/>
                  <a:pt x="3234" y="1082"/>
                </a:cubicBezTo>
                <a:lnTo>
                  <a:pt x="3234" y="1085"/>
                </a:lnTo>
                <a:lnTo>
                  <a:pt x="3234" y="1086"/>
                </a:lnTo>
                <a:cubicBezTo>
                  <a:pt x="3236" y="1086"/>
                  <a:pt x="3238" y="1085"/>
                  <a:pt x="3238" y="1083"/>
                </a:cubicBezTo>
                <a:cubicBezTo>
                  <a:pt x="3237" y="1083"/>
                  <a:pt x="3236" y="1082"/>
                  <a:pt x="3235" y="1082"/>
                </a:cubicBezTo>
                <a:close/>
                <a:moveTo>
                  <a:pt x="3244" y="1082"/>
                </a:moveTo>
                <a:cubicBezTo>
                  <a:pt x="3242" y="1082"/>
                  <a:pt x="3242" y="1083"/>
                  <a:pt x="3240" y="1083"/>
                </a:cubicBezTo>
                <a:cubicBezTo>
                  <a:pt x="3239" y="1087"/>
                  <a:pt x="3241" y="1088"/>
                  <a:pt x="3243" y="1088"/>
                </a:cubicBezTo>
                <a:lnTo>
                  <a:pt x="3243" y="1089"/>
                </a:lnTo>
                <a:cubicBezTo>
                  <a:pt x="3243" y="1086"/>
                  <a:pt x="3245" y="1085"/>
                  <a:pt x="3244" y="1082"/>
                </a:cubicBezTo>
                <a:close/>
                <a:moveTo>
                  <a:pt x="3186" y="1079"/>
                </a:moveTo>
                <a:lnTo>
                  <a:pt x="3186" y="1079"/>
                </a:lnTo>
                <a:cubicBezTo>
                  <a:pt x="3186" y="1081"/>
                  <a:pt x="3186" y="1083"/>
                  <a:pt x="3188" y="1083"/>
                </a:cubicBezTo>
                <a:cubicBezTo>
                  <a:pt x="3188" y="1080"/>
                  <a:pt x="3188" y="1079"/>
                  <a:pt x="3186" y="1079"/>
                </a:cubicBezTo>
                <a:close/>
                <a:moveTo>
                  <a:pt x="3226" y="1078"/>
                </a:moveTo>
                <a:cubicBezTo>
                  <a:pt x="3225" y="1080"/>
                  <a:pt x="3223" y="1080"/>
                  <a:pt x="3223" y="1084"/>
                </a:cubicBezTo>
                <a:cubicBezTo>
                  <a:pt x="3225" y="1084"/>
                  <a:pt x="3226" y="1084"/>
                  <a:pt x="3227" y="1084"/>
                </a:cubicBezTo>
                <a:lnTo>
                  <a:pt x="3230" y="1082"/>
                </a:lnTo>
                <a:lnTo>
                  <a:pt x="3230" y="1082"/>
                </a:lnTo>
                <a:lnTo>
                  <a:pt x="3230" y="1082"/>
                </a:lnTo>
                <a:lnTo>
                  <a:pt x="3230" y="1082"/>
                </a:lnTo>
                <a:lnTo>
                  <a:pt x="3229" y="1081"/>
                </a:lnTo>
                <a:cubicBezTo>
                  <a:pt x="3229" y="1079"/>
                  <a:pt x="3228" y="1078"/>
                  <a:pt x="3226" y="1078"/>
                </a:cubicBezTo>
                <a:close/>
                <a:moveTo>
                  <a:pt x="3170" y="1077"/>
                </a:moveTo>
                <a:cubicBezTo>
                  <a:pt x="3169" y="1084"/>
                  <a:pt x="3175" y="1078"/>
                  <a:pt x="3170" y="1077"/>
                </a:cubicBezTo>
                <a:close/>
                <a:moveTo>
                  <a:pt x="3231" y="1069"/>
                </a:moveTo>
                <a:cubicBezTo>
                  <a:pt x="3231" y="1069"/>
                  <a:pt x="3231" y="1069"/>
                  <a:pt x="3230" y="1069"/>
                </a:cubicBezTo>
                <a:cubicBezTo>
                  <a:pt x="3230" y="1071"/>
                  <a:pt x="3231" y="1073"/>
                  <a:pt x="3232" y="1074"/>
                </a:cubicBezTo>
                <a:cubicBezTo>
                  <a:pt x="3232" y="1072"/>
                  <a:pt x="3233" y="1069"/>
                  <a:pt x="3231" y="1069"/>
                </a:cubicBezTo>
                <a:close/>
                <a:moveTo>
                  <a:pt x="3235" y="1064"/>
                </a:moveTo>
                <a:cubicBezTo>
                  <a:pt x="3235" y="1065"/>
                  <a:pt x="3234" y="1065"/>
                  <a:pt x="3234" y="1067"/>
                </a:cubicBezTo>
                <a:cubicBezTo>
                  <a:pt x="3236" y="1067"/>
                  <a:pt x="3238" y="1067"/>
                  <a:pt x="3238" y="1066"/>
                </a:cubicBezTo>
                <a:cubicBezTo>
                  <a:pt x="3237" y="1066"/>
                  <a:pt x="3237" y="1065"/>
                  <a:pt x="3237" y="1064"/>
                </a:cubicBezTo>
                <a:cubicBezTo>
                  <a:pt x="3237" y="1064"/>
                  <a:pt x="3236" y="1064"/>
                  <a:pt x="3235" y="1064"/>
                </a:cubicBezTo>
                <a:close/>
                <a:moveTo>
                  <a:pt x="3220" y="1062"/>
                </a:moveTo>
                <a:cubicBezTo>
                  <a:pt x="3220" y="1062"/>
                  <a:pt x="3219" y="1062"/>
                  <a:pt x="3219" y="1062"/>
                </a:cubicBezTo>
                <a:cubicBezTo>
                  <a:pt x="3216" y="1064"/>
                  <a:pt x="3222" y="1071"/>
                  <a:pt x="3222" y="1069"/>
                </a:cubicBezTo>
                <a:cubicBezTo>
                  <a:pt x="3220" y="1068"/>
                  <a:pt x="3222" y="1063"/>
                  <a:pt x="3220" y="1062"/>
                </a:cubicBezTo>
                <a:close/>
                <a:moveTo>
                  <a:pt x="3205" y="1061"/>
                </a:moveTo>
                <a:lnTo>
                  <a:pt x="3205" y="1064"/>
                </a:lnTo>
                <a:cubicBezTo>
                  <a:pt x="3205" y="1064"/>
                  <a:pt x="3206" y="1064"/>
                  <a:pt x="3207" y="1064"/>
                </a:cubicBezTo>
                <a:lnTo>
                  <a:pt x="3207" y="1061"/>
                </a:lnTo>
                <a:cubicBezTo>
                  <a:pt x="3206" y="1061"/>
                  <a:pt x="3205" y="1061"/>
                  <a:pt x="3205" y="1061"/>
                </a:cubicBezTo>
                <a:close/>
                <a:moveTo>
                  <a:pt x="3208" y="1060"/>
                </a:moveTo>
                <a:lnTo>
                  <a:pt x="3208" y="1060"/>
                </a:lnTo>
                <a:cubicBezTo>
                  <a:pt x="3208" y="1063"/>
                  <a:pt x="3209" y="1064"/>
                  <a:pt x="3211" y="1063"/>
                </a:cubicBezTo>
                <a:cubicBezTo>
                  <a:pt x="3211" y="1061"/>
                  <a:pt x="3210" y="1060"/>
                  <a:pt x="3208" y="1060"/>
                </a:cubicBezTo>
                <a:close/>
                <a:moveTo>
                  <a:pt x="3215" y="1055"/>
                </a:moveTo>
                <a:cubicBezTo>
                  <a:pt x="3215" y="1055"/>
                  <a:pt x="3214" y="1055"/>
                  <a:pt x="3214" y="1055"/>
                </a:cubicBezTo>
                <a:lnTo>
                  <a:pt x="3214" y="1055"/>
                </a:lnTo>
                <a:cubicBezTo>
                  <a:pt x="3213" y="1057"/>
                  <a:pt x="3214" y="1059"/>
                  <a:pt x="3216" y="1059"/>
                </a:cubicBezTo>
                <a:cubicBezTo>
                  <a:pt x="3216" y="1057"/>
                  <a:pt x="3217" y="1057"/>
                  <a:pt x="3218" y="1056"/>
                </a:cubicBezTo>
                <a:cubicBezTo>
                  <a:pt x="3217" y="1055"/>
                  <a:pt x="3216" y="1055"/>
                  <a:pt x="3215" y="1055"/>
                </a:cubicBezTo>
                <a:close/>
                <a:moveTo>
                  <a:pt x="3188" y="1054"/>
                </a:moveTo>
                <a:cubicBezTo>
                  <a:pt x="3187" y="1054"/>
                  <a:pt x="3186" y="1054"/>
                  <a:pt x="3184" y="1054"/>
                </a:cubicBezTo>
                <a:lnTo>
                  <a:pt x="3184" y="1054"/>
                </a:lnTo>
                <a:cubicBezTo>
                  <a:pt x="3185" y="1058"/>
                  <a:pt x="3187" y="1062"/>
                  <a:pt x="3191" y="1063"/>
                </a:cubicBezTo>
                <a:cubicBezTo>
                  <a:pt x="3188" y="1059"/>
                  <a:pt x="3190" y="1060"/>
                  <a:pt x="3191" y="1054"/>
                </a:cubicBezTo>
                <a:cubicBezTo>
                  <a:pt x="3190" y="1054"/>
                  <a:pt x="3189" y="1054"/>
                  <a:pt x="3188" y="1054"/>
                </a:cubicBezTo>
                <a:close/>
                <a:moveTo>
                  <a:pt x="3241" y="1049"/>
                </a:moveTo>
                <a:cubicBezTo>
                  <a:pt x="3244" y="1055"/>
                  <a:pt x="3238" y="1063"/>
                  <a:pt x="3244" y="1066"/>
                </a:cubicBezTo>
                <a:cubicBezTo>
                  <a:pt x="3243" y="1062"/>
                  <a:pt x="3248" y="1049"/>
                  <a:pt x="3241" y="1049"/>
                </a:cubicBezTo>
                <a:close/>
                <a:moveTo>
                  <a:pt x="3192" y="1046"/>
                </a:moveTo>
                <a:lnTo>
                  <a:pt x="3192" y="1048"/>
                </a:lnTo>
                <a:cubicBezTo>
                  <a:pt x="3193" y="1048"/>
                  <a:pt x="3194" y="1048"/>
                  <a:pt x="3194" y="1048"/>
                </a:cubicBezTo>
                <a:lnTo>
                  <a:pt x="3194" y="1046"/>
                </a:lnTo>
                <a:cubicBezTo>
                  <a:pt x="3194" y="1046"/>
                  <a:pt x="3193" y="1046"/>
                  <a:pt x="3192" y="1046"/>
                </a:cubicBezTo>
                <a:close/>
                <a:moveTo>
                  <a:pt x="3240" y="1038"/>
                </a:moveTo>
                <a:cubicBezTo>
                  <a:pt x="3239" y="1041"/>
                  <a:pt x="3241" y="1041"/>
                  <a:pt x="3242" y="1041"/>
                </a:cubicBezTo>
                <a:lnTo>
                  <a:pt x="3243" y="1042"/>
                </a:lnTo>
                <a:lnTo>
                  <a:pt x="3243" y="1042"/>
                </a:lnTo>
                <a:cubicBezTo>
                  <a:pt x="3243" y="1042"/>
                  <a:pt x="3243" y="1042"/>
                  <a:pt x="3243" y="1042"/>
                </a:cubicBezTo>
                <a:lnTo>
                  <a:pt x="3244" y="1042"/>
                </a:lnTo>
                <a:lnTo>
                  <a:pt x="3243" y="1042"/>
                </a:lnTo>
                <a:lnTo>
                  <a:pt x="3243" y="1040"/>
                </a:lnTo>
                <a:cubicBezTo>
                  <a:pt x="3242" y="1039"/>
                  <a:pt x="3241" y="1037"/>
                  <a:pt x="3240" y="1038"/>
                </a:cubicBezTo>
                <a:close/>
                <a:moveTo>
                  <a:pt x="3222" y="1036"/>
                </a:moveTo>
                <a:cubicBezTo>
                  <a:pt x="3221" y="1042"/>
                  <a:pt x="3230" y="1040"/>
                  <a:pt x="3230" y="1037"/>
                </a:cubicBezTo>
                <a:lnTo>
                  <a:pt x="3230" y="1037"/>
                </a:lnTo>
                <a:cubicBezTo>
                  <a:pt x="3226" y="1038"/>
                  <a:pt x="3225" y="1036"/>
                  <a:pt x="3222" y="1036"/>
                </a:cubicBezTo>
                <a:close/>
                <a:moveTo>
                  <a:pt x="3241" y="1030"/>
                </a:moveTo>
                <a:cubicBezTo>
                  <a:pt x="3241" y="1030"/>
                  <a:pt x="3241" y="1030"/>
                  <a:pt x="3240" y="1030"/>
                </a:cubicBezTo>
                <a:cubicBezTo>
                  <a:pt x="3240" y="1031"/>
                  <a:pt x="3240" y="1033"/>
                  <a:pt x="3241" y="1033"/>
                </a:cubicBezTo>
                <a:cubicBezTo>
                  <a:pt x="3241" y="1032"/>
                  <a:pt x="3242" y="1032"/>
                  <a:pt x="3242" y="1032"/>
                </a:cubicBezTo>
                <a:lnTo>
                  <a:pt x="3242" y="1032"/>
                </a:lnTo>
                <a:cubicBezTo>
                  <a:pt x="3242" y="1031"/>
                  <a:pt x="3242" y="1030"/>
                  <a:pt x="3241" y="1030"/>
                </a:cubicBezTo>
                <a:close/>
                <a:moveTo>
                  <a:pt x="3232" y="1027"/>
                </a:moveTo>
                <a:cubicBezTo>
                  <a:pt x="3233" y="1030"/>
                  <a:pt x="3229" y="1028"/>
                  <a:pt x="3230" y="1032"/>
                </a:cubicBezTo>
                <a:lnTo>
                  <a:pt x="3230" y="1032"/>
                </a:lnTo>
                <a:cubicBezTo>
                  <a:pt x="3234" y="1034"/>
                  <a:pt x="3236" y="1026"/>
                  <a:pt x="3232" y="1027"/>
                </a:cubicBezTo>
                <a:close/>
                <a:moveTo>
                  <a:pt x="3277" y="1026"/>
                </a:moveTo>
                <a:cubicBezTo>
                  <a:pt x="3277" y="1029"/>
                  <a:pt x="3278" y="1031"/>
                  <a:pt x="3280" y="1031"/>
                </a:cubicBezTo>
                <a:lnTo>
                  <a:pt x="3280" y="1031"/>
                </a:lnTo>
                <a:cubicBezTo>
                  <a:pt x="3280" y="1029"/>
                  <a:pt x="3279" y="1027"/>
                  <a:pt x="3277" y="1026"/>
                </a:cubicBezTo>
                <a:close/>
                <a:moveTo>
                  <a:pt x="3323" y="1024"/>
                </a:moveTo>
                <a:cubicBezTo>
                  <a:pt x="3321" y="1026"/>
                  <a:pt x="3319" y="1027"/>
                  <a:pt x="3316" y="1027"/>
                </a:cubicBezTo>
                <a:cubicBezTo>
                  <a:pt x="3316" y="1029"/>
                  <a:pt x="3316" y="1031"/>
                  <a:pt x="3318" y="1031"/>
                </a:cubicBezTo>
                <a:lnTo>
                  <a:pt x="3319" y="1031"/>
                </a:lnTo>
                <a:lnTo>
                  <a:pt x="3319" y="1031"/>
                </a:lnTo>
                <a:lnTo>
                  <a:pt x="3319" y="1031"/>
                </a:lnTo>
                <a:lnTo>
                  <a:pt x="3319" y="1031"/>
                </a:lnTo>
                <a:lnTo>
                  <a:pt x="3319" y="1030"/>
                </a:lnTo>
                <a:cubicBezTo>
                  <a:pt x="3319" y="1027"/>
                  <a:pt x="3324" y="1028"/>
                  <a:pt x="3323" y="1024"/>
                </a:cubicBezTo>
                <a:close/>
                <a:moveTo>
                  <a:pt x="3232" y="1021"/>
                </a:moveTo>
                <a:lnTo>
                  <a:pt x="3232" y="1024"/>
                </a:lnTo>
                <a:cubicBezTo>
                  <a:pt x="3233" y="1024"/>
                  <a:pt x="3234" y="1024"/>
                  <a:pt x="3235" y="1024"/>
                </a:cubicBezTo>
                <a:cubicBezTo>
                  <a:pt x="3235" y="1021"/>
                  <a:pt x="3234" y="1021"/>
                  <a:pt x="3232" y="1021"/>
                </a:cubicBezTo>
                <a:close/>
                <a:moveTo>
                  <a:pt x="3240" y="1020"/>
                </a:moveTo>
                <a:cubicBezTo>
                  <a:pt x="3239" y="1021"/>
                  <a:pt x="3237" y="1022"/>
                  <a:pt x="3237" y="1023"/>
                </a:cubicBezTo>
                <a:lnTo>
                  <a:pt x="3243" y="1023"/>
                </a:lnTo>
                <a:lnTo>
                  <a:pt x="3243" y="1023"/>
                </a:lnTo>
                <a:cubicBezTo>
                  <a:pt x="3243" y="1021"/>
                  <a:pt x="3242" y="1020"/>
                  <a:pt x="3240" y="1020"/>
                </a:cubicBezTo>
                <a:close/>
                <a:moveTo>
                  <a:pt x="3267" y="1020"/>
                </a:moveTo>
                <a:cubicBezTo>
                  <a:pt x="3267" y="1026"/>
                  <a:pt x="3267" y="1031"/>
                  <a:pt x="3273" y="1030"/>
                </a:cubicBezTo>
                <a:lnTo>
                  <a:pt x="3273" y="1030"/>
                </a:lnTo>
                <a:cubicBezTo>
                  <a:pt x="3273" y="1029"/>
                  <a:pt x="3273" y="1028"/>
                  <a:pt x="3273" y="1027"/>
                </a:cubicBezTo>
                <a:cubicBezTo>
                  <a:pt x="3273" y="1024"/>
                  <a:pt x="3271" y="1021"/>
                  <a:pt x="3267" y="1020"/>
                </a:cubicBezTo>
                <a:close/>
                <a:moveTo>
                  <a:pt x="3208" y="1020"/>
                </a:moveTo>
                <a:cubicBezTo>
                  <a:pt x="3203" y="1020"/>
                  <a:pt x="3207" y="1023"/>
                  <a:pt x="3211" y="1020"/>
                </a:cubicBezTo>
                <a:cubicBezTo>
                  <a:pt x="3209" y="1020"/>
                  <a:pt x="3209" y="1020"/>
                  <a:pt x="3208" y="1020"/>
                </a:cubicBezTo>
                <a:close/>
                <a:moveTo>
                  <a:pt x="3200" y="1019"/>
                </a:moveTo>
                <a:cubicBezTo>
                  <a:pt x="3200" y="1019"/>
                  <a:pt x="3200" y="1019"/>
                  <a:pt x="3199" y="1020"/>
                </a:cubicBezTo>
                <a:cubicBezTo>
                  <a:pt x="3198" y="1022"/>
                  <a:pt x="3200" y="1021"/>
                  <a:pt x="3199" y="1024"/>
                </a:cubicBezTo>
                <a:cubicBezTo>
                  <a:pt x="3200" y="1024"/>
                  <a:pt x="3200" y="1024"/>
                  <a:pt x="3201" y="1024"/>
                </a:cubicBezTo>
                <a:cubicBezTo>
                  <a:pt x="3202" y="1023"/>
                  <a:pt x="3203" y="1022"/>
                  <a:pt x="3202" y="1021"/>
                </a:cubicBezTo>
                <a:cubicBezTo>
                  <a:pt x="3202" y="1020"/>
                  <a:pt x="3201" y="1019"/>
                  <a:pt x="3200" y="1019"/>
                </a:cubicBezTo>
                <a:close/>
                <a:moveTo>
                  <a:pt x="3221" y="1019"/>
                </a:moveTo>
                <a:cubicBezTo>
                  <a:pt x="3220" y="1019"/>
                  <a:pt x="3219" y="1020"/>
                  <a:pt x="3219" y="1021"/>
                </a:cubicBezTo>
                <a:cubicBezTo>
                  <a:pt x="3219" y="1023"/>
                  <a:pt x="3220" y="1025"/>
                  <a:pt x="3222" y="1025"/>
                </a:cubicBezTo>
                <a:cubicBezTo>
                  <a:pt x="3222" y="1021"/>
                  <a:pt x="3225" y="1022"/>
                  <a:pt x="3228" y="1023"/>
                </a:cubicBezTo>
                <a:cubicBezTo>
                  <a:pt x="3228" y="1019"/>
                  <a:pt x="3222" y="1021"/>
                  <a:pt x="3221" y="1019"/>
                </a:cubicBezTo>
                <a:lnTo>
                  <a:pt x="3221" y="1019"/>
                </a:lnTo>
                <a:close/>
                <a:moveTo>
                  <a:pt x="3335" y="1016"/>
                </a:moveTo>
                <a:cubicBezTo>
                  <a:pt x="3335" y="1020"/>
                  <a:pt x="3337" y="1022"/>
                  <a:pt x="3339" y="1020"/>
                </a:cubicBezTo>
                <a:lnTo>
                  <a:pt x="3339" y="1020"/>
                </a:lnTo>
                <a:cubicBezTo>
                  <a:pt x="3339" y="1017"/>
                  <a:pt x="3337" y="1017"/>
                  <a:pt x="3335" y="1016"/>
                </a:cubicBezTo>
                <a:close/>
                <a:moveTo>
                  <a:pt x="3256" y="1016"/>
                </a:moveTo>
                <a:cubicBezTo>
                  <a:pt x="3253" y="1016"/>
                  <a:pt x="3252" y="1017"/>
                  <a:pt x="3252" y="1019"/>
                </a:cubicBezTo>
                <a:cubicBezTo>
                  <a:pt x="3254" y="1018"/>
                  <a:pt x="3254" y="1020"/>
                  <a:pt x="3256" y="1020"/>
                </a:cubicBezTo>
                <a:lnTo>
                  <a:pt x="3256" y="1016"/>
                </a:lnTo>
                <a:close/>
                <a:moveTo>
                  <a:pt x="3317" y="1015"/>
                </a:moveTo>
                <a:cubicBezTo>
                  <a:pt x="3317" y="1016"/>
                  <a:pt x="3317" y="1016"/>
                  <a:pt x="3316" y="1016"/>
                </a:cubicBezTo>
                <a:lnTo>
                  <a:pt x="3316" y="1018"/>
                </a:lnTo>
                <a:lnTo>
                  <a:pt x="3317" y="1018"/>
                </a:lnTo>
                <a:cubicBezTo>
                  <a:pt x="3319" y="1020"/>
                  <a:pt x="3319" y="1015"/>
                  <a:pt x="3317" y="1015"/>
                </a:cubicBezTo>
                <a:close/>
                <a:moveTo>
                  <a:pt x="3372" y="1012"/>
                </a:moveTo>
                <a:cubicBezTo>
                  <a:pt x="3372" y="1012"/>
                  <a:pt x="3371" y="1012"/>
                  <a:pt x="3371" y="1012"/>
                </a:cubicBezTo>
                <a:lnTo>
                  <a:pt x="3371" y="1012"/>
                </a:lnTo>
                <a:cubicBezTo>
                  <a:pt x="3370" y="1014"/>
                  <a:pt x="3370" y="1019"/>
                  <a:pt x="3373" y="1019"/>
                </a:cubicBezTo>
                <a:cubicBezTo>
                  <a:pt x="3374" y="1019"/>
                  <a:pt x="3374" y="1013"/>
                  <a:pt x="3372" y="1012"/>
                </a:cubicBezTo>
                <a:close/>
                <a:moveTo>
                  <a:pt x="3312" y="1012"/>
                </a:moveTo>
                <a:lnTo>
                  <a:pt x="3311" y="1012"/>
                </a:lnTo>
                <a:cubicBezTo>
                  <a:pt x="3308" y="1012"/>
                  <a:pt x="3306" y="1015"/>
                  <a:pt x="3309" y="1017"/>
                </a:cubicBezTo>
                <a:cubicBezTo>
                  <a:pt x="3312" y="1017"/>
                  <a:pt x="3312" y="1015"/>
                  <a:pt x="3312" y="1012"/>
                </a:cubicBezTo>
                <a:close/>
                <a:moveTo>
                  <a:pt x="3213" y="1009"/>
                </a:moveTo>
                <a:cubicBezTo>
                  <a:pt x="3213" y="1010"/>
                  <a:pt x="3211" y="1012"/>
                  <a:pt x="3213" y="1013"/>
                </a:cubicBezTo>
                <a:cubicBezTo>
                  <a:pt x="3213" y="1011"/>
                  <a:pt x="3215" y="1010"/>
                  <a:pt x="3213" y="1009"/>
                </a:cubicBezTo>
                <a:lnTo>
                  <a:pt x="3213" y="1009"/>
                </a:lnTo>
                <a:close/>
                <a:moveTo>
                  <a:pt x="3341" y="1009"/>
                </a:moveTo>
                <a:cubicBezTo>
                  <a:pt x="3339" y="1009"/>
                  <a:pt x="3337" y="1010"/>
                  <a:pt x="3338" y="1012"/>
                </a:cubicBezTo>
                <a:cubicBezTo>
                  <a:pt x="3338" y="1011"/>
                  <a:pt x="3338" y="1011"/>
                  <a:pt x="3339" y="1011"/>
                </a:cubicBezTo>
                <a:cubicBezTo>
                  <a:pt x="3341" y="1011"/>
                  <a:pt x="3344" y="1014"/>
                  <a:pt x="3346" y="1012"/>
                </a:cubicBezTo>
                <a:lnTo>
                  <a:pt x="3347" y="1011"/>
                </a:lnTo>
                <a:lnTo>
                  <a:pt x="3347" y="1011"/>
                </a:lnTo>
                <a:lnTo>
                  <a:pt x="3347" y="1011"/>
                </a:lnTo>
                <a:lnTo>
                  <a:pt x="3347" y="1011"/>
                </a:lnTo>
                <a:lnTo>
                  <a:pt x="3346" y="1010"/>
                </a:lnTo>
                <a:cubicBezTo>
                  <a:pt x="3344" y="1009"/>
                  <a:pt x="3342" y="1009"/>
                  <a:pt x="3341" y="1009"/>
                </a:cubicBezTo>
                <a:close/>
                <a:moveTo>
                  <a:pt x="3278" y="1007"/>
                </a:moveTo>
                <a:cubicBezTo>
                  <a:pt x="3277" y="1010"/>
                  <a:pt x="3277" y="1012"/>
                  <a:pt x="3278" y="1015"/>
                </a:cubicBezTo>
                <a:lnTo>
                  <a:pt x="3277" y="1015"/>
                </a:lnTo>
                <a:cubicBezTo>
                  <a:pt x="3281" y="1013"/>
                  <a:pt x="3282" y="1016"/>
                  <a:pt x="3285" y="1017"/>
                </a:cubicBezTo>
                <a:cubicBezTo>
                  <a:pt x="3287" y="1015"/>
                  <a:pt x="3287" y="1010"/>
                  <a:pt x="3284" y="1010"/>
                </a:cubicBezTo>
                <a:cubicBezTo>
                  <a:pt x="3282" y="1015"/>
                  <a:pt x="3278" y="1011"/>
                  <a:pt x="3278" y="1007"/>
                </a:cubicBezTo>
                <a:close/>
                <a:moveTo>
                  <a:pt x="3240" y="1006"/>
                </a:moveTo>
                <a:cubicBezTo>
                  <a:pt x="3240" y="1006"/>
                  <a:pt x="3240" y="1006"/>
                  <a:pt x="3240" y="1006"/>
                </a:cubicBezTo>
                <a:cubicBezTo>
                  <a:pt x="3238" y="1007"/>
                  <a:pt x="3238" y="1009"/>
                  <a:pt x="3240" y="1010"/>
                </a:cubicBezTo>
                <a:lnTo>
                  <a:pt x="3240" y="1010"/>
                </a:lnTo>
                <a:cubicBezTo>
                  <a:pt x="3243" y="1008"/>
                  <a:pt x="3244" y="1010"/>
                  <a:pt x="3246" y="1013"/>
                </a:cubicBezTo>
                <a:cubicBezTo>
                  <a:pt x="3246" y="1013"/>
                  <a:pt x="3247" y="1013"/>
                  <a:pt x="3247" y="1013"/>
                </a:cubicBezTo>
                <a:cubicBezTo>
                  <a:pt x="3249" y="1011"/>
                  <a:pt x="3249" y="1008"/>
                  <a:pt x="3248" y="1006"/>
                </a:cubicBezTo>
                <a:cubicBezTo>
                  <a:pt x="3245" y="1008"/>
                  <a:pt x="3243" y="1007"/>
                  <a:pt x="3240" y="1006"/>
                </a:cubicBezTo>
                <a:close/>
                <a:moveTo>
                  <a:pt x="3258" y="1005"/>
                </a:moveTo>
                <a:lnTo>
                  <a:pt x="3258" y="1005"/>
                </a:lnTo>
                <a:cubicBezTo>
                  <a:pt x="3258" y="1007"/>
                  <a:pt x="3255" y="1007"/>
                  <a:pt x="3256" y="1010"/>
                </a:cubicBezTo>
                <a:cubicBezTo>
                  <a:pt x="3257" y="1010"/>
                  <a:pt x="3258" y="1010"/>
                  <a:pt x="3259" y="1010"/>
                </a:cubicBezTo>
                <a:cubicBezTo>
                  <a:pt x="3259" y="1008"/>
                  <a:pt x="3259" y="1005"/>
                  <a:pt x="3258" y="1005"/>
                </a:cubicBezTo>
                <a:close/>
                <a:moveTo>
                  <a:pt x="3199" y="1005"/>
                </a:moveTo>
                <a:cubicBezTo>
                  <a:pt x="3198" y="1005"/>
                  <a:pt x="3198" y="1005"/>
                  <a:pt x="3198" y="1006"/>
                </a:cubicBezTo>
                <a:cubicBezTo>
                  <a:pt x="3200" y="1010"/>
                  <a:pt x="3200" y="1004"/>
                  <a:pt x="3199" y="1005"/>
                </a:cubicBezTo>
                <a:close/>
                <a:moveTo>
                  <a:pt x="3370" y="1004"/>
                </a:moveTo>
                <a:cubicBezTo>
                  <a:pt x="3370" y="1005"/>
                  <a:pt x="3368" y="1005"/>
                  <a:pt x="3367" y="1005"/>
                </a:cubicBezTo>
                <a:lnTo>
                  <a:pt x="3367" y="1010"/>
                </a:lnTo>
                <a:lnTo>
                  <a:pt x="3371" y="1010"/>
                </a:lnTo>
                <a:cubicBezTo>
                  <a:pt x="3370" y="1006"/>
                  <a:pt x="3373" y="1005"/>
                  <a:pt x="3370" y="1004"/>
                </a:cubicBezTo>
                <a:close/>
                <a:moveTo>
                  <a:pt x="3205" y="1004"/>
                </a:moveTo>
                <a:lnTo>
                  <a:pt x="3205" y="1004"/>
                </a:lnTo>
                <a:lnTo>
                  <a:pt x="3205" y="1004"/>
                </a:lnTo>
                <a:lnTo>
                  <a:pt x="3205" y="1006"/>
                </a:lnTo>
                <a:cubicBezTo>
                  <a:pt x="3205" y="1007"/>
                  <a:pt x="3205" y="1007"/>
                  <a:pt x="3206" y="1008"/>
                </a:cubicBezTo>
                <a:cubicBezTo>
                  <a:pt x="3206" y="1007"/>
                  <a:pt x="3206" y="1006"/>
                  <a:pt x="3207" y="1006"/>
                </a:cubicBezTo>
                <a:cubicBezTo>
                  <a:pt x="3207" y="1005"/>
                  <a:pt x="3207" y="1004"/>
                  <a:pt x="3206" y="1004"/>
                </a:cubicBezTo>
                <a:lnTo>
                  <a:pt x="3205" y="1004"/>
                </a:lnTo>
                <a:lnTo>
                  <a:pt x="3205" y="1004"/>
                </a:lnTo>
                <a:close/>
                <a:moveTo>
                  <a:pt x="3195" y="1003"/>
                </a:moveTo>
                <a:cubicBezTo>
                  <a:pt x="3195" y="1004"/>
                  <a:pt x="3194" y="1005"/>
                  <a:pt x="3194" y="1006"/>
                </a:cubicBezTo>
                <a:cubicBezTo>
                  <a:pt x="3195" y="1006"/>
                  <a:pt x="3197" y="1006"/>
                  <a:pt x="3197" y="1004"/>
                </a:cubicBezTo>
                <a:cubicBezTo>
                  <a:pt x="3196" y="1004"/>
                  <a:pt x="3195" y="1004"/>
                  <a:pt x="3195" y="1004"/>
                </a:cubicBezTo>
                <a:lnTo>
                  <a:pt x="3195" y="1003"/>
                </a:lnTo>
                <a:close/>
                <a:moveTo>
                  <a:pt x="3230" y="1003"/>
                </a:moveTo>
                <a:cubicBezTo>
                  <a:pt x="3229" y="1003"/>
                  <a:pt x="3228" y="1003"/>
                  <a:pt x="3227" y="1004"/>
                </a:cubicBezTo>
                <a:cubicBezTo>
                  <a:pt x="3228" y="1009"/>
                  <a:pt x="3230" y="1006"/>
                  <a:pt x="3233" y="1009"/>
                </a:cubicBezTo>
                <a:lnTo>
                  <a:pt x="3233" y="1009"/>
                </a:lnTo>
                <a:cubicBezTo>
                  <a:pt x="3236" y="1006"/>
                  <a:pt x="3233" y="1003"/>
                  <a:pt x="3230" y="1003"/>
                </a:cubicBezTo>
                <a:close/>
                <a:moveTo>
                  <a:pt x="3212" y="1003"/>
                </a:moveTo>
                <a:lnTo>
                  <a:pt x="3212" y="1003"/>
                </a:lnTo>
                <a:lnTo>
                  <a:pt x="3212" y="1003"/>
                </a:lnTo>
                <a:lnTo>
                  <a:pt x="3212" y="1004"/>
                </a:lnTo>
                <a:cubicBezTo>
                  <a:pt x="3212" y="1005"/>
                  <a:pt x="3211" y="1006"/>
                  <a:pt x="3211" y="1007"/>
                </a:cubicBezTo>
                <a:cubicBezTo>
                  <a:pt x="3214" y="1009"/>
                  <a:pt x="3214" y="1004"/>
                  <a:pt x="3213" y="1003"/>
                </a:cubicBezTo>
                <a:lnTo>
                  <a:pt x="3212" y="1003"/>
                </a:lnTo>
                <a:lnTo>
                  <a:pt x="3212" y="1003"/>
                </a:lnTo>
                <a:close/>
                <a:moveTo>
                  <a:pt x="3318" y="1002"/>
                </a:moveTo>
                <a:cubicBezTo>
                  <a:pt x="3319" y="1007"/>
                  <a:pt x="3320" y="1011"/>
                  <a:pt x="3325" y="1012"/>
                </a:cubicBezTo>
                <a:cubicBezTo>
                  <a:pt x="3324" y="1007"/>
                  <a:pt x="3322" y="1003"/>
                  <a:pt x="3318" y="1002"/>
                </a:cubicBezTo>
                <a:close/>
                <a:moveTo>
                  <a:pt x="3306" y="1002"/>
                </a:moveTo>
                <a:cubicBezTo>
                  <a:pt x="3309" y="1008"/>
                  <a:pt x="3301" y="1007"/>
                  <a:pt x="3303" y="1015"/>
                </a:cubicBezTo>
                <a:cubicBezTo>
                  <a:pt x="3304" y="1015"/>
                  <a:pt x="3306" y="1015"/>
                  <a:pt x="3307" y="1015"/>
                </a:cubicBezTo>
                <a:cubicBezTo>
                  <a:pt x="3307" y="1012"/>
                  <a:pt x="3305" y="1012"/>
                  <a:pt x="3308" y="1012"/>
                </a:cubicBezTo>
                <a:lnTo>
                  <a:pt x="3308" y="1012"/>
                </a:lnTo>
                <a:lnTo>
                  <a:pt x="3308" y="1012"/>
                </a:lnTo>
                <a:lnTo>
                  <a:pt x="3309" y="1012"/>
                </a:lnTo>
                <a:lnTo>
                  <a:pt x="3308" y="1012"/>
                </a:lnTo>
                <a:lnTo>
                  <a:pt x="3308" y="1009"/>
                </a:lnTo>
                <a:cubicBezTo>
                  <a:pt x="3308" y="1005"/>
                  <a:pt x="3309" y="1002"/>
                  <a:pt x="3306" y="1002"/>
                </a:cubicBezTo>
                <a:close/>
                <a:moveTo>
                  <a:pt x="3264" y="999"/>
                </a:moveTo>
                <a:lnTo>
                  <a:pt x="3264" y="1000"/>
                </a:lnTo>
                <a:lnTo>
                  <a:pt x="3264" y="1000"/>
                </a:lnTo>
                <a:lnTo>
                  <a:pt x="3264" y="1002"/>
                </a:lnTo>
                <a:cubicBezTo>
                  <a:pt x="3263" y="1008"/>
                  <a:pt x="3257" y="1012"/>
                  <a:pt x="3257" y="1017"/>
                </a:cubicBezTo>
                <a:cubicBezTo>
                  <a:pt x="3262" y="1017"/>
                  <a:pt x="3260" y="1011"/>
                  <a:pt x="3264" y="1011"/>
                </a:cubicBezTo>
                <a:cubicBezTo>
                  <a:pt x="3265" y="1013"/>
                  <a:pt x="3266" y="1016"/>
                  <a:pt x="3268" y="1017"/>
                </a:cubicBezTo>
                <a:cubicBezTo>
                  <a:pt x="3269" y="1014"/>
                  <a:pt x="3267" y="1011"/>
                  <a:pt x="3272" y="1011"/>
                </a:cubicBezTo>
                <a:cubicBezTo>
                  <a:pt x="3271" y="1008"/>
                  <a:pt x="3271" y="1005"/>
                  <a:pt x="3272" y="1002"/>
                </a:cubicBezTo>
                <a:cubicBezTo>
                  <a:pt x="3270" y="1000"/>
                  <a:pt x="3268" y="1001"/>
                  <a:pt x="3266" y="1001"/>
                </a:cubicBezTo>
                <a:lnTo>
                  <a:pt x="3264" y="1000"/>
                </a:lnTo>
                <a:lnTo>
                  <a:pt x="3264" y="999"/>
                </a:lnTo>
                <a:close/>
                <a:moveTo>
                  <a:pt x="3391" y="999"/>
                </a:moveTo>
                <a:cubicBezTo>
                  <a:pt x="3386" y="999"/>
                  <a:pt x="3389" y="1006"/>
                  <a:pt x="3383" y="1005"/>
                </a:cubicBezTo>
                <a:cubicBezTo>
                  <a:pt x="3382" y="1003"/>
                  <a:pt x="3383" y="999"/>
                  <a:pt x="3380" y="1000"/>
                </a:cubicBezTo>
                <a:cubicBezTo>
                  <a:pt x="3380" y="1001"/>
                  <a:pt x="3382" y="1008"/>
                  <a:pt x="3376" y="1006"/>
                </a:cubicBezTo>
                <a:cubicBezTo>
                  <a:pt x="3376" y="1015"/>
                  <a:pt x="3384" y="1023"/>
                  <a:pt x="3386" y="1013"/>
                </a:cubicBezTo>
                <a:cubicBezTo>
                  <a:pt x="3384" y="1012"/>
                  <a:pt x="3380" y="1014"/>
                  <a:pt x="3380" y="1009"/>
                </a:cubicBezTo>
                <a:cubicBezTo>
                  <a:pt x="3384" y="1009"/>
                  <a:pt x="3383" y="1008"/>
                  <a:pt x="3386" y="1009"/>
                </a:cubicBezTo>
                <a:lnTo>
                  <a:pt x="3386" y="1009"/>
                </a:lnTo>
                <a:cubicBezTo>
                  <a:pt x="3386" y="1004"/>
                  <a:pt x="3395" y="1005"/>
                  <a:pt x="3391" y="999"/>
                </a:cubicBezTo>
                <a:close/>
                <a:moveTo>
                  <a:pt x="3241" y="998"/>
                </a:moveTo>
                <a:cubicBezTo>
                  <a:pt x="3241" y="1000"/>
                  <a:pt x="3239" y="1000"/>
                  <a:pt x="3239" y="1002"/>
                </a:cubicBezTo>
                <a:lnTo>
                  <a:pt x="3239" y="1002"/>
                </a:lnTo>
                <a:cubicBezTo>
                  <a:pt x="3243" y="1003"/>
                  <a:pt x="3245" y="1001"/>
                  <a:pt x="3249" y="1002"/>
                </a:cubicBezTo>
                <a:cubicBezTo>
                  <a:pt x="3249" y="998"/>
                  <a:pt x="3242" y="1002"/>
                  <a:pt x="3241" y="998"/>
                </a:cubicBezTo>
                <a:close/>
                <a:moveTo>
                  <a:pt x="3309" y="997"/>
                </a:moveTo>
                <a:lnTo>
                  <a:pt x="3309" y="997"/>
                </a:lnTo>
                <a:lnTo>
                  <a:pt x="3309" y="997"/>
                </a:lnTo>
                <a:lnTo>
                  <a:pt x="3309" y="999"/>
                </a:lnTo>
                <a:cubicBezTo>
                  <a:pt x="3309" y="1000"/>
                  <a:pt x="3310" y="1001"/>
                  <a:pt x="3311" y="1001"/>
                </a:cubicBezTo>
                <a:cubicBezTo>
                  <a:pt x="3311" y="1001"/>
                  <a:pt x="3312" y="1000"/>
                  <a:pt x="3311" y="999"/>
                </a:cubicBezTo>
                <a:cubicBezTo>
                  <a:pt x="3311" y="998"/>
                  <a:pt x="3310" y="997"/>
                  <a:pt x="3310" y="997"/>
                </a:cubicBezTo>
                <a:lnTo>
                  <a:pt x="3309" y="997"/>
                </a:lnTo>
                <a:lnTo>
                  <a:pt x="3309" y="997"/>
                </a:lnTo>
                <a:close/>
                <a:moveTo>
                  <a:pt x="3418" y="995"/>
                </a:moveTo>
                <a:cubicBezTo>
                  <a:pt x="3418" y="996"/>
                  <a:pt x="3418" y="996"/>
                  <a:pt x="3418" y="996"/>
                </a:cubicBezTo>
                <a:lnTo>
                  <a:pt x="3418" y="996"/>
                </a:lnTo>
                <a:lnTo>
                  <a:pt x="3418" y="995"/>
                </a:lnTo>
                <a:close/>
                <a:moveTo>
                  <a:pt x="3199" y="994"/>
                </a:moveTo>
                <a:lnTo>
                  <a:pt x="3199" y="995"/>
                </a:lnTo>
                <a:lnTo>
                  <a:pt x="3199" y="995"/>
                </a:lnTo>
                <a:lnTo>
                  <a:pt x="3199" y="997"/>
                </a:lnTo>
                <a:cubicBezTo>
                  <a:pt x="3199" y="998"/>
                  <a:pt x="3199" y="999"/>
                  <a:pt x="3200" y="999"/>
                </a:cubicBezTo>
                <a:cubicBezTo>
                  <a:pt x="3199" y="997"/>
                  <a:pt x="3202" y="995"/>
                  <a:pt x="3200" y="995"/>
                </a:cubicBezTo>
                <a:lnTo>
                  <a:pt x="3199" y="995"/>
                </a:lnTo>
                <a:lnTo>
                  <a:pt x="3199" y="994"/>
                </a:lnTo>
                <a:close/>
                <a:moveTo>
                  <a:pt x="3379" y="994"/>
                </a:moveTo>
                <a:cubicBezTo>
                  <a:pt x="3375" y="999"/>
                  <a:pt x="3385" y="995"/>
                  <a:pt x="3379" y="994"/>
                </a:cubicBezTo>
                <a:close/>
                <a:moveTo>
                  <a:pt x="3292" y="993"/>
                </a:moveTo>
                <a:cubicBezTo>
                  <a:pt x="3288" y="994"/>
                  <a:pt x="3287" y="997"/>
                  <a:pt x="3284" y="998"/>
                </a:cubicBezTo>
                <a:cubicBezTo>
                  <a:pt x="3284" y="1003"/>
                  <a:pt x="3284" y="1008"/>
                  <a:pt x="3287" y="1010"/>
                </a:cubicBezTo>
                <a:cubicBezTo>
                  <a:pt x="3289" y="1004"/>
                  <a:pt x="3286" y="1000"/>
                  <a:pt x="3290" y="996"/>
                </a:cubicBezTo>
                <a:cubicBezTo>
                  <a:pt x="3290" y="998"/>
                  <a:pt x="3290" y="1000"/>
                  <a:pt x="3293" y="1000"/>
                </a:cubicBezTo>
                <a:cubicBezTo>
                  <a:pt x="3294" y="996"/>
                  <a:pt x="3292" y="996"/>
                  <a:pt x="3292" y="993"/>
                </a:cubicBezTo>
                <a:close/>
                <a:moveTo>
                  <a:pt x="3235" y="992"/>
                </a:moveTo>
                <a:cubicBezTo>
                  <a:pt x="3233" y="995"/>
                  <a:pt x="3232" y="998"/>
                  <a:pt x="3231" y="1002"/>
                </a:cubicBezTo>
                <a:cubicBezTo>
                  <a:pt x="3238" y="1001"/>
                  <a:pt x="3235" y="997"/>
                  <a:pt x="3240" y="996"/>
                </a:cubicBezTo>
                <a:lnTo>
                  <a:pt x="3240" y="996"/>
                </a:lnTo>
                <a:cubicBezTo>
                  <a:pt x="3238" y="994"/>
                  <a:pt x="3237" y="993"/>
                  <a:pt x="3235" y="992"/>
                </a:cubicBezTo>
                <a:close/>
                <a:moveTo>
                  <a:pt x="3181" y="991"/>
                </a:moveTo>
                <a:cubicBezTo>
                  <a:pt x="3181" y="991"/>
                  <a:pt x="3181" y="991"/>
                  <a:pt x="3181" y="991"/>
                </a:cubicBezTo>
                <a:lnTo>
                  <a:pt x="3180" y="992"/>
                </a:lnTo>
                <a:lnTo>
                  <a:pt x="3180" y="992"/>
                </a:lnTo>
                <a:lnTo>
                  <a:pt x="3180" y="992"/>
                </a:lnTo>
                <a:lnTo>
                  <a:pt x="3180" y="992"/>
                </a:lnTo>
                <a:lnTo>
                  <a:pt x="3180" y="993"/>
                </a:lnTo>
                <a:cubicBezTo>
                  <a:pt x="3180" y="995"/>
                  <a:pt x="3180" y="1000"/>
                  <a:pt x="3181" y="998"/>
                </a:cubicBezTo>
                <a:cubicBezTo>
                  <a:pt x="3181" y="996"/>
                  <a:pt x="3181" y="992"/>
                  <a:pt x="3181" y="991"/>
                </a:cubicBezTo>
                <a:close/>
                <a:moveTo>
                  <a:pt x="3325" y="991"/>
                </a:moveTo>
                <a:cubicBezTo>
                  <a:pt x="3326" y="996"/>
                  <a:pt x="3320" y="1011"/>
                  <a:pt x="3330" y="1007"/>
                </a:cubicBezTo>
                <a:cubicBezTo>
                  <a:pt x="3331" y="1008"/>
                  <a:pt x="3332" y="1009"/>
                  <a:pt x="3331" y="1011"/>
                </a:cubicBezTo>
                <a:cubicBezTo>
                  <a:pt x="3334" y="1011"/>
                  <a:pt x="3334" y="1009"/>
                  <a:pt x="3335" y="1007"/>
                </a:cubicBezTo>
                <a:lnTo>
                  <a:pt x="3336" y="1006"/>
                </a:lnTo>
                <a:lnTo>
                  <a:pt x="3336" y="1006"/>
                </a:lnTo>
                <a:lnTo>
                  <a:pt x="3336" y="1005"/>
                </a:lnTo>
                <a:lnTo>
                  <a:pt x="3336" y="1006"/>
                </a:lnTo>
                <a:lnTo>
                  <a:pt x="3335" y="1005"/>
                </a:lnTo>
                <a:cubicBezTo>
                  <a:pt x="3330" y="1003"/>
                  <a:pt x="3338" y="996"/>
                  <a:pt x="3334" y="991"/>
                </a:cubicBezTo>
                <a:cubicBezTo>
                  <a:pt x="3327" y="992"/>
                  <a:pt x="3329" y="995"/>
                  <a:pt x="3325" y="991"/>
                </a:cubicBezTo>
                <a:close/>
                <a:moveTo>
                  <a:pt x="3352" y="990"/>
                </a:moveTo>
                <a:cubicBezTo>
                  <a:pt x="3352" y="990"/>
                  <a:pt x="3352" y="990"/>
                  <a:pt x="3351" y="990"/>
                </a:cubicBezTo>
                <a:lnTo>
                  <a:pt x="3351" y="990"/>
                </a:lnTo>
                <a:cubicBezTo>
                  <a:pt x="3348" y="994"/>
                  <a:pt x="3353" y="998"/>
                  <a:pt x="3351" y="1002"/>
                </a:cubicBezTo>
                <a:cubicBezTo>
                  <a:pt x="3354" y="1001"/>
                  <a:pt x="3353" y="995"/>
                  <a:pt x="3355" y="993"/>
                </a:cubicBezTo>
                <a:cubicBezTo>
                  <a:pt x="3353" y="993"/>
                  <a:pt x="3354" y="990"/>
                  <a:pt x="3352" y="990"/>
                </a:cubicBezTo>
                <a:close/>
                <a:moveTo>
                  <a:pt x="3306" y="989"/>
                </a:moveTo>
                <a:cubicBezTo>
                  <a:pt x="3302" y="989"/>
                  <a:pt x="3299" y="992"/>
                  <a:pt x="3297" y="995"/>
                </a:cubicBezTo>
                <a:cubicBezTo>
                  <a:pt x="3298" y="997"/>
                  <a:pt x="3299" y="998"/>
                  <a:pt x="3302" y="997"/>
                </a:cubicBezTo>
                <a:cubicBezTo>
                  <a:pt x="3303" y="995"/>
                  <a:pt x="3305" y="994"/>
                  <a:pt x="3306" y="992"/>
                </a:cubicBezTo>
                <a:cubicBezTo>
                  <a:pt x="3305" y="992"/>
                  <a:pt x="3305" y="991"/>
                  <a:pt x="3305" y="990"/>
                </a:cubicBezTo>
                <a:lnTo>
                  <a:pt x="3306" y="989"/>
                </a:lnTo>
                <a:close/>
                <a:moveTo>
                  <a:pt x="3338" y="989"/>
                </a:moveTo>
                <a:cubicBezTo>
                  <a:pt x="3338" y="990"/>
                  <a:pt x="3338" y="992"/>
                  <a:pt x="3339" y="993"/>
                </a:cubicBezTo>
                <a:lnTo>
                  <a:pt x="3340" y="996"/>
                </a:lnTo>
                <a:lnTo>
                  <a:pt x="3340" y="997"/>
                </a:lnTo>
                <a:lnTo>
                  <a:pt x="3341" y="996"/>
                </a:lnTo>
                <a:lnTo>
                  <a:pt x="3340" y="996"/>
                </a:lnTo>
                <a:lnTo>
                  <a:pt x="3340" y="994"/>
                </a:lnTo>
                <a:cubicBezTo>
                  <a:pt x="3340" y="992"/>
                  <a:pt x="3340" y="989"/>
                  <a:pt x="3338" y="989"/>
                </a:cubicBezTo>
                <a:close/>
                <a:moveTo>
                  <a:pt x="3272" y="989"/>
                </a:moveTo>
                <a:cubicBezTo>
                  <a:pt x="3271" y="990"/>
                  <a:pt x="3271" y="992"/>
                  <a:pt x="3272" y="994"/>
                </a:cubicBezTo>
                <a:cubicBezTo>
                  <a:pt x="3275" y="992"/>
                  <a:pt x="3277" y="994"/>
                  <a:pt x="3281" y="994"/>
                </a:cubicBezTo>
                <a:lnTo>
                  <a:pt x="3281" y="994"/>
                </a:lnTo>
                <a:cubicBezTo>
                  <a:pt x="3282" y="990"/>
                  <a:pt x="3280" y="989"/>
                  <a:pt x="3279" y="989"/>
                </a:cubicBezTo>
                <a:cubicBezTo>
                  <a:pt x="3275" y="990"/>
                  <a:pt x="3275" y="994"/>
                  <a:pt x="3272" y="989"/>
                </a:cubicBezTo>
                <a:close/>
                <a:moveTo>
                  <a:pt x="3266" y="988"/>
                </a:moveTo>
                <a:cubicBezTo>
                  <a:pt x="3266" y="988"/>
                  <a:pt x="3265" y="988"/>
                  <a:pt x="3265" y="988"/>
                </a:cubicBezTo>
                <a:cubicBezTo>
                  <a:pt x="3265" y="992"/>
                  <a:pt x="3267" y="993"/>
                  <a:pt x="3265" y="997"/>
                </a:cubicBezTo>
                <a:cubicBezTo>
                  <a:pt x="3268" y="995"/>
                  <a:pt x="3266" y="1000"/>
                  <a:pt x="3269" y="999"/>
                </a:cubicBezTo>
                <a:cubicBezTo>
                  <a:pt x="3269" y="996"/>
                  <a:pt x="3269" y="994"/>
                  <a:pt x="3270" y="992"/>
                </a:cubicBezTo>
                <a:lnTo>
                  <a:pt x="3270" y="992"/>
                </a:lnTo>
                <a:cubicBezTo>
                  <a:pt x="3266" y="993"/>
                  <a:pt x="3268" y="988"/>
                  <a:pt x="3266" y="988"/>
                </a:cubicBezTo>
                <a:close/>
                <a:moveTo>
                  <a:pt x="3232" y="987"/>
                </a:moveTo>
                <a:cubicBezTo>
                  <a:pt x="3232" y="989"/>
                  <a:pt x="3233" y="991"/>
                  <a:pt x="3236" y="991"/>
                </a:cubicBezTo>
                <a:lnTo>
                  <a:pt x="3236" y="991"/>
                </a:lnTo>
                <a:cubicBezTo>
                  <a:pt x="3236" y="988"/>
                  <a:pt x="3235" y="986"/>
                  <a:pt x="3232" y="987"/>
                </a:cubicBezTo>
                <a:close/>
                <a:moveTo>
                  <a:pt x="3406" y="986"/>
                </a:moveTo>
                <a:cubicBezTo>
                  <a:pt x="3403" y="986"/>
                  <a:pt x="3402" y="994"/>
                  <a:pt x="3406" y="993"/>
                </a:cubicBezTo>
                <a:cubicBezTo>
                  <a:pt x="3405" y="991"/>
                  <a:pt x="3405" y="988"/>
                  <a:pt x="3406" y="986"/>
                </a:cubicBezTo>
                <a:close/>
                <a:moveTo>
                  <a:pt x="3310" y="986"/>
                </a:moveTo>
                <a:lnTo>
                  <a:pt x="3309" y="986"/>
                </a:lnTo>
                <a:lnTo>
                  <a:pt x="3310" y="986"/>
                </a:lnTo>
                <a:lnTo>
                  <a:pt x="3309" y="988"/>
                </a:lnTo>
                <a:cubicBezTo>
                  <a:pt x="3310" y="992"/>
                  <a:pt x="3315" y="995"/>
                  <a:pt x="3314" y="1000"/>
                </a:cubicBezTo>
                <a:cubicBezTo>
                  <a:pt x="3316" y="996"/>
                  <a:pt x="3315" y="992"/>
                  <a:pt x="3312" y="989"/>
                </a:cubicBezTo>
                <a:lnTo>
                  <a:pt x="3310" y="986"/>
                </a:lnTo>
                <a:lnTo>
                  <a:pt x="3310" y="986"/>
                </a:lnTo>
                <a:close/>
                <a:moveTo>
                  <a:pt x="3243" y="986"/>
                </a:moveTo>
                <a:cubicBezTo>
                  <a:pt x="3241" y="986"/>
                  <a:pt x="3240" y="987"/>
                  <a:pt x="3240" y="988"/>
                </a:cubicBezTo>
                <a:lnTo>
                  <a:pt x="3240" y="989"/>
                </a:lnTo>
                <a:cubicBezTo>
                  <a:pt x="3240" y="992"/>
                  <a:pt x="3243" y="993"/>
                  <a:pt x="3245" y="994"/>
                </a:cubicBezTo>
                <a:cubicBezTo>
                  <a:pt x="3245" y="990"/>
                  <a:pt x="3250" y="992"/>
                  <a:pt x="3250" y="988"/>
                </a:cubicBezTo>
                <a:cubicBezTo>
                  <a:pt x="3247" y="989"/>
                  <a:pt x="3245" y="990"/>
                  <a:pt x="3245" y="986"/>
                </a:cubicBezTo>
                <a:cubicBezTo>
                  <a:pt x="3244" y="986"/>
                  <a:pt x="3243" y="986"/>
                  <a:pt x="3243" y="986"/>
                </a:cubicBezTo>
                <a:close/>
                <a:moveTo>
                  <a:pt x="3213" y="986"/>
                </a:moveTo>
                <a:cubicBezTo>
                  <a:pt x="3213" y="991"/>
                  <a:pt x="3215" y="994"/>
                  <a:pt x="3215" y="1000"/>
                </a:cubicBezTo>
                <a:cubicBezTo>
                  <a:pt x="3217" y="1002"/>
                  <a:pt x="3217" y="998"/>
                  <a:pt x="3220" y="998"/>
                </a:cubicBezTo>
                <a:lnTo>
                  <a:pt x="3220" y="998"/>
                </a:lnTo>
                <a:cubicBezTo>
                  <a:pt x="3222" y="1005"/>
                  <a:pt x="3220" y="1006"/>
                  <a:pt x="3220" y="1015"/>
                </a:cubicBezTo>
                <a:cubicBezTo>
                  <a:pt x="3228" y="1012"/>
                  <a:pt x="3221" y="997"/>
                  <a:pt x="3225" y="991"/>
                </a:cubicBezTo>
                <a:cubicBezTo>
                  <a:pt x="3226" y="992"/>
                  <a:pt x="3226" y="996"/>
                  <a:pt x="3229" y="996"/>
                </a:cubicBezTo>
                <a:cubicBezTo>
                  <a:pt x="3229" y="991"/>
                  <a:pt x="3227" y="991"/>
                  <a:pt x="3229" y="987"/>
                </a:cubicBezTo>
                <a:cubicBezTo>
                  <a:pt x="3222" y="990"/>
                  <a:pt x="3219" y="987"/>
                  <a:pt x="3213" y="986"/>
                </a:cubicBezTo>
                <a:close/>
                <a:moveTo>
                  <a:pt x="3206" y="985"/>
                </a:moveTo>
                <a:cubicBezTo>
                  <a:pt x="3203" y="988"/>
                  <a:pt x="3204" y="1000"/>
                  <a:pt x="3209" y="1001"/>
                </a:cubicBezTo>
                <a:cubicBezTo>
                  <a:pt x="3212" y="997"/>
                  <a:pt x="3213" y="986"/>
                  <a:pt x="3206" y="986"/>
                </a:cubicBezTo>
                <a:lnTo>
                  <a:pt x="3206" y="985"/>
                </a:lnTo>
                <a:close/>
                <a:moveTo>
                  <a:pt x="3345" y="982"/>
                </a:moveTo>
                <a:cubicBezTo>
                  <a:pt x="3345" y="983"/>
                  <a:pt x="3345" y="985"/>
                  <a:pt x="3346" y="986"/>
                </a:cubicBezTo>
                <a:lnTo>
                  <a:pt x="3346" y="986"/>
                </a:lnTo>
                <a:lnTo>
                  <a:pt x="3346" y="987"/>
                </a:lnTo>
                <a:lnTo>
                  <a:pt x="3346" y="986"/>
                </a:lnTo>
                <a:lnTo>
                  <a:pt x="3346" y="986"/>
                </a:lnTo>
                <a:lnTo>
                  <a:pt x="3347" y="986"/>
                </a:lnTo>
                <a:cubicBezTo>
                  <a:pt x="3347" y="984"/>
                  <a:pt x="3347" y="983"/>
                  <a:pt x="3345" y="982"/>
                </a:cubicBezTo>
                <a:close/>
                <a:moveTo>
                  <a:pt x="3388" y="981"/>
                </a:moveTo>
                <a:cubicBezTo>
                  <a:pt x="3387" y="981"/>
                  <a:pt x="3387" y="981"/>
                  <a:pt x="3386" y="981"/>
                </a:cubicBezTo>
                <a:cubicBezTo>
                  <a:pt x="3386" y="985"/>
                  <a:pt x="3384" y="986"/>
                  <a:pt x="3382" y="983"/>
                </a:cubicBezTo>
                <a:lnTo>
                  <a:pt x="3382" y="983"/>
                </a:lnTo>
                <a:cubicBezTo>
                  <a:pt x="3382" y="988"/>
                  <a:pt x="3384" y="993"/>
                  <a:pt x="3388" y="996"/>
                </a:cubicBezTo>
                <a:cubicBezTo>
                  <a:pt x="3387" y="994"/>
                  <a:pt x="3386" y="987"/>
                  <a:pt x="3392" y="986"/>
                </a:cubicBezTo>
                <a:cubicBezTo>
                  <a:pt x="3389" y="985"/>
                  <a:pt x="3390" y="981"/>
                  <a:pt x="3388" y="981"/>
                </a:cubicBezTo>
                <a:close/>
                <a:moveTo>
                  <a:pt x="3214" y="980"/>
                </a:moveTo>
                <a:cubicBezTo>
                  <a:pt x="3213" y="980"/>
                  <a:pt x="3215" y="984"/>
                  <a:pt x="3216" y="981"/>
                </a:cubicBezTo>
                <a:cubicBezTo>
                  <a:pt x="3215" y="980"/>
                  <a:pt x="3215" y="980"/>
                  <a:pt x="3214" y="980"/>
                </a:cubicBezTo>
                <a:close/>
                <a:moveTo>
                  <a:pt x="3300" y="979"/>
                </a:moveTo>
                <a:cubicBezTo>
                  <a:pt x="3301" y="982"/>
                  <a:pt x="3299" y="986"/>
                  <a:pt x="3301" y="986"/>
                </a:cubicBezTo>
                <a:lnTo>
                  <a:pt x="3301" y="986"/>
                </a:lnTo>
                <a:cubicBezTo>
                  <a:pt x="3301" y="985"/>
                  <a:pt x="3304" y="979"/>
                  <a:pt x="3300" y="979"/>
                </a:cubicBezTo>
                <a:close/>
                <a:moveTo>
                  <a:pt x="3225" y="979"/>
                </a:moveTo>
                <a:cubicBezTo>
                  <a:pt x="3225" y="981"/>
                  <a:pt x="3223" y="980"/>
                  <a:pt x="3223" y="983"/>
                </a:cubicBezTo>
                <a:cubicBezTo>
                  <a:pt x="3225" y="984"/>
                  <a:pt x="3228" y="980"/>
                  <a:pt x="3225" y="980"/>
                </a:cubicBezTo>
                <a:lnTo>
                  <a:pt x="3225" y="979"/>
                </a:lnTo>
                <a:close/>
                <a:moveTo>
                  <a:pt x="3252" y="978"/>
                </a:moveTo>
                <a:cubicBezTo>
                  <a:pt x="3251" y="986"/>
                  <a:pt x="3251" y="994"/>
                  <a:pt x="3252" y="1002"/>
                </a:cubicBezTo>
                <a:lnTo>
                  <a:pt x="3254" y="1009"/>
                </a:lnTo>
                <a:lnTo>
                  <a:pt x="3254" y="1010"/>
                </a:lnTo>
                <a:lnTo>
                  <a:pt x="3254" y="1010"/>
                </a:lnTo>
                <a:lnTo>
                  <a:pt x="3254" y="1009"/>
                </a:lnTo>
                <a:lnTo>
                  <a:pt x="3254" y="1008"/>
                </a:lnTo>
                <a:cubicBezTo>
                  <a:pt x="3255" y="1004"/>
                  <a:pt x="3261" y="1005"/>
                  <a:pt x="3262" y="1001"/>
                </a:cubicBezTo>
                <a:cubicBezTo>
                  <a:pt x="3259" y="997"/>
                  <a:pt x="3258" y="1002"/>
                  <a:pt x="3256" y="1002"/>
                </a:cubicBezTo>
                <a:cubicBezTo>
                  <a:pt x="3254" y="998"/>
                  <a:pt x="3256" y="998"/>
                  <a:pt x="3257" y="995"/>
                </a:cubicBezTo>
                <a:cubicBezTo>
                  <a:pt x="3252" y="995"/>
                  <a:pt x="3257" y="981"/>
                  <a:pt x="3252" y="978"/>
                </a:cubicBezTo>
                <a:close/>
                <a:moveTo>
                  <a:pt x="3368" y="978"/>
                </a:moveTo>
                <a:cubicBezTo>
                  <a:pt x="3366" y="980"/>
                  <a:pt x="3369" y="981"/>
                  <a:pt x="3368" y="985"/>
                </a:cubicBezTo>
                <a:cubicBezTo>
                  <a:pt x="3361" y="987"/>
                  <a:pt x="3359" y="979"/>
                  <a:pt x="3355" y="984"/>
                </a:cubicBezTo>
                <a:cubicBezTo>
                  <a:pt x="3354" y="982"/>
                  <a:pt x="3355" y="978"/>
                  <a:pt x="3352" y="979"/>
                </a:cubicBezTo>
                <a:cubicBezTo>
                  <a:pt x="3350" y="982"/>
                  <a:pt x="3351" y="985"/>
                  <a:pt x="3352" y="988"/>
                </a:cubicBezTo>
                <a:cubicBezTo>
                  <a:pt x="3358" y="988"/>
                  <a:pt x="3370" y="984"/>
                  <a:pt x="3369" y="998"/>
                </a:cubicBezTo>
                <a:cubicBezTo>
                  <a:pt x="3373" y="997"/>
                  <a:pt x="3372" y="989"/>
                  <a:pt x="3375" y="989"/>
                </a:cubicBezTo>
                <a:lnTo>
                  <a:pt x="3376" y="989"/>
                </a:lnTo>
                <a:lnTo>
                  <a:pt x="3376" y="989"/>
                </a:lnTo>
                <a:lnTo>
                  <a:pt x="3376" y="989"/>
                </a:lnTo>
                <a:lnTo>
                  <a:pt x="3376" y="989"/>
                </a:lnTo>
                <a:lnTo>
                  <a:pt x="3376" y="987"/>
                </a:lnTo>
                <a:cubicBezTo>
                  <a:pt x="3375" y="982"/>
                  <a:pt x="3370" y="982"/>
                  <a:pt x="3368" y="978"/>
                </a:cubicBezTo>
                <a:close/>
                <a:moveTo>
                  <a:pt x="3256" y="977"/>
                </a:moveTo>
                <a:lnTo>
                  <a:pt x="3255" y="977"/>
                </a:lnTo>
                <a:lnTo>
                  <a:pt x="3256" y="977"/>
                </a:lnTo>
                <a:lnTo>
                  <a:pt x="3255" y="979"/>
                </a:lnTo>
                <a:cubicBezTo>
                  <a:pt x="3255" y="980"/>
                  <a:pt x="3256" y="981"/>
                  <a:pt x="3258" y="981"/>
                </a:cubicBezTo>
                <a:cubicBezTo>
                  <a:pt x="3258" y="980"/>
                  <a:pt x="3257" y="978"/>
                  <a:pt x="3257" y="978"/>
                </a:cubicBezTo>
                <a:lnTo>
                  <a:pt x="3256" y="977"/>
                </a:lnTo>
                <a:lnTo>
                  <a:pt x="3256" y="977"/>
                </a:lnTo>
                <a:close/>
                <a:moveTo>
                  <a:pt x="3204" y="977"/>
                </a:moveTo>
                <a:lnTo>
                  <a:pt x="3204" y="977"/>
                </a:lnTo>
                <a:lnTo>
                  <a:pt x="3204" y="977"/>
                </a:lnTo>
                <a:lnTo>
                  <a:pt x="3204" y="980"/>
                </a:lnTo>
                <a:cubicBezTo>
                  <a:pt x="3204" y="982"/>
                  <a:pt x="3206" y="983"/>
                  <a:pt x="3208" y="984"/>
                </a:cubicBezTo>
                <a:cubicBezTo>
                  <a:pt x="3209" y="982"/>
                  <a:pt x="3209" y="981"/>
                  <a:pt x="3209" y="980"/>
                </a:cubicBezTo>
                <a:cubicBezTo>
                  <a:pt x="3208" y="978"/>
                  <a:pt x="3207" y="977"/>
                  <a:pt x="3206" y="977"/>
                </a:cubicBezTo>
                <a:lnTo>
                  <a:pt x="3204" y="977"/>
                </a:lnTo>
                <a:lnTo>
                  <a:pt x="3204" y="977"/>
                </a:lnTo>
                <a:close/>
                <a:moveTo>
                  <a:pt x="3326" y="977"/>
                </a:moveTo>
                <a:lnTo>
                  <a:pt x="3326" y="977"/>
                </a:lnTo>
                <a:lnTo>
                  <a:pt x="3325" y="977"/>
                </a:lnTo>
                <a:cubicBezTo>
                  <a:pt x="3324" y="977"/>
                  <a:pt x="3324" y="977"/>
                  <a:pt x="3323" y="977"/>
                </a:cubicBezTo>
                <a:cubicBezTo>
                  <a:pt x="3323" y="980"/>
                  <a:pt x="3324" y="981"/>
                  <a:pt x="3326" y="981"/>
                </a:cubicBezTo>
                <a:lnTo>
                  <a:pt x="3326" y="977"/>
                </a:lnTo>
                <a:lnTo>
                  <a:pt x="3326" y="977"/>
                </a:lnTo>
                <a:lnTo>
                  <a:pt x="3326" y="977"/>
                </a:lnTo>
                <a:close/>
                <a:moveTo>
                  <a:pt x="3313" y="975"/>
                </a:moveTo>
                <a:cubicBezTo>
                  <a:pt x="3313" y="978"/>
                  <a:pt x="3313" y="982"/>
                  <a:pt x="3312" y="985"/>
                </a:cubicBezTo>
                <a:cubicBezTo>
                  <a:pt x="3314" y="985"/>
                  <a:pt x="3319" y="989"/>
                  <a:pt x="3320" y="985"/>
                </a:cubicBezTo>
                <a:lnTo>
                  <a:pt x="3321" y="986"/>
                </a:lnTo>
                <a:cubicBezTo>
                  <a:pt x="3318" y="982"/>
                  <a:pt x="3320" y="974"/>
                  <a:pt x="3313" y="975"/>
                </a:cubicBezTo>
                <a:close/>
                <a:moveTo>
                  <a:pt x="3248" y="974"/>
                </a:moveTo>
                <a:cubicBezTo>
                  <a:pt x="3248" y="974"/>
                  <a:pt x="3248" y="974"/>
                  <a:pt x="3247" y="974"/>
                </a:cubicBezTo>
                <a:lnTo>
                  <a:pt x="3247" y="977"/>
                </a:lnTo>
                <a:lnTo>
                  <a:pt x="3248" y="977"/>
                </a:lnTo>
                <a:cubicBezTo>
                  <a:pt x="3250" y="979"/>
                  <a:pt x="3250" y="974"/>
                  <a:pt x="3248" y="974"/>
                </a:cubicBezTo>
                <a:close/>
                <a:moveTo>
                  <a:pt x="3382" y="973"/>
                </a:moveTo>
                <a:cubicBezTo>
                  <a:pt x="3382" y="973"/>
                  <a:pt x="3382" y="973"/>
                  <a:pt x="3382" y="974"/>
                </a:cubicBezTo>
                <a:lnTo>
                  <a:pt x="3381" y="975"/>
                </a:lnTo>
                <a:cubicBezTo>
                  <a:pt x="3382" y="975"/>
                  <a:pt x="3384" y="980"/>
                  <a:pt x="3386" y="976"/>
                </a:cubicBezTo>
                <a:cubicBezTo>
                  <a:pt x="3384" y="976"/>
                  <a:pt x="3383" y="974"/>
                  <a:pt x="3382" y="973"/>
                </a:cubicBezTo>
                <a:close/>
                <a:moveTo>
                  <a:pt x="3371" y="972"/>
                </a:moveTo>
                <a:lnTo>
                  <a:pt x="3371" y="973"/>
                </a:lnTo>
                <a:cubicBezTo>
                  <a:pt x="3369" y="976"/>
                  <a:pt x="3374" y="977"/>
                  <a:pt x="3375" y="980"/>
                </a:cubicBezTo>
                <a:cubicBezTo>
                  <a:pt x="3374" y="976"/>
                  <a:pt x="3375" y="972"/>
                  <a:pt x="3371" y="972"/>
                </a:cubicBezTo>
                <a:close/>
                <a:moveTo>
                  <a:pt x="3214" y="972"/>
                </a:moveTo>
                <a:lnTo>
                  <a:pt x="3214" y="972"/>
                </a:lnTo>
                <a:lnTo>
                  <a:pt x="3214" y="972"/>
                </a:lnTo>
                <a:lnTo>
                  <a:pt x="3215" y="974"/>
                </a:lnTo>
                <a:cubicBezTo>
                  <a:pt x="3216" y="975"/>
                  <a:pt x="3217" y="976"/>
                  <a:pt x="3219" y="977"/>
                </a:cubicBezTo>
                <a:cubicBezTo>
                  <a:pt x="3219" y="975"/>
                  <a:pt x="3218" y="974"/>
                  <a:pt x="3218" y="972"/>
                </a:cubicBezTo>
                <a:lnTo>
                  <a:pt x="3214" y="972"/>
                </a:lnTo>
                <a:lnTo>
                  <a:pt x="3214" y="972"/>
                </a:lnTo>
                <a:close/>
                <a:moveTo>
                  <a:pt x="3399" y="972"/>
                </a:moveTo>
                <a:cubicBezTo>
                  <a:pt x="3399" y="971"/>
                  <a:pt x="3399" y="972"/>
                  <a:pt x="3399" y="972"/>
                </a:cubicBezTo>
                <a:lnTo>
                  <a:pt x="3399" y="972"/>
                </a:lnTo>
                <a:lnTo>
                  <a:pt x="3399" y="972"/>
                </a:lnTo>
                <a:cubicBezTo>
                  <a:pt x="3396" y="970"/>
                  <a:pt x="3396" y="976"/>
                  <a:pt x="3398" y="975"/>
                </a:cubicBezTo>
                <a:cubicBezTo>
                  <a:pt x="3398" y="975"/>
                  <a:pt x="3398" y="974"/>
                  <a:pt x="3399" y="973"/>
                </a:cubicBezTo>
                <a:lnTo>
                  <a:pt x="3399" y="972"/>
                </a:lnTo>
                <a:lnTo>
                  <a:pt x="3399" y="972"/>
                </a:lnTo>
                <a:close/>
                <a:moveTo>
                  <a:pt x="3266" y="971"/>
                </a:moveTo>
                <a:lnTo>
                  <a:pt x="3267" y="971"/>
                </a:lnTo>
                <a:cubicBezTo>
                  <a:pt x="3269" y="978"/>
                  <a:pt x="3262" y="976"/>
                  <a:pt x="3262" y="980"/>
                </a:cubicBezTo>
                <a:cubicBezTo>
                  <a:pt x="3264" y="982"/>
                  <a:pt x="3266" y="984"/>
                  <a:pt x="3267" y="987"/>
                </a:cubicBezTo>
                <a:cubicBezTo>
                  <a:pt x="3270" y="986"/>
                  <a:pt x="3270" y="982"/>
                  <a:pt x="3273" y="982"/>
                </a:cubicBezTo>
                <a:cubicBezTo>
                  <a:pt x="3273" y="986"/>
                  <a:pt x="3277" y="985"/>
                  <a:pt x="3278" y="986"/>
                </a:cubicBezTo>
                <a:cubicBezTo>
                  <a:pt x="3282" y="984"/>
                  <a:pt x="3289" y="985"/>
                  <a:pt x="3294" y="985"/>
                </a:cubicBezTo>
                <a:cubicBezTo>
                  <a:pt x="3294" y="979"/>
                  <a:pt x="3298" y="976"/>
                  <a:pt x="3293" y="974"/>
                </a:cubicBezTo>
                <a:cubicBezTo>
                  <a:pt x="3294" y="979"/>
                  <a:pt x="3289" y="977"/>
                  <a:pt x="3288" y="980"/>
                </a:cubicBezTo>
                <a:lnTo>
                  <a:pt x="3282" y="980"/>
                </a:lnTo>
                <a:cubicBezTo>
                  <a:pt x="3283" y="974"/>
                  <a:pt x="3279" y="978"/>
                  <a:pt x="3276" y="980"/>
                </a:cubicBezTo>
                <a:cubicBezTo>
                  <a:pt x="3274" y="976"/>
                  <a:pt x="3269" y="976"/>
                  <a:pt x="3269" y="971"/>
                </a:cubicBezTo>
                <a:cubicBezTo>
                  <a:pt x="3268" y="971"/>
                  <a:pt x="3267" y="971"/>
                  <a:pt x="3266" y="971"/>
                </a:cubicBezTo>
                <a:close/>
                <a:moveTo>
                  <a:pt x="3349" y="971"/>
                </a:moveTo>
                <a:cubicBezTo>
                  <a:pt x="3349" y="971"/>
                  <a:pt x="3348" y="971"/>
                  <a:pt x="3348" y="971"/>
                </a:cubicBezTo>
                <a:cubicBezTo>
                  <a:pt x="3348" y="972"/>
                  <a:pt x="3347" y="973"/>
                  <a:pt x="3347" y="975"/>
                </a:cubicBezTo>
                <a:lnTo>
                  <a:pt x="3350" y="975"/>
                </a:lnTo>
                <a:lnTo>
                  <a:pt x="3350" y="976"/>
                </a:lnTo>
                <a:lnTo>
                  <a:pt x="3350" y="975"/>
                </a:lnTo>
                <a:lnTo>
                  <a:pt x="3350" y="975"/>
                </a:lnTo>
                <a:lnTo>
                  <a:pt x="3350" y="974"/>
                </a:lnTo>
                <a:cubicBezTo>
                  <a:pt x="3350" y="973"/>
                  <a:pt x="3350" y="971"/>
                  <a:pt x="3349" y="971"/>
                </a:cubicBezTo>
                <a:close/>
                <a:moveTo>
                  <a:pt x="3250" y="969"/>
                </a:moveTo>
                <a:cubicBezTo>
                  <a:pt x="3249" y="969"/>
                  <a:pt x="3248" y="969"/>
                  <a:pt x="3248" y="971"/>
                </a:cubicBezTo>
                <a:lnTo>
                  <a:pt x="3248" y="971"/>
                </a:lnTo>
                <a:cubicBezTo>
                  <a:pt x="3252" y="969"/>
                  <a:pt x="3251" y="972"/>
                  <a:pt x="3252" y="973"/>
                </a:cubicBezTo>
                <a:cubicBezTo>
                  <a:pt x="3252" y="971"/>
                  <a:pt x="3251" y="969"/>
                  <a:pt x="3250" y="969"/>
                </a:cubicBezTo>
                <a:close/>
                <a:moveTo>
                  <a:pt x="3358" y="969"/>
                </a:moveTo>
                <a:lnTo>
                  <a:pt x="3358" y="971"/>
                </a:lnTo>
                <a:cubicBezTo>
                  <a:pt x="3358" y="971"/>
                  <a:pt x="3359" y="971"/>
                  <a:pt x="3360" y="971"/>
                </a:cubicBezTo>
                <a:lnTo>
                  <a:pt x="3360" y="969"/>
                </a:lnTo>
                <a:lnTo>
                  <a:pt x="3360" y="969"/>
                </a:lnTo>
                <a:cubicBezTo>
                  <a:pt x="3359" y="969"/>
                  <a:pt x="3358" y="969"/>
                  <a:pt x="3358" y="969"/>
                </a:cubicBezTo>
                <a:close/>
                <a:moveTo>
                  <a:pt x="3241" y="967"/>
                </a:moveTo>
                <a:cubicBezTo>
                  <a:pt x="3238" y="967"/>
                  <a:pt x="3234" y="968"/>
                  <a:pt x="3234" y="971"/>
                </a:cubicBezTo>
                <a:cubicBezTo>
                  <a:pt x="3236" y="972"/>
                  <a:pt x="3239" y="968"/>
                  <a:pt x="3240" y="971"/>
                </a:cubicBezTo>
                <a:cubicBezTo>
                  <a:pt x="3237" y="978"/>
                  <a:pt x="3231" y="970"/>
                  <a:pt x="3228" y="975"/>
                </a:cubicBezTo>
                <a:cubicBezTo>
                  <a:pt x="3230" y="978"/>
                  <a:pt x="3234" y="976"/>
                  <a:pt x="3234" y="977"/>
                </a:cubicBezTo>
                <a:cubicBezTo>
                  <a:pt x="3235" y="980"/>
                  <a:pt x="3233" y="980"/>
                  <a:pt x="3232" y="980"/>
                </a:cubicBezTo>
                <a:lnTo>
                  <a:pt x="3232" y="981"/>
                </a:lnTo>
                <a:lnTo>
                  <a:pt x="3232" y="981"/>
                </a:lnTo>
                <a:lnTo>
                  <a:pt x="3231" y="982"/>
                </a:lnTo>
                <a:lnTo>
                  <a:pt x="3232" y="981"/>
                </a:lnTo>
                <a:lnTo>
                  <a:pt x="3232" y="983"/>
                </a:lnTo>
                <a:cubicBezTo>
                  <a:pt x="3235" y="985"/>
                  <a:pt x="3240" y="984"/>
                  <a:pt x="3242" y="983"/>
                </a:cubicBezTo>
                <a:cubicBezTo>
                  <a:pt x="3242" y="979"/>
                  <a:pt x="3239" y="979"/>
                  <a:pt x="3237" y="976"/>
                </a:cubicBezTo>
                <a:cubicBezTo>
                  <a:pt x="3240" y="974"/>
                  <a:pt x="3242" y="971"/>
                  <a:pt x="3244" y="968"/>
                </a:cubicBezTo>
                <a:cubicBezTo>
                  <a:pt x="3243" y="967"/>
                  <a:pt x="3242" y="967"/>
                  <a:pt x="3241" y="967"/>
                </a:cubicBezTo>
                <a:close/>
                <a:moveTo>
                  <a:pt x="3332" y="966"/>
                </a:moveTo>
                <a:cubicBezTo>
                  <a:pt x="3332" y="966"/>
                  <a:pt x="3331" y="966"/>
                  <a:pt x="3330" y="967"/>
                </a:cubicBezTo>
                <a:cubicBezTo>
                  <a:pt x="3333" y="971"/>
                  <a:pt x="3333" y="977"/>
                  <a:pt x="3331" y="982"/>
                </a:cubicBezTo>
                <a:cubicBezTo>
                  <a:pt x="3327" y="981"/>
                  <a:pt x="3326" y="984"/>
                  <a:pt x="3326" y="986"/>
                </a:cubicBezTo>
                <a:cubicBezTo>
                  <a:pt x="3328" y="986"/>
                  <a:pt x="3328" y="989"/>
                  <a:pt x="3329" y="990"/>
                </a:cubicBezTo>
                <a:cubicBezTo>
                  <a:pt x="3331" y="986"/>
                  <a:pt x="3336" y="985"/>
                  <a:pt x="3340" y="988"/>
                </a:cubicBezTo>
                <a:cubicBezTo>
                  <a:pt x="3339" y="983"/>
                  <a:pt x="3344" y="985"/>
                  <a:pt x="3344" y="980"/>
                </a:cubicBezTo>
                <a:cubicBezTo>
                  <a:pt x="3343" y="978"/>
                  <a:pt x="3342" y="977"/>
                  <a:pt x="3338" y="977"/>
                </a:cubicBezTo>
                <a:cubicBezTo>
                  <a:pt x="3338" y="980"/>
                  <a:pt x="3340" y="984"/>
                  <a:pt x="3338" y="985"/>
                </a:cubicBezTo>
                <a:cubicBezTo>
                  <a:pt x="3338" y="981"/>
                  <a:pt x="3335" y="981"/>
                  <a:pt x="3335" y="978"/>
                </a:cubicBezTo>
                <a:cubicBezTo>
                  <a:pt x="3337" y="976"/>
                  <a:pt x="3339" y="973"/>
                  <a:pt x="3341" y="975"/>
                </a:cubicBezTo>
                <a:lnTo>
                  <a:pt x="3342" y="976"/>
                </a:lnTo>
                <a:lnTo>
                  <a:pt x="3342" y="976"/>
                </a:lnTo>
                <a:lnTo>
                  <a:pt x="3342" y="976"/>
                </a:lnTo>
                <a:lnTo>
                  <a:pt x="3342" y="976"/>
                </a:lnTo>
                <a:lnTo>
                  <a:pt x="3342" y="974"/>
                </a:lnTo>
                <a:cubicBezTo>
                  <a:pt x="3342" y="971"/>
                  <a:pt x="3339" y="970"/>
                  <a:pt x="3339" y="967"/>
                </a:cubicBezTo>
                <a:cubicBezTo>
                  <a:pt x="3336" y="967"/>
                  <a:pt x="3334" y="966"/>
                  <a:pt x="3332" y="966"/>
                </a:cubicBezTo>
                <a:close/>
                <a:moveTo>
                  <a:pt x="3403" y="965"/>
                </a:moveTo>
                <a:lnTo>
                  <a:pt x="3403" y="967"/>
                </a:lnTo>
                <a:lnTo>
                  <a:pt x="3403" y="967"/>
                </a:lnTo>
                <a:cubicBezTo>
                  <a:pt x="3404" y="967"/>
                  <a:pt x="3404" y="968"/>
                  <a:pt x="3405" y="968"/>
                </a:cubicBezTo>
                <a:cubicBezTo>
                  <a:pt x="3405" y="967"/>
                  <a:pt x="3405" y="966"/>
                  <a:pt x="3406" y="965"/>
                </a:cubicBezTo>
                <a:lnTo>
                  <a:pt x="3403" y="965"/>
                </a:lnTo>
                <a:close/>
                <a:moveTo>
                  <a:pt x="3319" y="963"/>
                </a:moveTo>
                <a:cubicBezTo>
                  <a:pt x="3319" y="964"/>
                  <a:pt x="3315" y="966"/>
                  <a:pt x="3318" y="967"/>
                </a:cubicBezTo>
                <a:lnTo>
                  <a:pt x="3318" y="967"/>
                </a:lnTo>
                <a:cubicBezTo>
                  <a:pt x="3318" y="967"/>
                  <a:pt x="3322" y="964"/>
                  <a:pt x="3319" y="963"/>
                </a:cubicBezTo>
                <a:close/>
                <a:moveTo>
                  <a:pt x="3232" y="963"/>
                </a:moveTo>
                <a:lnTo>
                  <a:pt x="3232" y="963"/>
                </a:lnTo>
                <a:lnTo>
                  <a:pt x="3232" y="963"/>
                </a:lnTo>
                <a:lnTo>
                  <a:pt x="3232" y="964"/>
                </a:lnTo>
                <a:cubicBezTo>
                  <a:pt x="3232" y="966"/>
                  <a:pt x="3228" y="968"/>
                  <a:pt x="3231" y="970"/>
                </a:cubicBezTo>
                <a:cubicBezTo>
                  <a:pt x="3232" y="969"/>
                  <a:pt x="3236" y="965"/>
                  <a:pt x="3233" y="963"/>
                </a:cubicBezTo>
                <a:lnTo>
                  <a:pt x="3232" y="963"/>
                </a:lnTo>
                <a:lnTo>
                  <a:pt x="3232" y="963"/>
                </a:lnTo>
                <a:close/>
                <a:moveTo>
                  <a:pt x="3409" y="963"/>
                </a:moveTo>
                <a:lnTo>
                  <a:pt x="3409" y="963"/>
                </a:lnTo>
                <a:lnTo>
                  <a:pt x="3409" y="963"/>
                </a:lnTo>
                <a:lnTo>
                  <a:pt x="3409" y="963"/>
                </a:lnTo>
                <a:close/>
                <a:moveTo>
                  <a:pt x="3401" y="962"/>
                </a:moveTo>
                <a:lnTo>
                  <a:pt x="3401" y="962"/>
                </a:lnTo>
                <a:cubicBezTo>
                  <a:pt x="3399" y="963"/>
                  <a:pt x="3396" y="963"/>
                  <a:pt x="3397" y="965"/>
                </a:cubicBezTo>
                <a:cubicBezTo>
                  <a:pt x="3399" y="965"/>
                  <a:pt x="3401" y="965"/>
                  <a:pt x="3401" y="962"/>
                </a:cubicBezTo>
                <a:close/>
                <a:moveTo>
                  <a:pt x="3307" y="961"/>
                </a:moveTo>
                <a:cubicBezTo>
                  <a:pt x="3306" y="963"/>
                  <a:pt x="3302" y="969"/>
                  <a:pt x="3307" y="969"/>
                </a:cubicBezTo>
                <a:lnTo>
                  <a:pt x="3307" y="969"/>
                </a:lnTo>
                <a:cubicBezTo>
                  <a:pt x="3308" y="967"/>
                  <a:pt x="3310" y="962"/>
                  <a:pt x="3307" y="961"/>
                </a:cubicBezTo>
                <a:close/>
                <a:moveTo>
                  <a:pt x="3247" y="961"/>
                </a:moveTo>
                <a:cubicBezTo>
                  <a:pt x="3246" y="961"/>
                  <a:pt x="3247" y="964"/>
                  <a:pt x="3249" y="961"/>
                </a:cubicBezTo>
                <a:cubicBezTo>
                  <a:pt x="3248" y="961"/>
                  <a:pt x="3248" y="960"/>
                  <a:pt x="3247" y="961"/>
                </a:cubicBezTo>
                <a:close/>
                <a:moveTo>
                  <a:pt x="3385" y="960"/>
                </a:moveTo>
                <a:lnTo>
                  <a:pt x="3385" y="960"/>
                </a:lnTo>
                <a:cubicBezTo>
                  <a:pt x="3383" y="966"/>
                  <a:pt x="3394" y="964"/>
                  <a:pt x="3394" y="961"/>
                </a:cubicBezTo>
                <a:cubicBezTo>
                  <a:pt x="3390" y="959"/>
                  <a:pt x="3389" y="961"/>
                  <a:pt x="3385" y="960"/>
                </a:cubicBezTo>
                <a:close/>
                <a:moveTo>
                  <a:pt x="3381" y="959"/>
                </a:moveTo>
                <a:lnTo>
                  <a:pt x="3381" y="962"/>
                </a:lnTo>
                <a:lnTo>
                  <a:pt x="3381" y="963"/>
                </a:lnTo>
                <a:cubicBezTo>
                  <a:pt x="3381" y="963"/>
                  <a:pt x="3382" y="963"/>
                  <a:pt x="3383" y="962"/>
                </a:cubicBezTo>
                <a:cubicBezTo>
                  <a:pt x="3383" y="961"/>
                  <a:pt x="3384" y="961"/>
                  <a:pt x="3384" y="959"/>
                </a:cubicBezTo>
                <a:cubicBezTo>
                  <a:pt x="3383" y="959"/>
                  <a:pt x="3382" y="959"/>
                  <a:pt x="3381" y="959"/>
                </a:cubicBezTo>
                <a:close/>
                <a:moveTo>
                  <a:pt x="3410" y="959"/>
                </a:moveTo>
                <a:cubicBezTo>
                  <a:pt x="3409" y="959"/>
                  <a:pt x="3408" y="961"/>
                  <a:pt x="3409" y="963"/>
                </a:cubicBezTo>
                <a:lnTo>
                  <a:pt x="3409" y="963"/>
                </a:lnTo>
                <a:lnTo>
                  <a:pt x="3407" y="964"/>
                </a:lnTo>
                <a:cubicBezTo>
                  <a:pt x="3403" y="967"/>
                  <a:pt x="3407" y="975"/>
                  <a:pt x="3403" y="978"/>
                </a:cubicBezTo>
                <a:lnTo>
                  <a:pt x="3402" y="969"/>
                </a:lnTo>
                <a:cubicBezTo>
                  <a:pt x="3399" y="976"/>
                  <a:pt x="3392" y="996"/>
                  <a:pt x="3401" y="1001"/>
                </a:cubicBezTo>
                <a:cubicBezTo>
                  <a:pt x="3399" y="994"/>
                  <a:pt x="3402" y="986"/>
                  <a:pt x="3407" y="982"/>
                </a:cubicBezTo>
                <a:lnTo>
                  <a:pt x="3408" y="982"/>
                </a:lnTo>
                <a:cubicBezTo>
                  <a:pt x="3408" y="979"/>
                  <a:pt x="3408" y="976"/>
                  <a:pt x="3409" y="973"/>
                </a:cubicBezTo>
                <a:lnTo>
                  <a:pt x="3409" y="963"/>
                </a:lnTo>
                <a:lnTo>
                  <a:pt x="3409" y="963"/>
                </a:lnTo>
                <a:cubicBezTo>
                  <a:pt x="3409" y="963"/>
                  <a:pt x="3410" y="963"/>
                  <a:pt x="3410" y="963"/>
                </a:cubicBezTo>
                <a:cubicBezTo>
                  <a:pt x="3410" y="962"/>
                  <a:pt x="3410" y="961"/>
                  <a:pt x="3411" y="960"/>
                </a:cubicBezTo>
                <a:lnTo>
                  <a:pt x="3411" y="959"/>
                </a:lnTo>
                <a:lnTo>
                  <a:pt x="3411" y="959"/>
                </a:lnTo>
                <a:lnTo>
                  <a:pt x="3411" y="959"/>
                </a:lnTo>
                <a:lnTo>
                  <a:pt x="3411" y="959"/>
                </a:lnTo>
                <a:lnTo>
                  <a:pt x="3410" y="959"/>
                </a:lnTo>
                <a:close/>
                <a:moveTo>
                  <a:pt x="3339" y="959"/>
                </a:moveTo>
                <a:cubicBezTo>
                  <a:pt x="3338" y="959"/>
                  <a:pt x="3336" y="960"/>
                  <a:pt x="3336" y="960"/>
                </a:cubicBezTo>
                <a:lnTo>
                  <a:pt x="3337" y="960"/>
                </a:lnTo>
                <a:cubicBezTo>
                  <a:pt x="3336" y="964"/>
                  <a:pt x="3342" y="961"/>
                  <a:pt x="3339" y="959"/>
                </a:cubicBezTo>
                <a:cubicBezTo>
                  <a:pt x="3339" y="959"/>
                  <a:pt x="3339" y="959"/>
                  <a:pt x="3339" y="959"/>
                </a:cubicBezTo>
                <a:close/>
                <a:moveTo>
                  <a:pt x="3372" y="957"/>
                </a:moveTo>
                <a:cubicBezTo>
                  <a:pt x="3373" y="960"/>
                  <a:pt x="3373" y="963"/>
                  <a:pt x="3376" y="964"/>
                </a:cubicBezTo>
                <a:lnTo>
                  <a:pt x="3376" y="964"/>
                </a:lnTo>
                <a:cubicBezTo>
                  <a:pt x="3378" y="961"/>
                  <a:pt x="3374" y="960"/>
                  <a:pt x="3372" y="957"/>
                </a:cubicBezTo>
                <a:close/>
                <a:moveTo>
                  <a:pt x="3334" y="954"/>
                </a:moveTo>
                <a:lnTo>
                  <a:pt x="3334" y="958"/>
                </a:lnTo>
                <a:lnTo>
                  <a:pt x="3335" y="958"/>
                </a:lnTo>
                <a:cubicBezTo>
                  <a:pt x="3336" y="958"/>
                  <a:pt x="3338" y="958"/>
                  <a:pt x="3339" y="958"/>
                </a:cubicBezTo>
                <a:cubicBezTo>
                  <a:pt x="3339" y="954"/>
                  <a:pt x="3337" y="954"/>
                  <a:pt x="3334" y="954"/>
                </a:cubicBezTo>
                <a:close/>
                <a:moveTo>
                  <a:pt x="3262" y="953"/>
                </a:moveTo>
                <a:cubicBezTo>
                  <a:pt x="3262" y="953"/>
                  <a:pt x="3261" y="953"/>
                  <a:pt x="3260" y="954"/>
                </a:cubicBezTo>
                <a:cubicBezTo>
                  <a:pt x="3264" y="957"/>
                  <a:pt x="3264" y="953"/>
                  <a:pt x="3262" y="953"/>
                </a:cubicBezTo>
                <a:close/>
                <a:moveTo>
                  <a:pt x="3327" y="953"/>
                </a:moveTo>
                <a:cubicBezTo>
                  <a:pt x="3327" y="953"/>
                  <a:pt x="3327" y="953"/>
                  <a:pt x="3326" y="953"/>
                </a:cubicBezTo>
                <a:cubicBezTo>
                  <a:pt x="3326" y="954"/>
                  <a:pt x="3325" y="955"/>
                  <a:pt x="3325" y="957"/>
                </a:cubicBezTo>
                <a:cubicBezTo>
                  <a:pt x="3328" y="958"/>
                  <a:pt x="3330" y="957"/>
                  <a:pt x="3329" y="954"/>
                </a:cubicBezTo>
                <a:lnTo>
                  <a:pt x="3330" y="954"/>
                </a:lnTo>
                <a:cubicBezTo>
                  <a:pt x="3329" y="954"/>
                  <a:pt x="3328" y="953"/>
                  <a:pt x="3327" y="953"/>
                </a:cubicBezTo>
                <a:close/>
                <a:moveTo>
                  <a:pt x="3300" y="952"/>
                </a:moveTo>
                <a:cubicBezTo>
                  <a:pt x="3297" y="957"/>
                  <a:pt x="3303" y="965"/>
                  <a:pt x="3307" y="959"/>
                </a:cubicBezTo>
                <a:cubicBezTo>
                  <a:pt x="3303" y="959"/>
                  <a:pt x="3305" y="952"/>
                  <a:pt x="3300" y="952"/>
                </a:cubicBezTo>
                <a:lnTo>
                  <a:pt x="3300" y="952"/>
                </a:lnTo>
                <a:close/>
                <a:moveTo>
                  <a:pt x="3213" y="951"/>
                </a:moveTo>
                <a:lnTo>
                  <a:pt x="3213" y="952"/>
                </a:lnTo>
                <a:cubicBezTo>
                  <a:pt x="3214" y="952"/>
                  <a:pt x="3215" y="952"/>
                  <a:pt x="3215" y="952"/>
                </a:cubicBezTo>
                <a:lnTo>
                  <a:pt x="3215" y="951"/>
                </a:lnTo>
                <a:cubicBezTo>
                  <a:pt x="3215" y="951"/>
                  <a:pt x="3214" y="951"/>
                  <a:pt x="3213" y="951"/>
                </a:cubicBezTo>
                <a:close/>
                <a:moveTo>
                  <a:pt x="3408" y="950"/>
                </a:moveTo>
                <a:lnTo>
                  <a:pt x="3408" y="952"/>
                </a:lnTo>
                <a:lnTo>
                  <a:pt x="3410" y="952"/>
                </a:lnTo>
                <a:lnTo>
                  <a:pt x="3410" y="950"/>
                </a:lnTo>
                <a:lnTo>
                  <a:pt x="3408" y="950"/>
                </a:lnTo>
                <a:close/>
                <a:moveTo>
                  <a:pt x="3342" y="950"/>
                </a:moveTo>
                <a:cubicBezTo>
                  <a:pt x="3341" y="950"/>
                  <a:pt x="3341" y="950"/>
                  <a:pt x="3340" y="950"/>
                </a:cubicBezTo>
                <a:cubicBezTo>
                  <a:pt x="3340" y="951"/>
                  <a:pt x="3340" y="953"/>
                  <a:pt x="3341" y="953"/>
                </a:cubicBezTo>
                <a:cubicBezTo>
                  <a:pt x="3341" y="953"/>
                  <a:pt x="3341" y="952"/>
                  <a:pt x="3342" y="952"/>
                </a:cubicBezTo>
                <a:lnTo>
                  <a:pt x="3343" y="952"/>
                </a:lnTo>
                <a:cubicBezTo>
                  <a:pt x="3343" y="951"/>
                  <a:pt x="3343" y="950"/>
                  <a:pt x="3342" y="950"/>
                </a:cubicBezTo>
                <a:close/>
                <a:moveTo>
                  <a:pt x="3345" y="950"/>
                </a:moveTo>
                <a:lnTo>
                  <a:pt x="3344" y="950"/>
                </a:lnTo>
                <a:lnTo>
                  <a:pt x="3345" y="950"/>
                </a:lnTo>
                <a:lnTo>
                  <a:pt x="3345" y="953"/>
                </a:lnTo>
                <a:cubicBezTo>
                  <a:pt x="3345" y="955"/>
                  <a:pt x="3346" y="958"/>
                  <a:pt x="3349" y="959"/>
                </a:cubicBezTo>
                <a:cubicBezTo>
                  <a:pt x="3349" y="956"/>
                  <a:pt x="3348" y="953"/>
                  <a:pt x="3347" y="950"/>
                </a:cubicBezTo>
                <a:lnTo>
                  <a:pt x="3345" y="950"/>
                </a:lnTo>
                <a:lnTo>
                  <a:pt x="3345" y="950"/>
                </a:lnTo>
                <a:close/>
                <a:moveTo>
                  <a:pt x="3295" y="950"/>
                </a:moveTo>
                <a:cubicBezTo>
                  <a:pt x="3294" y="951"/>
                  <a:pt x="3293" y="956"/>
                  <a:pt x="3296" y="957"/>
                </a:cubicBezTo>
                <a:cubicBezTo>
                  <a:pt x="3297" y="954"/>
                  <a:pt x="3299" y="950"/>
                  <a:pt x="3295" y="950"/>
                </a:cubicBezTo>
                <a:lnTo>
                  <a:pt x="3295" y="950"/>
                </a:lnTo>
                <a:close/>
                <a:moveTo>
                  <a:pt x="3282" y="948"/>
                </a:moveTo>
                <a:lnTo>
                  <a:pt x="3282" y="948"/>
                </a:lnTo>
                <a:lnTo>
                  <a:pt x="3282" y="948"/>
                </a:lnTo>
                <a:lnTo>
                  <a:pt x="3282" y="950"/>
                </a:lnTo>
                <a:cubicBezTo>
                  <a:pt x="3282" y="952"/>
                  <a:pt x="3281" y="955"/>
                  <a:pt x="3283" y="956"/>
                </a:cubicBezTo>
                <a:cubicBezTo>
                  <a:pt x="3284" y="953"/>
                  <a:pt x="3289" y="958"/>
                  <a:pt x="3288" y="955"/>
                </a:cubicBezTo>
                <a:cubicBezTo>
                  <a:pt x="3284" y="954"/>
                  <a:pt x="3289" y="950"/>
                  <a:pt x="3286" y="948"/>
                </a:cubicBezTo>
                <a:lnTo>
                  <a:pt x="3282" y="948"/>
                </a:lnTo>
                <a:lnTo>
                  <a:pt x="3282" y="948"/>
                </a:lnTo>
                <a:close/>
                <a:moveTo>
                  <a:pt x="3364" y="947"/>
                </a:moveTo>
                <a:lnTo>
                  <a:pt x="3364" y="949"/>
                </a:lnTo>
                <a:cubicBezTo>
                  <a:pt x="3365" y="949"/>
                  <a:pt x="3365" y="949"/>
                  <a:pt x="3366" y="949"/>
                </a:cubicBezTo>
                <a:lnTo>
                  <a:pt x="3366" y="947"/>
                </a:lnTo>
                <a:cubicBezTo>
                  <a:pt x="3365" y="947"/>
                  <a:pt x="3365" y="947"/>
                  <a:pt x="3364" y="947"/>
                </a:cubicBezTo>
                <a:close/>
                <a:moveTo>
                  <a:pt x="3360" y="946"/>
                </a:moveTo>
                <a:cubicBezTo>
                  <a:pt x="3358" y="952"/>
                  <a:pt x="3361" y="954"/>
                  <a:pt x="3361" y="960"/>
                </a:cubicBezTo>
                <a:cubicBezTo>
                  <a:pt x="3363" y="960"/>
                  <a:pt x="3363" y="959"/>
                  <a:pt x="3364" y="959"/>
                </a:cubicBezTo>
                <a:lnTo>
                  <a:pt x="3365" y="959"/>
                </a:lnTo>
                <a:lnTo>
                  <a:pt x="3365" y="959"/>
                </a:lnTo>
                <a:lnTo>
                  <a:pt x="3365" y="959"/>
                </a:lnTo>
                <a:lnTo>
                  <a:pt x="3365" y="959"/>
                </a:lnTo>
                <a:lnTo>
                  <a:pt x="3364" y="957"/>
                </a:lnTo>
                <a:cubicBezTo>
                  <a:pt x="3362" y="953"/>
                  <a:pt x="3364" y="947"/>
                  <a:pt x="3360" y="946"/>
                </a:cubicBezTo>
                <a:close/>
                <a:moveTo>
                  <a:pt x="3246" y="945"/>
                </a:moveTo>
                <a:lnTo>
                  <a:pt x="3245" y="946"/>
                </a:lnTo>
                <a:lnTo>
                  <a:pt x="3246" y="946"/>
                </a:lnTo>
                <a:lnTo>
                  <a:pt x="3246" y="947"/>
                </a:lnTo>
                <a:cubicBezTo>
                  <a:pt x="3246" y="950"/>
                  <a:pt x="3247" y="953"/>
                  <a:pt x="3249" y="953"/>
                </a:cubicBezTo>
                <a:cubicBezTo>
                  <a:pt x="3251" y="951"/>
                  <a:pt x="3249" y="947"/>
                  <a:pt x="3246" y="946"/>
                </a:cubicBezTo>
                <a:lnTo>
                  <a:pt x="3246" y="946"/>
                </a:lnTo>
                <a:lnTo>
                  <a:pt x="3246" y="945"/>
                </a:lnTo>
                <a:close/>
                <a:moveTo>
                  <a:pt x="3202" y="945"/>
                </a:moveTo>
                <a:cubicBezTo>
                  <a:pt x="3202" y="946"/>
                  <a:pt x="3202" y="947"/>
                  <a:pt x="3204" y="947"/>
                </a:cubicBezTo>
                <a:lnTo>
                  <a:pt x="3204" y="946"/>
                </a:lnTo>
                <a:cubicBezTo>
                  <a:pt x="3205" y="949"/>
                  <a:pt x="3202" y="949"/>
                  <a:pt x="3203" y="952"/>
                </a:cubicBezTo>
                <a:lnTo>
                  <a:pt x="3207" y="952"/>
                </a:lnTo>
                <a:cubicBezTo>
                  <a:pt x="3207" y="949"/>
                  <a:pt x="3205" y="948"/>
                  <a:pt x="3205" y="945"/>
                </a:cubicBezTo>
                <a:cubicBezTo>
                  <a:pt x="3204" y="945"/>
                  <a:pt x="3203" y="945"/>
                  <a:pt x="3202" y="945"/>
                </a:cubicBezTo>
                <a:close/>
                <a:moveTo>
                  <a:pt x="3308" y="944"/>
                </a:moveTo>
                <a:cubicBezTo>
                  <a:pt x="3310" y="951"/>
                  <a:pt x="3308" y="950"/>
                  <a:pt x="3309" y="959"/>
                </a:cubicBezTo>
                <a:cubicBezTo>
                  <a:pt x="3312" y="959"/>
                  <a:pt x="3314" y="956"/>
                  <a:pt x="3315" y="960"/>
                </a:cubicBezTo>
                <a:cubicBezTo>
                  <a:pt x="3312" y="959"/>
                  <a:pt x="3313" y="962"/>
                  <a:pt x="3312" y="963"/>
                </a:cubicBezTo>
                <a:cubicBezTo>
                  <a:pt x="3313" y="966"/>
                  <a:pt x="3316" y="974"/>
                  <a:pt x="3319" y="968"/>
                </a:cubicBezTo>
                <a:lnTo>
                  <a:pt x="3319" y="968"/>
                </a:lnTo>
                <a:cubicBezTo>
                  <a:pt x="3312" y="967"/>
                  <a:pt x="3320" y="959"/>
                  <a:pt x="3317" y="953"/>
                </a:cubicBezTo>
                <a:cubicBezTo>
                  <a:pt x="3314" y="953"/>
                  <a:pt x="3315" y="956"/>
                  <a:pt x="3312" y="956"/>
                </a:cubicBezTo>
                <a:cubicBezTo>
                  <a:pt x="3312" y="954"/>
                  <a:pt x="3311" y="954"/>
                  <a:pt x="3311" y="953"/>
                </a:cubicBezTo>
                <a:cubicBezTo>
                  <a:pt x="3313" y="950"/>
                  <a:pt x="3311" y="945"/>
                  <a:pt x="3308" y="944"/>
                </a:cubicBezTo>
                <a:close/>
                <a:moveTo>
                  <a:pt x="3234" y="944"/>
                </a:moveTo>
                <a:cubicBezTo>
                  <a:pt x="3234" y="946"/>
                  <a:pt x="3231" y="945"/>
                  <a:pt x="3231" y="947"/>
                </a:cubicBezTo>
                <a:cubicBezTo>
                  <a:pt x="3235" y="946"/>
                  <a:pt x="3231" y="953"/>
                  <a:pt x="3235" y="952"/>
                </a:cubicBezTo>
                <a:lnTo>
                  <a:pt x="3236" y="952"/>
                </a:lnTo>
                <a:cubicBezTo>
                  <a:pt x="3237" y="950"/>
                  <a:pt x="3237" y="944"/>
                  <a:pt x="3234" y="944"/>
                </a:cubicBezTo>
                <a:close/>
                <a:moveTo>
                  <a:pt x="3218" y="942"/>
                </a:moveTo>
                <a:cubicBezTo>
                  <a:pt x="3219" y="944"/>
                  <a:pt x="3216" y="944"/>
                  <a:pt x="3217" y="947"/>
                </a:cubicBezTo>
                <a:lnTo>
                  <a:pt x="3217" y="947"/>
                </a:lnTo>
                <a:cubicBezTo>
                  <a:pt x="3222" y="947"/>
                  <a:pt x="3224" y="951"/>
                  <a:pt x="3228" y="954"/>
                </a:cubicBezTo>
                <a:cubicBezTo>
                  <a:pt x="3228" y="950"/>
                  <a:pt x="3227" y="946"/>
                  <a:pt x="3226" y="942"/>
                </a:cubicBezTo>
                <a:cubicBezTo>
                  <a:pt x="3222" y="943"/>
                  <a:pt x="3221" y="947"/>
                  <a:pt x="3218" y="942"/>
                </a:cubicBezTo>
                <a:close/>
                <a:moveTo>
                  <a:pt x="3276" y="942"/>
                </a:moveTo>
                <a:lnTo>
                  <a:pt x="3275" y="942"/>
                </a:lnTo>
                <a:lnTo>
                  <a:pt x="3276" y="943"/>
                </a:lnTo>
                <a:lnTo>
                  <a:pt x="3276" y="945"/>
                </a:lnTo>
                <a:cubicBezTo>
                  <a:pt x="3276" y="949"/>
                  <a:pt x="3276" y="953"/>
                  <a:pt x="3279" y="953"/>
                </a:cubicBezTo>
                <a:cubicBezTo>
                  <a:pt x="3278" y="950"/>
                  <a:pt x="3278" y="945"/>
                  <a:pt x="3276" y="943"/>
                </a:cubicBezTo>
                <a:lnTo>
                  <a:pt x="3276" y="943"/>
                </a:lnTo>
                <a:lnTo>
                  <a:pt x="3276" y="942"/>
                </a:lnTo>
                <a:close/>
                <a:moveTo>
                  <a:pt x="3384" y="940"/>
                </a:moveTo>
                <a:cubicBezTo>
                  <a:pt x="3382" y="944"/>
                  <a:pt x="3376" y="950"/>
                  <a:pt x="3379" y="955"/>
                </a:cubicBezTo>
                <a:lnTo>
                  <a:pt x="3379" y="955"/>
                </a:lnTo>
                <a:cubicBezTo>
                  <a:pt x="3383" y="953"/>
                  <a:pt x="3385" y="943"/>
                  <a:pt x="3384" y="940"/>
                </a:cubicBezTo>
                <a:close/>
                <a:moveTo>
                  <a:pt x="3262" y="940"/>
                </a:moveTo>
                <a:cubicBezTo>
                  <a:pt x="3262" y="940"/>
                  <a:pt x="3261" y="940"/>
                  <a:pt x="3260" y="941"/>
                </a:cubicBezTo>
                <a:cubicBezTo>
                  <a:pt x="3261" y="945"/>
                  <a:pt x="3263" y="947"/>
                  <a:pt x="3261" y="952"/>
                </a:cubicBezTo>
                <a:lnTo>
                  <a:pt x="3262" y="951"/>
                </a:lnTo>
                <a:cubicBezTo>
                  <a:pt x="3265" y="950"/>
                  <a:pt x="3268" y="950"/>
                  <a:pt x="3268" y="953"/>
                </a:cubicBezTo>
                <a:cubicBezTo>
                  <a:pt x="3267" y="948"/>
                  <a:pt x="3267" y="939"/>
                  <a:pt x="3262" y="940"/>
                </a:cubicBezTo>
                <a:close/>
                <a:moveTo>
                  <a:pt x="3250" y="933"/>
                </a:moveTo>
                <a:cubicBezTo>
                  <a:pt x="3249" y="933"/>
                  <a:pt x="3248" y="933"/>
                  <a:pt x="3247" y="934"/>
                </a:cubicBezTo>
                <a:lnTo>
                  <a:pt x="3246" y="934"/>
                </a:lnTo>
                <a:lnTo>
                  <a:pt x="3246" y="934"/>
                </a:lnTo>
                <a:lnTo>
                  <a:pt x="3246" y="935"/>
                </a:lnTo>
                <a:lnTo>
                  <a:pt x="3246" y="934"/>
                </a:lnTo>
                <a:lnTo>
                  <a:pt x="3247" y="937"/>
                </a:lnTo>
                <a:cubicBezTo>
                  <a:pt x="3248" y="941"/>
                  <a:pt x="3249" y="945"/>
                  <a:pt x="3252" y="946"/>
                </a:cubicBezTo>
                <a:cubicBezTo>
                  <a:pt x="3253" y="942"/>
                  <a:pt x="3252" y="937"/>
                  <a:pt x="3250" y="933"/>
                </a:cubicBezTo>
                <a:close/>
                <a:moveTo>
                  <a:pt x="3240" y="933"/>
                </a:moveTo>
                <a:cubicBezTo>
                  <a:pt x="3239" y="934"/>
                  <a:pt x="3239" y="937"/>
                  <a:pt x="3242" y="937"/>
                </a:cubicBezTo>
                <a:lnTo>
                  <a:pt x="3242" y="936"/>
                </a:lnTo>
                <a:cubicBezTo>
                  <a:pt x="3243" y="935"/>
                  <a:pt x="3243" y="932"/>
                  <a:pt x="3240" y="933"/>
                </a:cubicBezTo>
                <a:close/>
                <a:moveTo>
                  <a:pt x="3236" y="933"/>
                </a:moveTo>
                <a:lnTo>
                  <a:pt x="3236" y="937"/>
                </a:lnTo>
                <a:cubicBezTo>
                  <a:pt x="3237" y="937"/>
                  <a:pt x="3237" y="937"/>
                  <a:pt x="3238" y="937"/>
                </a:cubicBezTo>
                <a:lnTo>
                  <a:pt x="3238" y="933"/>
                </a:lnTo>
                <a:lnTo>
                  <a:pt x="3236" y="933"/>
                </a:lnTo>
                <a:close/>
                <a:moveTo>
                  <a:pt x="3225" y="931"/>
                </a:moveTo>
                <a:lnTo>
                  <a:pt x="3225" y="933"/>
                </a:lnTo>
                <a:lnTo>
                  <a:pt x="3227" y="933"/>
                </a:lnTo>
                <a:lnTo>
                  <a:pt x="3227" y="931"/>
                </a:lnTo>
                <a:lnTo>
                  <a:pt x="3225" y="931"/>
                </a:lnTo>
                <a:close/>
                <a:moveTo>
                  <a:pt x="3237" y="928"/>
                </a:moveTo>
                <a:cubicBezTo>
                  <a:pt x="3236" y="928"/>
                  <a:pt x="3236" y="928"/>
                  <a:pt x="3235" y="929"/>
                </a:cubicBezTo>
                <a:cubicBezTo>
                  <a:pt x="3238" y="932"/>
                  <a:pt x="3238" y="928"/>
                  <a:pt x="3237" y="928"/>
                </a:cubicBezTo>
                <a:close/>
                <a:moveTo>
                  <a:pt x="3197" y="926"/>
                </a:moveTo>
                <a:cubicBezTo>
                  <a:pt x="3197" y="927"/>
                  <a:pt x="3196" y="928"/>
                  <a:pt x="3196" y="930"/>
                </a:cubicBezTo>
                <a:cubicBezTo>
                  <a:pt x="3197" y="930"/>
                  <a:pt x="3198" y="930"/>
                  <a:pt x="3199" y="930"/>
                </a:cubicBezTo>
                <a:lnTo>
                  <a:pt x="3199" y="926"/>
                </a:lnTo>
                <a:cubicBezTo>
                  <a:pt x="3199" y="926"/>
                  <a:pt x="3198" y="926"/>
                  <a:pt x="3197" y="926"/>
                </a:cubicBezTo>
                <a:lnTo>
                  <a:pt x="3197" y="926"/>
                </a:lnTo>
                <a:close/>
                <a:moveTo>
                  <a:pt x="3187" y="925"/>
                </a:moveTo>
                <a:cubicBezTo>
                  <a:pt x="3187" y="925"/>
                  <a:pt x="3186" y="926"/>
                  <a:pt x="3185" y="927"/>
                </a:cubicBezTo>
                <a:cubicBezTo>
                  <a:pt x="3188" y="929"/>
                  <a:pt x="3188" y="926"/>
                  <a:pt x="3187" y="925"/>
                </a:cubicBezTo>
                <a:close/>
                <a:moveTo>
                  <a:pt x="3228" y="924"/>
                </a:moveTo>
                <a:cubicBezTo>
                  <a:pt x="3226" y="923"/>
                  <a:pt x="3223" y="924"/>
                  <a:pt x="3221" y="925"/>
                </a:cubicBezTo>
                <a:lnTo>
                  <a:pt x="3221" y="929"/>
                </a:lnTo>
                <a:cubicBezTo>
                  <a:pt x="3222" y="929"/>
                  <a:pt x="3222" y="929"/>
                  <a:pt x="3222" y="929"/>
                </a:cubicBezTo>
                <a:cubicBezTo>
                  <a:pt x="3225" y="929"/>
                  <a:pt x="3227" y="927"/>
                  <a:pt x="3228" y="924"/>
                </a:cubicBezTo>
                <a:lnTo>
                  <a:pt x="3228" y="924"/>
                </a:lnTo>
                <a:close/>
                <a:moveTo>
                  <a:pt x="3295" y="923"/>
                </a:moveTo>
                <a:cubicBezTo>
                  <a:pt x="3294" y="922"/>
                  <a:pt x="3294" y="923"/>
                  <a:pt x="3293" y="923"/>
                </a:cubicBezTo>
                <a:cubicBezTo>
                  <a:pt x="3292" y="926"/>
                  <a:pt x="3293" y="927"/>
                  <a:pt x="3295" y="927"/>
                </a:cubicBezTo>
                <a:lnTo>
                  <a:pt x="3296" y="927"/>
                </a:lnTo>
                <a:cubicBezTo>
                  <a:pt x="3295" y="925"/>
                  <a:pt x="3296" y="923"/>
                  <a:pt x="3295" y="923"/>
                </a:cubicBezTo>
                <a:close/>
                <a:moveTo>
                  <a:pt x="3238" y="921"/>
                </a:moveTo>
                <a:cubicBezTo>
                  <a:pt x="3238" y="921"/>
                  <a:pt x="3238" y="921"/>
                  <a:pt x="3237" y="922"/>
                </a:cubicBezTo>
                <a:cubicBezTo>
                  <a:pt x="3237" y="924"/>
                  <a:pt x="3238" y="926"/>
                  <a:pt x="3239" y="926"/>
                </a:cubicBezTo>
                <a:lnTo>
                  <a:pt x="3240" y="925"/>
                </a:lnTo>
                <a:cubicBezTo>
                  <a:pt x="3241" y="924"/>
                  <a:pt x="3241" y="921"/>
                  <a:pt x="3238" y="921"/>
                </a:cubicBezTo>
                <a:close/>
                <a:moveTo>
                  <a:pt x="3274" y="920"/>
                </a:moveTo>
                <a:cubicBezTo>
                  <a:pt x="3274" y="920"/>
                  <a:pt x="3273" y="920"/>
                  <a:pt x="3272" y="921"/>
                </a:cubicBezTo>
                <a:cubicBezTo>
                  <a:pt x="3271" y="922"/>
                  <a:pt x="3271" y="924"/>
                  <a:pt x="3272" y="926"/>
                </a:cubicBezTo>
                <a:lnTo>
                  <a:pt x="3273" y="925"/>
                </a:lnTo>
                <a:cubicBezTo>
                  <a:pt x="3275" y="925"/>
                  <a:pt x="3275" y="924"/>
                  <a:pt x="3277" y="925"/>
                </a:cubicBezTo>
                <a:cubicBezTo>
                  <a:pt x="3277" y="922"/>
                  <a:pt x="3276" y="921"/>
                  <a:pt x="3274" y="920"/>
                </a:cubicBezTo>
                <a:close/>
                <a:moveTo>
                  <a:pt x="3340" y="919"/>
                </a:moveTo>
                <a:cubicBezTo>
                  <a:pt x="3339" y="918"/>
                  <a:pt x="3337" y="919"/>
                  <a:pt x="3338" y="922"/>
                </a:cubicBezTo>
                <a:cubicBezTo>
                  <a:pt x="3339" y="922"/>
                  <a:pt x="3340" y="921"/>
                  <a:pt x="3340" y="921"/>
                </a:cubicBezTo>
                <a:lnTo>
                  <a:pt x="3342" y="920"/>
                </a:lnTo>
                <a:lnTo>
                  <a:pt x="3342" y="920"/>
                </a:lnTo>
                <a:lnTo>
                  <a:pt x="3342" y="919"/>
                </a:lnTo>
                <a:lnTo>
                  <a:pt x="3342" y="920"/>
                </a:lnTo>
                <a:lnTo>
                  <a:pt x="3340" y="919"/>
                </a:lnTo>
                <a:close/>
                <a:moveTo>
                  <a:pt x="3281" y="918"/>
                </a:moveTo>
                <a:cubicBezTo>
                  <a:pt x="3284" y="928"/>
                  <a:pt x="3278" y="930"/>
                  <a:pt x="3275" y="935"/>
                </a:cubicBezTo>
                <a:cubicBezTo>
                  <a:pt x="3279" y="937"/>
                  <a:pt x="3279" y="946"/>
                  <a:pt x="3285" y="946"/>
                </a:cubicBezTo>
                <a:cubicBezTo>
                  <a:pt x="3286" y="939"/>
                  <a:pt x="3278" y="937"/>
                  <a:pt x="3280" y="932"/>
                </a:cubicBezTo>
                <a:cubicBezTo>
                  <a:pt x="3283" y="935"/>
                  <a:pt x="3288" y="936"/>
                  <a:pt x="3287" y="944"/>
                </a:cubicBezTo>
                <a:cubicBezTo>
                  <a:pt x="3290" y="944"/>
                  <a:pt x="3292" y="942"/>
                  <a:pt x="3292" y="939"/>
                </a:cubicBezTo>
                <a:lnTo>
                  <a:pt x="3293" y="939"/>
                </a:lnTo>
                <a:cubicBezTo>
                  <a:pt x="3286" y="935"/>
                  <a:pt x="3287" y="923"/>
                  <a:pt x="3281" y="918"/>
                </a:cubicBezTo>
                <a:close/>
                <a:moveTo>
                  <a:pt x="3290" y="916"/>
                </a:moveTo>
                <a:lnTo>
                  <a:pt x="3289" y="917"/>
                </a:lnTo>
                <a:lnTo>
                  <a:pt x="3290" y="917"/>
                </a:lnTo>
                <a:lnTo>
                  <a:pt x="3290" y="917"/>
                </a:lnTo>
                <a:cubicBezTo>
                  <a:pt x="3290" y="919"/>
                  <a:pt x="3291" y="920"/>
                  <a:pt x="3292" y="921"/>
                </a:cubicBezTo>
                <a:cubicBezTo>
                  <a:pt x="3291" y="920"/>
                  <a:pt x="3292" y="919"/>
                  <a:pt x="3292" y="918"/>
                </a:cubicBezTo>
                <a:cubicBezTo>
                  <a:pt x="3291" y="918"/>
                  <a:pt x="3291" y="917"/>
                  <a:pt x="3290" y="917"/>
                </a:cubicBezTo>
                <a:lnTo>
                  <a:pt x="3290" y="917"/>
                </a:lnTo>
                <a:lnTo>
                  <a:pt x="3290" y="916"/>
                </a:lnTo>
                <a:close/>
                <a:moveTo>
                  <a:pt x="3256" y="914"/>
                </a:moveTo>
                <a:cubicBezTo>
                  <a:pt x="3252" y="917"/>
                  <a:pt x="3252" y="919"/>
                  <a:pt x="3247" y="916"/>
                </a:cubicBezTo>
                <a:cubicBezTo>
                  <a:pt x="3246" y="918"/>
                  <a:pt x="3246" y="921"/>
                  <a:pt x="3246" y="924"/>
                </a:cubicBezTo>
                <a:cubicBezTo>
                  <a:pt x="3250" y="922"/>
                  <a:pt x="3250" y="929"/>
                  <a:pt x="3251" y="927"/>
                </a:cubicBezTo>
                <a:lnTo>
                  <a:pt x="3252" y="926"/>
                </a:lnTo>
                <a:cubicBezTo>
                  <a:pt x="3250" y="925"/>
                  <a:pt x="3250" y="919"/>
                  <a:pt x="3253" y="920"/>
                </a:cubicBezTo>
                <a:cubicBezTo>
                  <a:pt x="3255" y="929"/>
                  <a:pt x="3255" y="937"/>
                  <a:pt x="3259" y="939"/>
                </a:cubicBezTo>
                <a:cubicBezTo>
                  <a:pt x="3259" y="931"/>
                  <a:pt x="3258" y="923"/>
                  <a:pt x="3256" y="914"/>
                </a:cubicBezTo>
                <a:close/>
                <a:moveTo>
                  <a:pt x="3331" y="914"/>
                </a:moveTo>
                <a:lnTo>
                  <a:pt x="3331" y="916"/>
                </a:lnTo>
                <a:cubicBezTo>
                  <a:pt x="3332" y="916"/>
                  <a:pt x="3332" y="916"/>
                  <a:pt x="3333" y="916"/>
                </a:cubicBezTo>
                <a:lnTo>
                  <a:pt x="3333" y="914"/>
                </a:lnTo>
                <a:lnTo>
                  <a:pt x="3331" y="914"/>
                </a:lnTo>
                <a:close/>
                <a:moveTo>
                  <a:pt x="3230" y="913"/>
                </a:moveTo>
                <a:lnTo>
                  <a:pt x="3227" y="913"/>
                </a:lnTo>
                <a:lnTo>
                  <a:pt x="3226" y="913"/>
                </a:lnTo>
                <a:lnTo>
                  <a:pt x="3226" y="913"/>
                </a:lnTo>
                <a:lnTo>
                  <a:pt x="3227" y="913"/>
                </a:lnTo>
                <a:lnTo>
                  <a:pt x="3228" y="915"/>
                </a:lnTo>
                <a:cubicBezTo>
                  <a:pt x="3230" y="920"/>
                  <a:pt x="3229" y="925"/>
                  <a:pt x="3233" y="928"/>
                </a:cubicBezTo>
                <a:cubicBezTo>
                  <a:pt x="3234" y="925"/>
                  <a:pt x="3232" y="924"/>
                  <a:pt x="3232" y="922"/>
                </a:cubicBezTo>
                <a:cubicBezTo>
                  <a:pt x="3235" y="921"/>
                  <a:pt x="3237" y="917"/>
                  <a:pt x="3241" y="916"/>
                </a:cubicBezTo>
                <a:cubicBezTo>
                  <a:pt x="3238" y="914"/>
                  <a:pt x="3234" y="912"/>
                  <a:pt x="3230" y="913"/>
                </a:cubicBezTo>
                <a:close/>
                <a:moveTo>
                  <a:pt x="3289" y="910"/>
                </a:moveTo>
                <a:lnTo>
                  <a:pt x="3288" y="910"/>
                </a:lnTo>
                <a:lnTo>
                  <a:pt x="3288" y="910"/>
                </a:lnTo>
                <a:lnTo>
                  <a:pt x="3288" y="911"/>
                </a:lnTo>
                <a:cubicBezTo>
                  <a:pt x="3288" y="912"/>
                  <a:pt x="3289" y="912"/>
                  <a:pt x="3288" y="914"/>
                </a:cubicBezTo>
                <a:cubicBezTo>
                  <a:pt x="3289" y="914"/>
                  <a:pt x="3290" y="915"/>
                  <a:pt x="3290" y="914"/>
                </a:cubicBezTo>
                <a:cubicBezTo>
                  <a:pt x="3290" y="914"/>
                  <a:pt x="3290" y="913"/>
                  <a:pt x="3291" y="913"/>
                </a:cubicBezTo>
                <a:lnTo>
                  <a:pt x="3291" y="911"/>
                </a:lnTo>
                <a:cubicBezTo>
                  <a:pt x="3291" y="911"/>
                  <a:pt x="3290" y="911"/>
                  <a:pt x="3290" y="911"/>
                </a:cubicBezTo>
                <a:lnTo>
                  <a:pt x="3288" y="910"/>
                </a:lnTo>
                <a:lnTo>
                  <a:pt x="3289" y="910"/>
                </a:lnTo>
                <a:close/>
                <a:moveTo>
                  <a:pt x="3260" y="908"/>
                </a:moveTo>
                <a:lnTo>
                  <a:pt x="3259" y="909"/>
                </a:lnTo>
                <a:lnTo>
                  <a:pt x="3259" y="908"/>
                </a:lnTo>
                <a:lnTo>
                  <a:pt x="3258" y="909"/>
                </a:lnTo>
                <a:lnTo>
                  <a:pt x="3259" y="909"/>
                </a:lnTo>
                <a:lnTo>
                  <a:pt x="3259" y="910"/>
                </a:lnTo>
                <a:cubicBezTo>
                  <a:pt x="3260" y="912"/>
                  <a:pt x="3262" y="912"/>
                  <a:pt x="3264" y="912"/>
                </a:cubicBezTo>
                <a:cubicBezTo>
                  <a:pt x="3265" y="908"/>
                  <a:pt x="3262" y="907"/>
                  <a:pt x="3260" y="908"/>
                </a:cubicBezTo>
                <a:close/>
                <a:moveTo>
                  <a:pt x="3206" y="905"/>
                </a:moveTo>
                <a:cubicBezTo>
                  <a:pt x="3206" y="908"/>
                  <a:pt x="3206" y="912"/>
                  <a:pt x="3209" y="912"/>
                </a:cubicBezTo>
                <a:cubicBezTo>
                  <a:pt x="3210" y="911"/>
                  <a:pt x="3210" y="910"/>
                  <a:pt x="3210" y="908"/>
                </a:cubicBezTo>
                <a:cubicBezTo>
                  <a:pt x="3210" y="906"/>
                  <a:pt x="3208" y="905"/>
                  <a:pt x="3206" y="905"/>
                </a:cubicBezTo>
                <a:close/>
                <a:moveTo>
                  <a:pt x="3307" y="902"/>
                </a:moveTo>
                <a:lnTo>
                  <a:pt x="3306" y="903"/>
                </a:lnTo>
                <a:lnTo>
                  <a:pt x="3307" y="903"/>
                </a:lnTo>
                <a:lnTo>
                  <a:pt x="3306" y="905"/>
                </a:lnTo>
                <a:cubicBezTo>
                  <a:pt x="3305" y="906"/>
                  <a:pt x="3305" y="908"/>
                  <a:pt x="3306" y="909"/>
                </a:cubicBezTo>
                <a:cubicBezTo>
                  <a:pt x="3308" y="910"/>
                  <a:pt x="3310" y="904"/>
                  <a:pt x="3308" y="903"/>
                </a:cubicBezTo>
                <a:lnTo>
                  <a:pt x="3307" y="903"/>
                </a:lnTo>
                <a:lnTo>
                  <a:pt x="3307" y="902"/>
                </a:lnTo>
                <a:close/>
                <a:moveTo>
                  <a:pt x="3371" y="902"/>
                </a:moveTo>
                <a:cubicBezTo>
                  <a:pt x="3370" y="904"/>
                  <a:pt x="3371" y="912"/>
                  <a:pt x="3374" y="914"/>
                </a:cubicBezTo>
                <a:lnTo>
                  <a:pt x="3374" y="914"/>
                </a:lnTo>
                <a:cubicBezTo>
                  <a:pt x="3376" y="910"/>
                  <a:pt x="3373" y="904"/>
                  <a:pt x="3371" y="902"/>
                </a:cubicBezTo>
                <a:close/>
                <a:moveTo>
                  <a:pt x="3289" y="902"/>
                </a:moveTo>
                <a:cubicBezTo>
                  <a:pt x="3288" y="902"/>
                  <a:pt x="3287" y="902"/>
                  <a:pt x="3286" y="903"/>
                </a:cubicBezTo>
                <a:lnTo>
                  <a:pt x="3286" y="907"/>
                </a:lnTo>
                <a:cubicBezTo>
                  <a:pt x="3287" y="907"/>
                  <a:pt x="3287" y="907"/>
                  <a:pt x="3288" y="907"/>
                </a:cubicBezTo>
                <a:lnTo>
                  <a:pt x="3288" y="903"/>
                </a:lnTo>
                <a:lnTo>
                  <a:pt x="3289" y="902"/>
                </a:lnTo>
                <a:close/>
                <a:moveTo>
                  <a:pt x="3245" y="902"/>
                </a:moveTo>
                <a:cubicBezTo>
                  <a:pt x="3239" y="901"/>
                  <a:pt x="3244" y="906"/>
                  <a:pt x="3242" y="907"/>
                </a:cubicBezTo>
                <a:cubicBezTo>
                  <a:pt x="3242" y="907"/>
                  <a:pt x="3242" y="906"/>
                  <a:pt x="3242" y="906"/>
                </a:cubicBezTo>
                <a:lnTo>
                  <a:pt x="3241" y="906"/>
                </a:lnTo>
                <a:lnTo>
                  <a:pt x="3241" y="905"/>
                </a:lnTo>
                <a:lnTo>
                  <a:pt x="3241" y="905"/>
                </a:lnTo>
                <a:cubicBezTo>
                  <a:pt x="3241" y="905"/>
                  <a:pt x="3241" y="905"/>
                  <a:pt x="3241" y="905"/>
                </a:cubicBezTo>
                <a:lnTo>
                  <a:pt x="3241" y="906"/>
                </a:lnTo>
                <a:lnTo>
                  <a:pt x="3242" y="907"/>
                </a:lnTo>
                <a:cubicBezTo>
                  <a:pt x="3242" y="909"/>
                  <a:pt x="3243" y="911"/>
                  <a:pt x="3245" y="912"/>
                </a:cubicBezTo>
                <a:cubicBezTo>
                  <a:pt x="3247" y="909"/>
                  <a:pt x="3244" y="906"/>
                  <a:pt x="3245" y="902"/>
                </a:cubicBezTo>
                <a:close/>
                <a:moveTo>
                  <a:pt x="3201" y="900"/>
                </a:moveTo>
                <a:cubicBezTo>
                  <a:pt x="3201" y="902"/>
                  <a:pt x="3201" y="904"/>
                  <a:pt x="3202" y="905"/>
                </a:cubicBezTo>
                <a:cubicBezTo>
                  <a:pt x="3198" y="909"/>
                  <a:pt x="3197" y="904"/>
                  <a:pt x="3193" y="904"/>
                </a:cubicBezTo>
                <a:lnTo>
                  <a:pt x="3192" y="904"/>
                </a:lnTo>
                <a:lnTo>
                  <a:pt x="3192" y="903"/>
                </a:lnTo>
                <a:lnTo>
                  <a:pt x="3191" y="904"/>
                </a:lnTo>
                <a:lnTo>
                  <a:pt x="3192" y="904"/>
                </a:lnTo>
                <a:lnTo>
                  <a:pt x="3193" y="906"/>
                </a:lnTo>
                <a:cubicBezTo>
                  <a:pt x="3196" y="910"/>
                  <a:pt x="3208" y="908"/>
                  <a:pt x="3205" y="900"/>
                </a:cubicBezTo>
                <a:cubicBezTo>
                  <a:pt x="3204" y="900"/>
                  <a:pt x="3202" y="900"/>
                  <a:pt x="3201" y="900"/>
                </a:cubicBezTo>
                <a:close/>
                <a:moveTo>
                  <a:pt x="3233" y="900"/>
                </a:moveTo>
                <a:cubicBezTo>
                  <a:pt x="3233" y="900"/>
                  <a:pt x="3232" y="900"/>
                  <a:pt x="3231" y="901"/>
                </a:cubicBezTo>
                <a:lnTo>
                  <a:pt x="3230" y="901"/>
                </a:lnTo>
                <a:lnTo>
                  <a:pt x="3230" y="901"/>
                </a:lnTo>
                <a:lnTo>
                  <a:pt x="3229" y="901"/>
                </a:lnTo>
                <a:lnTo>
                  <a:pt x="3230" y="901"/>
                </a:lnTo>
                <a:lnTo>
                  <a:pt x="3230" y="902"/>
                </a:lnTo>
                <a:cubicBezTo>
                  <a:pt x="3232" y="906"/>
                  <a:pt x="3239" y="907"/>
                  <a:pt x="3238" y="901"/>
                </a:cubicBezTo>
                <a:cubicBezTo>
                  <a:pt x="3236" y="900"/>
                  <a:pt x="3235" y="900"/>
                  <a:pt x="3233" y="900"/>
                </a:cubicBezTo>
                <a:close/>
                <a:moveTo>
                  <a:pt x="3278" y="899"/>
                </a:moveTo>
                <a:cubicBezTo>
                  <a:pt x="3277" y="906"/>
                  <a:pt x="3277" y="916"/>
                  <a:pt x="3280" y="919"/>
                </a:cubicBezTo>
                <a:cubicBezTo>
                  <a:pt x="3279" y="913"/>
                  <a:pt x="3283" y="911"/>
                  <a:pt x="3283" y="903"/>
                </a:cubicBezTo>
                <a:lnTo>
                  <a:pt x="3284" y="902"/>
                </a:lnTo>
                <a:cubicBezTo>
                  <a:pt x="3282" y="901"/>
                  <a:pt x="3280" y="900"/>
                  <a:pt x="3278" y="899"/>
                </a:cubicBezTo>
                <a:close/>
                <a:moveTo>
                  <a:pt x="3210" y="899"/>
                </a:moveTo>
                <a:cubicBezTo>
                  <a:pt x="3209" y="899"/>
                  <a:pt x="3209" y="900"/>
                  <a:pt x="3208" y="900"/>
                </a:cubicBezTo>
                <a:cubicBezTo>
                  <a:pt x="3210" y="903"/>
                  <a:pt x="3213" y="906"/>
                  <a:pt x="3213" y="911"/>
                </a:cubicBezTo>
                <a:lnTo>
                  <a:pt x="3212" y="912"/>
                </a:lnTo>
                <a:lnTo>
                  <a:pt x="3212" y="912"/>
                </a:lnTo>
                <a:lnTo>
                  <a:pt x="3212" y="913"/>
                </a:lnTo>
                <a:lnTo>
                  <a:pt x="3212" y="912"/>
                </a:lnTo>
                <a:lnTo>
                  <a:pt x="3214" y="913"/>
                </a:lnTo>
                <a:cubicBezTo>
                  <a:pt x="3215" y="914"/>
                  <a:pt x="3215" y="914"/>
                  <a:pt x="3216" y="915"/>
                </a:cubicBezTo>
                <a:cubicBezTo>
                  <a:pt x="3218" y="913"/>
                  <a:pt x="3219" y="911"/>
                  <a:pt x="3221" y="908"/>
                </a:cubicBezTo>
                <a:cubicBezTo>
                  <a:pt x="3217" y="907"/>
                  <a:pt x="3220" y="903"/>
                  <a:pt x="3221" y="901"/>
                </a:cubicBezTo>
                <a:cubicBezTo>
                  <a:pt x="3216" y="902"/>
                  <a:pt x="3214" y="899"/>
                  <a:pt x="3210" y="899"/>
                </a:cubicBezTo>
                <a:close/>
                <a:moveTo>
                  <a:pt x="3271" y="899"/>
                </a:moveTo>
                <a:cubicBezTo>
                  <a:pt x="3267" y="899"/>
                  <a:pt x="3264" y="903"/>
                  <a:pt x="3262" y="901"/>
                </a:cubicBezTo>
                <a:cubicBezTo>
                  <a:pt x="3262" y="908"/>
                  <a:pt x="3267" y="902"/>
                  <a:pt x="3269" y="906"/>
                </a:cubicBezTo>
                <a:lnTo>
                  <a:pt x="3270" y="906"/>
                </a:lnTo>
                <a:cubicBezTo>
                  <a:pt x="3268" y="909"/>
                  <a:pt x="3272" y="915"/>
                  <a:pt x="3268" y="916"/>
                </a:cubicBezTo>
                <a:cubicBezTo>
                  <a:pt x="3263" y="918"/>
                  <a:pt x="3264" y="912"/>
                  <a:pt x="3261" y="915"/>
                </a:cubicBezTo>
                <a:cubicBezTo>
                  <a:pt x="3261" y="923"/>
                  <a:pt x="3263" y="930"/>
                  <a:pt x="3263" y="937"/>
                </a:cubicBezTo>
                <a:cubicBezTo>
                  <a:pt x="3268" y="935"/>
                  <a:pt x="3267" y="937"/>
                  <a:pt x="3272" y="938"/>
                </a:cubicBezTo>
                <a:cubicBezTo>
                  <a:pt x="3272" y="936"/>
                  <a:pt x="3275" y="936"/>
                  <a:pt x="3274" y="932"/>
                </a:cubicBezTo>
                <a:cubicBezTo>
                  <a:pt x="3271" y="931"/>
                  <a:pt x="3271" y="934"/>
                  <a:pt x="3269" y="934"/>
                </a:cubicBezTo>
                <a:cubicBezTo>
                  <a:pt x="3269" y="929"/>
                  <a:pt x="3265" y="931"/>
                  <a:pt x="3266" y="926"/>
                </a:cubicBezTo>
                <a:cubicBezTo>
                  <a:pt x="3272" y="921"/>
                  <a:pt x="3273" y="911"/>
                  <a:pt x="3274" y="901"/>
                </a:cubicBezTo>
                <a:cubicBezTo>
                  <a:pt x="3273" y="900"/>
                  <a:pt x="3272" y="899"/>
                  <a:pt x="3271" y="899"/>
                </a:cubicBezTo>
                <a:close/>
                <a:moveTo>
                  <a:pt x="3185" y="899"/>
                </a:moveTo>
                <a:cubicBezTo>
                  <a:pt x="3184" y="905"/>
                  <a:pt x="3189" y="899"/>
                  <a:pt x="3185" y="899"/>
                </a:cubicBezTo>
                <a:close/>
                <a:moveTo>
                  <a:pt x="3167" y="898"/>
                </a:moveTo>
                <a:lnTo>
                  <a:pt x="3167" y="901"/>
                </a:lnTo>
                <a:cubicBezTo>
                  <a:pt x="3168" y="901"/>
                  <a:pt x="3169" y="901"/>
                  <a:pt x="3169" y="901"/>
                </a:cubicBezTo>
                <a:lnTo>
                  <a:pt x="3169" y="898"/>
                </a:lnTo>
                <a:cubicBezTo>
                  <a:pt x="3169" y="898"/>
                  <a:pt x="3168" y="898"/>
                  <a:pt x="3167" y="898"/>
                </a:cubicBezTo>
                <a:close/>
                <a:moveTo>
                  <a:pt x="3361" y="896"/>
                </a:moveTo>
                <a:cubicBezTo>
                  <a:pt x="3356" y="896"/>
                  <a:pt x="3359" y="901"/>
                  <a:pt x="3359" y="904"/>
                </a:cubicBezTo>
                <a:cubicBezTo>
                  <a:pt x="3355" y="905"/>
                  <a:pt x="3353" y="901"/>
                  <a:pt x="3351" y="904"/>
                </a:cubicBezTo>
                <a:cubicBezTo>
                  <a:pt x="3350" y="907"/>
                  <a:pt x="3354" y="908"/>
                  <a:pt x="3352" y="911"/>
                </a:cubicBezTo>
                <a:cubicBezTo>
                  <a:pt x="3350" y="910"/>
                  <a:pt x="3348" y="908"/>
                  <a:pt x="3345" y="909"/>
                </a:cubicBezTo>
                <a:cubicBezTo>
                  <a:pt x="3344" y="917"/>
                  <a:pt x="3347" y="923"/>
                  <a:pt x="3340" y="924"/>
                </a:cubicBezTo>
                <a:cubicBezTo>
                  <a:pt x="3344" y="929"/>
                  <a:pt x="3336" y="930"/>
                  <a:pt x="3338" y="936"/>
                </a:cubicBezTo>
                <a:cubicBezTo>
                  <a:pt x="3341" y="936"/>
                  <a:pt x="3341" y="940"/>
                  <a:pt x="3344" y="944"/>
                </a:cubicBezTo>
                <a:cubicBezTo>
                  <a:pt x="3348" y="943"/>
                  <a:pt x="3348" y="940"/>
                  <a:pt x="3350" y="938"/>
                </a:cubicBezTo>
                <a:cubicBezTo>
                  <a:pt x="3351" y="938"/>
                  <a:pt x="3351" y="939"/>
                  <a:pt x="3352" y="940"/>
                </a:cubicBezTo>
                <a:cubicBezTo>
                  <a:pt x="3350" y="941"/>
                  <a:pt x="3349" y="943"/>
                  <a:pt x="3352" y="944"/>
                </a:cubicBezTo>
                <a:cubicBezTo>
                  <a:pt x="3356" y="940"/>
                  <a:pt x="3362" y="944"/>
                  <a:pt x="3367" y="941"/>
                </a:cubicBezTo>
                <a:cubicBezTo>
                  <a:pt x="3368" y="943"/>
                  <a:pt x="3367" y="949"/>
                  <a:pt x="3371" y="948"/>
                </a:cubicBezTo>
                <a:cubicBezTo>
                  <a:pt x="3372" y="944"/>
                  <a:pt x="3372" y="940"/>
                  <a:pt x="3371" y="936"/>
                </a:cubicBezTo>
                <a:cubicBezTo>
                  <a:pt x="3375" y="938"/>
                  <a:pt x="3375" y="933"/>
                  <a:pt x="3377" y="929"/>
                </a:cubicBezTo>
                <a:cubicBezTo>
                  <a:pt x="3372" y="924"/>
                  <a:pt x="3370" y="917"/>
                  <a:pt x="3370" y="910"/>
                </a:cubicBezTo>
                <a:cubicBezTo>
                  <a:pt x="3369" y="908"/>
                  <a:pt x="3365" y="909"/>
                  <a:pt x="3364" y="907"/>
                </a:cubicBezTo>
                <a:lnTo>
                  <a:pt x="3364" y="907"/>
                </a:lnTo>
                <a:cubicBezTo>
                  <a:pt x="3365" y="905"/>
                  <a:pt x="3367" y="902"/>
                  <a:pt x="3364" y="902"/>
                </a:cubicBezTo>
                <a:cubicBezTo>
                  <a:pt x="3364" y="903"/>
                  <a:pt x="3364" y="904"/>
                  <a:pt x="3362" y="904"/>
                </a:cubicBezTo>
                <a:cubicBezTo>
                  <a:pt x="3361" y="901"/>
                  <a:pt x="3360" y="900"/>
                  <a:pt x="3361" y="896"/>
                </a:cubicBezTo>
                <a:close/>
                <a:moveTo>
                  <a:pt x="3376" y="896"/>
                </a:moveTo>
                <a:cubicBezTo>
                  <a:pt x="3376" y="896"/>
                  <a:pt x="3375" y="896"/>
                  <a:pt x="3375" y="897"/>
                </a:cubicBezTo>
                <a:lnTo>
                  <a:pt x="3375" y="897"/>
                </a:lnTo>
                <a:cubicBezTo>
                  <a:pt x="3377" y="897"/>
                  <a:pt x="3376" y="899"/>
                  <a:pt x="3379" y="899"/>
                </a:cubicBezTo>
                <a:cubicBezTo>
                  <a:pt x="3379" y="897"/>
                  <a:pt x="3377" y="896"/>
                  <a:pt x="3376" y="896"/>
                </a:cubicBezTo>
                <a:close/>
                <a:moveTo>
                  <a:pt x="3300" y="894"/>
                </a:moveTo>
                <a:cubicBezTo>
                  <a:pt x="3299" y="894"/>
                  <a:pt x="3299" y="894"/>
                  <a:pt x="3299" y="894"/>
                </a:cubicBezTo>
                <a:cubicBezTo>
                  <a:pt x="3299" y="896"/>
                  <a:pt x="3299" y="897"/>
                  <a:pt x="3299" y="898"/>
                </a:cubicBezTo>
                <a:lnTo>
                  <a:pt x="3299" y="898"/>
                </a:lnTo>
                <a:lnTo>
                  <a:pt x="3299" y="898"/>
                </a:lnTo>
                <a:lnTo>
                  <a:pt x="3299" y="899"/>
                </a:lnTo>
                <a:lnTo>
                  <a:pt x="3298" y="900"/>
                </a:lnTo>
                <a:cubicBezTo>
                  <a:pt x="3298" y="902"/>
                  <a:pt x="3296" y="902"/>
                  <a:pt x="3294" y="904"/>
                </a:cubicBezTo>
                <a:cubicBezTo>
                  <a:pt x="3297" y="905"/>
                  <a:pt x="3296" y="911"/>
                  <a:pt x="3294" y="913"/>
                </a:cubicBezTo>
                <a:cubicBezTo>
                  <a:pt x="3300" y="917"/>
                  <a:pt x="3304" y="930"/>
                  <a:pt x="3301" y="941"/>
                </a:cubicBezTo>
                <a:cubicBezTo>
                  <a:pt x="3299" y="937"/>
                  <a:pt x="3301" y="932"/>
                  <a:pt x="3298" y="928"/>
                </a:cubicBezTo>
                <a:cubicBezTo>
                  <a:pt x="3299" y="933"/>
                  <a:pt x="3292" y="930"/>
                  <a:pt x="3292" y="936"/>
                </a:cubicBezTo>
                <a:cubicBezTo>
                  <a:pt x="3298" y="935"/>
                  <a:pt x="3299" y="941"/>
                  <a:pt x="3300" y="947"/>
                </a:cubicBezTo>
                <a:cubicBezTo>
                  <a:pt x="3304" y="948"/>
                  <a:pt x="3303" y="943"/>
                  <a:pt x="3306" y="944"/>
                </a:cubicBezTo>
                <a:cubicBezTo>
                  <a:pt x="3307" y="940"/>
                  <a:pt x="3303" y="936"/>
                  <a:pt x="3306" y="934"/>
                </a:cubicBezTo>
                <a:cubicBezTo>
                  <a:pt x="3310" y="938"/>
                  <a:pt x="3313" y="937"/>
                  <a:pt x="3317" y="941"/>
                </a:cubicBezTo>
                <a:cubicBezTo>
                  <a:pt x="3318" y="939"/>
                  <a:pt x="3318" y="935"/>
                  <a:pt x="3321" y="935"/>
                </a:cubicBezTo>
                <a:cubicBezTo>
                  <a:pt x="3321" y="939"/>
                  <a:pt x="3319" y="947"/>
                  <a:pt x="3323" y="950"/>
                </a:cubicBezTo>
                <a:cubicBezTo>
                  <a:pt x="3325" y="946"/>
                  <a:pt x="3322" y="937"/>
                  <a:pt x="3326" y="936"/>
                </a:cubicBezTo>
                <a:cubicBezTo>
                  <a:pt x="3329" y="941"/>
                  <a:pt x="3330" y="947"/>
                  <a:pt x="3333" y="952"/>
                </a:cubicBezTo>
                <a:cubicBezTo>
                  <a:pt x="3331" y="947"/>
                  <a:pt x="3335" y="948"/>
                  <a:pt x="3334" y="944"/>
                </a:cubicBezTo>
                <a:cubicBezTo>
                  <a:pt x="3333" y="944"/>
                  <a:pt x="3331" y="943"/>
                  <a:pt x="3330" y="942"/>
                </a:cubicBezTo>
                <a:cubicBezTo>
                  <a:pt x="3331" y="938"/>
                  <a:pt x="3328" y="936"/>
                  <a:pt x="3331" y="935"/>
                </a:cubicBezTo>
                <a:cubicBezTo>
                  <a:pt x="3333" y="939"/>
                  <a:pt x="3335" y="943"/>
                  <a:pt x="3339" y="946"/>
                </a:cubicBezTo>
                <a:cubicBezTo>
                  <a:pt x="3340" y="940"/>
                  <a:pt x="3334" y="929"/>
                  <a:pt x="3333" y="920"/>
                </a:cubicBezTo>
                <a:lnTo>
                  <a:pt x="3334" y="917"/>
                </a:lnTo>
                <a:lnTo>
                  <a:pt x="3334" y="917"/>
                </a:lnTo>
                <a:lnTo>
                  <a:pt x="3334" y="916"/>
                </a:lnTo>
                <a:lnTo>
                  <a:pt x="3334" y="917"/>
                </a:lnTo>
                <a:lnTo>
                  <a:pt x="3332" y="917"/>
                </a:lnTo>
                <a:cubicBezTo>
                  <a:pt x="3329" y="917"/>
                  <a:pt x="3327" y="920"/>
                  <a:pt x="3326" y="916"/>
                </a:cubicBezTo>
                <a:cubicBezTo>
                  <a:pt x="3329" y="914"/>
                  <a:pt x="3330" y="911"/>
                  <a:pt x="3330" y="908"/>
                </a:cubicBezTo>
                <a:cubicBezTo>
                  <a:pt x="3326" y="909"/>
                  <a:pt x="3325" y="913"/>
                  <a:pt x="3323" y="916"/>
                </a:cubicBezTo>
                <a:cubicBezTo>
                  <a:pt x="3324" y="908"/>
                  <a:pt x="3321" y="913"/>
                  <a:pt x="3318" y="911"/>
                </a:cubicBezTo>
                <a:cubicBezTo>
                  <a:pt x="3317" y="907"/>
                  <a:pt x="3320" y="906"/>
                  <a:pt x="3318" y="904"/>
                </a:cubicBezTo>
                <a:cubicBezTo>
                  <a:pt x="3313" y="903"/>
                  <a:pt x="3316" y="910"/>
                  <a:pt x="3314" y="911"/>
                </a:cubicBezTo>
                <a:cubicBezTo>
                  <a:pt x="3314" y="910"/>
                  <a:pt x="3313" y="910"/>
                  <a:pt x="3312" y="910"/>
                </a:cubicBezTo>
                <a:cubicBezTo>
                  <a:pt x="3314" y="908"/>
                  <a:pt x="3315" y="904"/>
                  <a:pt x="3311" y="904"/>
                </a:cubicBezTo>
                <a:cubicBezTo>
                  <a:pt x="3311" y="907"/>
                  <a:pt x="3312" y="911"/>
                  <a:pt x="3309" y="911"/>
                </a:cubicBezTo>
                <a:cubicBezTo>
                  <a:pt x="3307" y="910"/>
                  <a:pt x="3304" y="910"/>
                  <a:pt x="3301" y="910"/>
                </a:cubicBezTo>
                <a:cubicBezTo>
                  <a:pt x="3299" y="907"/>
                  <a:pt x="3300" y="905"/>
                  <a:pt x="3299" y="902"/>
                </a:cubicBezTo>
                <a:lnTo>
                  <a:pt x="3299" y="899"/>
                </a:lnTo>
                <a:lnTo>
                  <a:pt x="3299" y="898"/>
                </a:lnTo>
                <a:lnTo>
                  <a:pt x="3300" y="899"/>
                </a:lnTo>
                <a:cubicBezTo>
                  <a:pt x="3303" y="898"/>
                  <a:pt x="3302" y="894"/>
                  <a:pt x="3300" y="894"/>
                </a:cubicBezTo>
                <a:close/>
                <a:moveTo>
                  <a:pt x="3281" y="892"/>
                </a:moveTo>
                <a:lnTo>
                  <a:pt x="3281" y="893"/>
                </a:lnTo>
                <a:lnTo>
                  <a:pt x="3281" y="893"/>
                </a:lnTo>
                <a:lnTo>
                  <a:pt x="3282" y="895"/>
                </a:lnTo>
                <a:cubicBezTo>
                  <a:pt x="3283" y="897"/>
                  <a:pt x="3284" y="899"/>
                  <a:pt x="3286" y="900"/>
                </a:cubicBezTo>
                <a:cubicBezTo>
                  <a:pt x="3285" y="897"/>
                  <a:pt x="3288" y="897"/>
                  <a:pt x="3287" y="895"/>
                </a:cubicBezTo>
                <a:cubicBezTo>
                  <a:pt x="3286" y="894"/>
                  <a:pt x="3285" y="893"/>
                  <a:pt x="3283" y="893"/>
                </a:cubicBezTo>
                <a:lnTo>
                  <a:pt x="3281" y="893"/>
                </a:lnTo>
                <a:lnTo>
                  <a:pt x="3281" y="892"/>
                </a:lnTo>
                <a:close/>
                <a:moveTo>
                  <a:pt x="3318" y="891"/>
                </a:moveTo>
                <a:cubicBezTo>
                  <a:pt x="3316" y="891"/>
                  <a:pt x="3314" y="894"/>
                  <a:pt x="3314" y="897"/>
                </a:cubicBezTo>
                <a:cubicBezTo>
                  <a:pt x="3317" y="896"/>
                  <a:pt x="3319" y="895"/>
                  <a:pt x="3319" y="893"/>
                </a:cubicBezTo>
                <a:lnTo>
                  <a:pt x="3320" y="892"/>
                </a:lnTo>
                <a:cubicBezTo>
                  <a:pt x="3319" y="891"/>
                  <a:pt x="3318" y="891"/>
                  <a:pt x="3318" y="891"/>
                </a:cubicBezTo>
                <a:close/>
                <a:moveTo>
                  <a:pt x="3266" y="890"/>
                </a:moveTo>
                <a:lnTo>
                  <a:pt x="3266" y="890"/>
                </a:lnTo>
                <a:lnTo>
                  <a:pt x="3266" y="891"/>
                </a:lnTo>
                <a:lnTo>
                  <a:pt x="3267" y="891"/>
                </a:lnTo>
                <a:cubicBezTo>
                  <a:pt x="3267" y="894"/>
                  <a:pt x="3266" y="893"/>
                  <a:pt x="3263" y="892"/>
                </a:cubicBezTo>
                <a:cubicBezTo>
                  <a:pt x="3262" y="898"/>
                  <a:pt x="3268" y="895"/>
                  <a:pt x="3271" y="896"/>
                </a:cubicBezTo>
                <a:cubicBezTo>
                  <a:pt x="3271" y="893"/>
                  <a:pt x="3269" y="892"/>
                  <a:pt x="3267" y="891"/>
                </a:cubicBezTo>
                <a:lnTo>
                  <a:pt x="3266" y="891"/>
                </a:lnTo>
                <a:lnTo>
                  <a:pt x="3266" y="890"/>
                </a:lnTo>
                <a:close/>
                <a:moveTo>
                  <a:pt x="3180" y="889"/>
                </a:moveTo>
                <a:cubicBezTo>
                  <a:pt x="3179" y="889"/>
                  <a:pt x="3179" y="889"/>
                  <a:pt x="3179" y="889"/>
                </a:cubicBezTo>
                <a:cubicBezTo>
                  <a:pt x="3179" y="890"/>
                  <a:pt x="3179" y="890"/>
                  <a:pt x="3178" y="890"/>
                </a:cubicBezTo>
                <a:lnTo>
                  <a:pt x="3178" y="893"/>
                </a:lnTo>
                <a:lnTo>
                  <a:pt x="3179" y="892"/>
                </a:lnTo>
                <a:cubicBezTo>
                  <a:pt x="3180" y="892"/>
                  <a:pt x="3179" y="893"/>
                  <a:pt x="3179" y="893"/>
                </a:cubicBezTo>
                <a:cubicBezTo>
                  <a:pt x="3180" y="893"/>
                  <a:pt x="3181" y="894"/>
                  <a:pt x="3181" y="893"/>
                </a:cubicBezTo>
                <a:cubicBezTo>
                  <a:pt x="3181" y="892"/>
                  <a:pt x="3182" y="892"/>
                  <a:pt x="3182" y="892"/>
                </a:cubicBezTo>
                <a:lnTo>
                  <a:pt x="3182" y="890"/>
                </a:lnTo>
                <a:cubicBezTo>
                  <a:pt x="3182" y="890"/>
                  <a:pt x="3182" y="889"/>
                  <a:pt x="3181" y="889"/>
                </a:cubicBezTo>
                <a:cubicBezTo>
                  <a:pt x="3181" y="889"/>
                  <a:pt x="3180" y="889"/>
                  <a:pt x="3180" y="889"/>
                </a:cubicBezTo>
                <a:close/>
                <a:moveTo>
                  <a:pt x="3174" y="888"/>
                </a:moveTo>
                <a:cubicBezTo>
                  <a:pt x="3174" y="887"/>
                  <a:pt x="3173" y="895"/>
                  <a:pt x="3174" y="888"/>
                </a:cubicBezTo>
                <a:cubicBezTo>
                  <a:pt x="3174" y="888"/>
                  <a:pt x="3174" y="888"/>
                  <a:pt x="3174" y="888"/>
                </a:cubicBezTo>
                <a:close/>
                <a:moveTo>
                  <a:pt x="3363" y="886"/>
                </a:moveTo>
                <a:cubicBezTo>
                  <a:pt x="3362" y="886"/>
                  <a:pt x="3361" y="886"/>
                  <a:pt x="3361" y="886"/>
                </a:cubicBezTo>
                <a:cubicBezTo>
                  <a:pt x="3363" y="890"/>
                  <a:pt x="3367" y="892"/>
                  <a:pt x="3363" y="897"/>
                </a:cubicBezTo>
                <a:lnTo>
                  <a:pt x="3363" y="897"/>
                </a:lnTo>
                <a:cubicBezTo>
                  <a:pt x="3365" y="897"/>
                  <a:pt x="3365" y="900"/>
                  <a:pt x="3368" y="899"/>
                </a:cubicBezTo>
                <a:cubicBezTo>
                  <a:pt x="3370" y="895"/>
                  <a:pt x="3366" y="887"/>
                  <a:pt x="3363" y="886"/>
                </a:cubicBezTo>
                <a:close/>
                <a:moveTo>
                  <a:pt x="3334" y="885"/>
                </a:moveTo>
                <a:cubicBezTo>
                  <a:pt x="3332" y="885"/>
                  <a:pt x="3331" y="886"/>
                  <a:pt x="3331" y="888"/>
                </a:cubicBezTo>
                <a:lnTo>
                  <a:pt x="3332" y="887"/>
                </a:lnTo>
                <a:cubicBezTo>
                  <a:pt x="3334" y="888"/>
                  <a:pt x="3335" y="887"/>
                  <a:pt x="3335" y="886"/>
                </a:cubicBezTo>
                <a:cubicBezTo>
                  <a:pt x="3335" y="885"/>
                  <a:pt x="3334" y="885"/>
                  <a:pt x="3334" y="885"/>
                </a:cubicBezTo>
                <a:close/>
                <a:moveTo>
                  <a:pt x="3249" y="885"/>
                </a:moveTo>
                <a:cubicBezTo>
                  <a:pt x="3248" y="887"/>
                  <a:pt x="3246" y="889"/>
                  <a:pt x="3244" y="889"/>
                </a:cubicBezTo>
                <a:cubicBezTo>
                  <a:pt x="3244" y="896"/>
                  <a:pt x="3250" y="898"/>
                  <a:pt x="3245" y="904"/>
                </a:cubicBezTo>
                <a:cubicBezTo>
                  <a:pt x="3249" y="906"/>
                  <a:pt x="3254" y="906"/>
                  <a:pt x="3257" y="904"/>
                </a:cubicBezTo>
                <a:cubicBezTo>
                  <a:pt x="3255" y="901"/>
                  <a:pt x="3250" y="906"/>
                  <a:pt x="3248" y="903"/>
                </a:cubicBezTo>
                <a:cubicBezTo>
                  <a:pt x="3248" y="900"/>
                  <a:pt x="3250" y="900"/>
                  <a:pt x="3249" y="896"/>
                </a:cubicBezTo>
                <a:cubicBezTo>
                  <a:pt x="3252" y="896"/>
                  <a:pt x="3254" y="896"/>
                  <a:pt x="3255" y="895"/>
                </a:cubicBezTo>
                <a:lnTo>
                  <a:pt x="3256" y="894"/>
                </a:lnTo>
                <a:cubicBezTo>
                  <a:pt x="3254" y="891"/>
                  <a:pt x="3248" y="884"/>
                  <a:pt x="3249" y="885"/>
                </a:cubicBezTo>
                <a:close/>
                <a:moveTo>
                  <a:pt x="3393" y="884"/>
                </a:moveTo>
                <a:cubicBezTo>
                  <a:pt x="3392" y="884"/>
                  <a:pt x="3391" y="884"/>
                  <a:pt x="3390" y="885"/>
                </a:cubicBezTo>
                <a:lnTo>
                  <a:pt x="3390" y="887"/>
                </a:lnTo>
                <a:cubicBezTo>
                  <a:pt x="3391" y="887"/>
                  <a:pt x="3392" y="888"/>
                  <a:pt x="3393" y="888"/>
                </a:cubicBezTo>
                <a:lnTo>
                  <a:pt x="3393" y="884"/>
                </a:lnTo>
                <a:close/>
                <a:moveTo>
                  <a:pt x="3349" y="883"/>
                </a:moveTo>
                <a:cubicBezTo>
                  <a:pt x="3341" y="882"/>
                  <a:pt x="3347" y="895"/>
                  <a:pt x="3342" y="896"/>
                </a:cubicBezTo>
                <a:cubicBezTo>
                  <a:pt x="3342" y="893"/>
                  <a:pt x="3342" y="889"/>
                  <a:pt x="3341" y="888"/>
                </a:cubicBezTo>
                <a:cubicBezTo>
                  <a:pt x="3337" y="888"/>
                  <a:pt x="3337" y="893"/>
                  <a:pt x="3335" y="895"/>
                </a:cubicBezTo>
                <a:cubicBezTo>
                  <a:pt x="3334" y="891"/>
                  <a:pt x="3326" y="892"/>
                  <a:pt x="3327" y="895"/>
                </a:cubicBezTo>
                <a:cubicBezTo>
                  <a:pt x="3330" y="897"/>
                  <a:pt x="3332" y="902"/>
                  <a:pt x="3336" y="898"/>
                </a:cubicBezTo>
                <a:cubicBezTo>
                  <a:pt x="3339" y="902"/>
                  <a:pt x="3335" y="906"/>
                  <a:pt x="3336" y="912"/>
                </a:cubicBezTo>
                <a:cubicBezTo>
                  <a:pt x="3338" y="914"/>
                  <a:pt x="3339" y="911"/>
                  <a:pt x="3341" y="914"/>
                </a:cubicBezTo>
                <a:cubicBezTo>
                  <a:pt x="3340" y="909"/>
                  <a:pt x="3337" y="896"/>
                  <a:pt x="3343" y="898"/>
                </a:cubicBezTo>
                <a:cubicBezTo>
                  <a:pt x="3342" y="897"/>
                  <a:pt x="3343" y="901"/>
                  <a:pt x="3344" y="902"/>
                </a:cubicBezTo>
                <a:lnTo>
                  <a:pt x="3344" y="902"/>
                </a:lnTo>
                <a:lnTo>
                  <a:pt x="3344" y="902"/>
                </a:lnTo>
                <a:lnTo>
                  <a:pt x="3344" y="902"/>
                </a:lnTo>
                <a:lnTo>
                  <a:pt x="3344" y="902"/>
                </a:lnTo>
                <a:lnTo>
                  <a:pt x="3344" y="901"/>
                </a:lnTo>
                <a:cubicBezTo>
                  <a:pt x="3344" y="899"/>
                  <a:pt x="3348" y="900"/>
                  <a:pt x="3349" y="900"/>
                </a:cubicBezTo>
                <a:cubicBezTo>
                  <a:pt x="3350" y="896"/>
                  <a:pt x="3348" y="890"/>
                  <a:pt x="3349" y="883"/>
                </a:cubicBezTo>
                <a:close/>
                <a:moveTo>
                  <a:pt x="3367" y="882"/>
                </a:moveTo>
                <a:lnTo>
                  <a:pt x="3366" y="882"/>
                </a:lnTo>
                <a:lnTo>
                  <a:pt x="3367" y="882"/>
                </a:lnTo>
                <a:lnTo>
                  <a:pt x="3367" y="885"/>
                </a:lnTo>
                <a:cubicBezTo>
                  <a:pt x="3367" y="886"/>
                  <a:pt x="3368" y="886"/>
                  <a:pt x="3368" y="887"/>
                </a:cubicBezTo>
                <a:cubicBezTo>
                  <a:pt x="3369" y="885"/>
                  <a:pt x="3370" y="885"/>
                  <a:pt x="3369" y="882"/>
                </a:cubicBezTo>
                <a:lnTo>
                  <a:pt x="3367" y="882"/>
                </a:lnTo>
                <a:lnTo>
                  <a:pt x="3367" y="882"/>
                </a:lnTo>
                <a:close/>
                <a:moveTo>
                  <a:pt x="3315" y="881"/>
                </a:moveTo>
                <a:cubicBezTo>
                  <a:pt x="3315" y="881"/>
                  <a:pt x="3314" y="881"/>
                  <a:pt x="3314" y="881"/>
                </a:cubicBezTo>
                <a:cubicBezTo>
                  <a:pt x="3313" y="886"/>
                  <a:pt x="3317" y="887"/>
                  <a:pt x="3319" y="889"/>
                </a:cubicBezTo>
                <a:lnTo>
                  <a:pt x="3320" y="888"/>
                </a:lnTo>
                <a:cubicBezTo>
                  <a:pt x="3320" y="883"/>
                  <a:pt x="3319" y="880"/>
                  <a:pt x="3315" y="881"/>
                </a:cubicBezTo>
                <a:close/>
                <a:moveTo>
                  <a:pt x="3311" y="877"/>
                </a:moveTo>
                <a:lnTo>
                  <a:pt x="3310" y="878"/>
                </a:lnTo>
                <a:lnTo>
                  <a:pt x="3311" y="878"/>
                </a:lnTo>
                <a:lnTo>
                  <a:pt x="3311" y="879"/>
                </a:lnTo>
                <a:cubicBezTo>
                  <a:pt x="3312" y="880"/>
                  <a:pt x="3314" y="880"/>
                  <a:pt x="3314" y="879"/>
                </a:cubicBezTo>
                <a:cubicBezTo>
                  <a:pt x="3313" y="879"/>
                  <a:pt x="3312" y="879"/>
                  <a:pt x="3311" y="878"/>
                </a:cubicBezTo>
                <a:lnTo>
                  <a:pt x="3311" y="878"/>
                </a:lnTo>
                <a:lnTo>
                  <a:pt x="3311" y="878"/>
                </a:lnTo>
                <a:cubicBezTo>
                  <a:pt x="3311" y="878"/>
                  <a:pt x="3311" y="878"/>
                  <a:pt x="3311" y="877"/>
                </a:cubicBezTo>
                <a:close/>
                <a:moveTo>
                  <a:pt x="3377" y="877"/>
                </a:moveTo>
                <a:cubicBezTo>
                  <a:pt x="3375" y="877"/>
                  <a:pt x="3373" y="878"/>
                  <a:pt x="3372" y="880"/>
                </a:cubicBezTo>
                <a:cubicBezTo>
                  <a:pt x="3374" y="881"/>
                  <a:pt x="3375" y="883"/>
                  <a:pt x="3378" y="882"/>
                </a:cubicBezTo>
                <a:lnTo>
                  <a:pt x="3379" y="881"/>
                </a:lnTo>
                <a:cubicBezTo>
                  <a:pt x="3380" y="878"/>
                  <a:pt x="3378" y="877"/>
                  <a:pt x="3377" y="877"/>
                </a:cubicBezTo>
                <a:close/>
                <a:moveTo>
                  <a:pt x="3342" y="877"/>
                </a:moveTo>
                <a:lnTo>
                  <a:pt x="3342" y="878"/>
                </a:lnTo>
                <a:lnTo>
                  <a:pt x="3342" y="878"/>
                </a:lnTo>
                <a:lnTo>
                  <a:pt x="3342" y="878"/>
                </a:lnTo>
                <a:cubicBezTo>
                  <a:pt x="3343" y="881"/>
                  <a:pt x="3346" y="880"/>
                  <a:pt x="3347" y="882"/>
                </a:cubicBezTo>
                <a:cubicBezTo>
                  <a:pt x="3347" y="880"/>
                  <a:pt x="3346" y="880"/>
                  <a:pt x="3346" y="878"/>
                </a:cubicBezTo>
                <a:lnTo>
                  <a:pt x="3342" y="878"/>
                </a:lnTo>
                <a:lnTo>
                  <a:pt x="3342" y="877"/>
                </a:lnTo>
                <a:close/>
                <a:moveTo>
                  <a:pt x="3279" y="876"/>
                </a:moveTo>
                <a:lnTo>
                  <a:pt x="3278" y="877"/>
                </a:lnTo>
                <a:lnTo>
                  <a:pt x="3279" y="877"/>
                </a:lnTo>
                <a:lnTo>
                  <a:pt x="3279" y="878"/>
                </a:lnTo>
                <a:cubicBezTo>
                  <a:pt x="3279" y="881"/>
                  <a:pt x="3280" y="883"/>
                  <a:pt x="3281" y="884"/>
                </a:cubicBezTo>
                <a:cubicBezTo>
                  <a:pt x="3279" y="881"/>
                  <a:pt x="3282" y="878"/>
                  <a:pt x="3280" y="877"/>
                </a:cubicBezTo>
                <a:lnTo>
                  <a:pt x="3279" y="877"/>
                </a:lnTo>
                <a:lnTo>
                  <a:pt x="3279" y="876"/>
                </a:lnTo>
                <a:close/>
                <a:moveTo>
                  <a:pt x="3301" y="873"/>
                </a:moveTo>
                <a:cubicBezTo>
                  <a:pt x="3300" y="873"/>
                  <a:pt x="3298" y="873"/>
                  <a:pt x="3296" y="874"/>
                </a:cubicBezTo>
                <a:lnTo>
                  <a:pt x="3296" y="878"/>
                </a:lnTo>
                <a:cubicBezTo>
                  <a:pt x="3299" y="878"/>
                  <a:pt x="3301" y="878"/>
                  <a:pt x="3300" y="874"/>
                </a:cubicBezTo>
                <a:lnTo>
                  <a:pt x="3301" y="873"/>
                </a:lnTo>
                <a:close/>
                <a:moveTo>
                  <a:pt x="3362" y="873"/>
                </a:moveTo>
                <a:cubicBezTo>
                  <a:pt x="3362" y="873"/>
                  <a:pt x="3361" y="873"/>
                  <a:pt x="3360" y="873"/>
                </a:cubicBezTo>
                <a:cubicBezTo>
                  <a:pt x="3360" y="876"/>
                  <a:pt x="3360" y="879"/>
                  <a:pt x="3359" y="880"/>
                </a:cubicBezTo>
                <a:cubicBezTo>
                  <a:pt x="3363" y="879"/>
                  <a:pt x="3362" y="881"/>
                  <a:pt x="3364" y="878"/>
                </a:cubicBezTo>
                <a:lnTo>
                  <a:pt x="3365" y="877"/>
                </a:lnTo>
                <a:cubicBezTo>
                  <a:pt x="3365" y="875"/>
                  <a:pt x="3364" y="873"/>
                  <a:pt x="3362" y="873"/>
                </a:cubicBezTo>
                <a:close/>
                <a:moveTo>
                  <a:pt x="3343" y="873"/>
                </a:moveTo>
                <a:cubicBezTo>
                  <a:pt x="3343" y="873"/>
                  <a:pt x="3342" y="873"/>
                  <a:pt x="3341" y="874"/>
                </a:cubicBezTo>
                <a:lnTo>
                  <a:pt x="3341" y="876"/>
                </a:lnTo>
                <a:cubicBezTo>
                  <a:pt x="3341" y="876"/>
                  <a:pt x="3342" y="876"/>
                  <a:pt x="3343" y="876"/>
                </a:cubicBezTo>
                <a:lnTo>
                  <a:pt x="3343" y="874"/>
                </a:lnTo>
                <a:lnTo>
                  <a:pt x="3343" y="873"/>
                </a:lnTo>
                <a:close/>
                <a:moveTo>
                  <a:pt x="3309" y="873"/>
                </a:moveTo>
                <a:cubicBezTo>
                  <a:pt x="3306" y="872"/>
                  <a:pt x="3302" y="876"/>
                  <a:pt x="3301" y="880"/>
                </a:cubicBezTo>
                <a:cubicBezTo>
                  <a:pt x="3305" y="881"/>
                  <a:pt x="3304" y="878"/>
                  <a:pt x="3306" y="880"/>
                </a:cubicBezTo>
                <a:cubicBezTo>
                  <a:pt x="3306" y="877"/>
                  <a:pt x="3308" y="876"/>
                  <a:pt x="3309" y="874"/>
                </a:cubicBezTo>
                <a:lnTo>
                  <a:pt x="3310" y="873"/>
                </a:lnTo>
                <a:cubicBezTo>
                  <a:pt x="3310" y="873"/>
                  <a:pt x="3309" y="873"/>
                  <a:pt x="3309" y="873"/>
                </a:cubicBezTo>
                <a:close/>
                <a:moveTo>
                  <a:pt x="3285" y="870"/>
                </a:moveTo>
                <a:lnTo>
                  <a:pt x="3285" y="871"/>
                </a:lnTo>
                <a:lnTo>
                  <a:pt x="3285" y="872"/>
                </a:lnTo>
                <a:lnTo>
                  <a:pt x="3284" y="873"/>
                </a:lnTo>
                <a:cubicBezTo>
                  <a:pt x="3284" y="873"/>
                  <a:pt x="3284" y="874"/>
                  <a:pt x="3285" y="872"/>
                </a:cubicBezTo>
                <a:lnTo>
                  <a:pt x="3285" y="872"/>
                </a:lnTo>
                <a:lnTo>
                  <a:pt x="3285" y="871"/>
                </a:lnTo>
                <a:cubicBezTo>
                  <a:pt x="3285" y="871"/>
                  <a:pt x="3285" y="870"/>
                  <a:pt x="3285" y="870"/>
                </a:cubicBezTo>
                <a:close/>
                <a:moveTo>
                  <a:pt x="3380" y="863"/>
                </a:moveTo>
                <a:cubicBezTo>
                  <a:pt x="3379" y="868"/>
                  <a:pt x="3377" y="875"/>
                  <a:pt x="3381" y="876"/>
                </a:cubicBezTo>
                <a:cubicBezTo>
                  <a:pt x="3381" y="881"/>
                  <a:pt x="3377" y="885"/>
                  <a:pt x="3381" y="888"/>
                </a:cubicBezTo>
                <a:cubicBezTo>
                  <a:pt x="3379" y="886"/>
                  <a:pt x="3376" y="890"/>
                  <a:pt x="3379" y="890"/>
                </a:cubicBezTo>
                <a:cubicBezTo>
                  <a:pt x="3382" y="888"/>
                  <a:pt x="3381" y="899"/>
                  <a:pt x="3386" y="898"/>
                </a:cubicBezTo>
                <a:cubicBezTo>
                  <a:pt x="3389" y="894"/>
                  <a:pt x="3379" y="885"/>
                  <a:pt x="3387" y="884"/>
                </a:cubicBezTo>
                <a:cubicBezTo>
                  <a:pt x="3384" y="880"/>
                  <a:pt x="3386" y="876"/>
                  <a:pt x="3386" y="869"/>
                </a:cubicBezTo>
                <a:cubicBezTo>
                  <a:pt x="3382" y="869"/>
                  <a:pt x="3382" y="865"/>
                  <a:pt x="3380" y="863"/>
                </a:cubicBezTo>
                <a:close/>
                <a:moveTo>
                  <a:pt x="3333" y="861"/>
                </a:moveTo>
                <a:cubicBezTo>
                  <a:pt x="3330" y="867"/>
                  <a:pt x="3333" y="873"/>
                  <a:pt x="3338" y="868"/>
                </a:cubicBezTo>
                <a:cubicBezTo>
                  <a:pt x="3338" y="867"/>
                  <a:pt x="3339" y="863"/>
                  <a:pt x="3337" y="863"/>
                </a:cubicBezTo>
                <a:lnTo>
                  <a:pt x="3337" y="863"/>
                </a:lnTo>
                <a:cubicBezTo>
                  <a:pt x="3336" y="866"/>
                  <a:pt x="3335" y="861"/>
                  <a:pt x="3333" y="861"/>
                </a:cubicBezTo>
                <a:close/>
                <a:moveTo>
                  <a:pt x="3410" y="860"/>
                </a:moveTo>
                <a:cubicBezTo>
                  <a:pt x="3407" y="859"/>
                  <a:pt x="3408" y="862"/>
                  <a:pt x="3405" y="861"/>
                </a:cubicBezTo>
                <a:cubicBezTo>
                  <a:pt x="3405" y="862"/>
                  <a:pt x="3405" y="864"/>
                  <a:pt x="3404" y="865"/>
                </a:cubicBezTo>
                <a:cubicBezTo>
                  <a:pt x="3405" y="866"/>
                  <a:pt x="3407" y="867"/>
                  <a:pt x="3409" y="866"/>
                </a:cubicBezTo>
                <a:lnTo>
                  <a:pt x="3409" y="866"/>
                </a:lnTo>
                <a:cubicBezTo>
                  <a:pt x="3408" y="864"/>
                  <a:pt x="3409" y="862"/>
                  <a:pt x="3410" y="860"/>
                </a:cubicBezTo>
                <a:close/>
                <a:moveTo>
                  <a:pt x="3286" y="858"/>
                </a:moveTo>
                <a:cubicBezTo>
                  <a:pt x="3285" y="860"/>
                  <a:pt x="3285" y="866"/>
                  <a:pt x="3289" y="865"/>
                </a:cubicBezTo>
                <a:cubicBezTo>
                  <a:pt x="3290" y="861"/>
                  <a:pt x="3289" y="859"/>
                  <a:pt x="3286" y="858"/>
                </a:cubicBezTo>
                <a:close/>
                <a:moveTo>
                  <a:pt x="3412" y="858"/>
                </a:moveTo>
                <a:cubicBezTo>
                  <a:pt x="3411" y="858"/>
                  <a:pt x="3411" y="858"/>
                  <a:pt x="3411" y="858"/>
                </a:cubicBezTo>
                <a:cubicBezTo>
                  <a:pt x="3411" y="862"/>
                  <a:pt x="3410" y="866"/>
                  <a:pt x="3414" y="865"/>
                </a:cubicBezTo>
                <a:cubicBezTo>
                  <a:pt x="3414" y="862"/>
                  <a:pt x="3414" y="859"/>
                  <a:pt x="3412" y="858"/>
                </a:cubicBezTo>
                <a:close/>
                <a:moveTo>
                  <a:pt x="3399" y="858"/>
                </a:moveTo>
                <a:cubicBezTo>
                  <a:pt x="3398" y="860"/>
                  <a:pt x="3394" y="859"/>
                  <a:pt x="3393" y="860"/>
                </a:cubicBezTo>
                <a:cubicBezTo>
                  <a:pt x="3392" y="866"/>
                  <a:pt x="3395" y="868"/>
                  <a:pt x="3394" y="874"/>
                </a:cubicBezTo>
                <a:cubicBezTo>
                  <a:pt x="3400" y="874"/>
                  <a:pt x="3395" y="867"/>
                  <a:pt x="3397" y="864"/>
                </a:cubicBezTo>
                <a:cubicBezTo>
                  <a:pt x="3398" y="864"/>
                  <a:pt x="3401" y="869"/>
                  <a:pt x="3401" y="864"/>
                </a:cubicBezTo>
                <a:lnTo>
                  <a:pt x="3401" y="864"/>
                </a:lnTo>
                <a:cubicBezTo>
                  <a:pt x="3396" y="862"/>
                  <a:pt x="3400" y="860"/>
                  <a:pt x="3399" y="858"/>
                </a:cubicBezTo>
                <a:close/>
                <a:moveTo>
                  <a:pt x="3327" y="857"/>
                </a:moveTo>
                <a:cubicBezTo>
                  <a:pt x="3324" y="859"/>
                  <a:pt x="3323" y="863"/>
                  <a:pt x="3324" y="867"/>
                </a:cubicBezTo>
                <a:lnTo>
                  <a:pt x="3324" y="867"/>
                </a:lnTo>
                <a:cubicBezTo>
                  <a:pt x="3327" y="867"/>
                  <a:pt x="3325" y="871"/>
                  <a:pt x="3328" y="870"/>
                </a:cubicBezTo>
                <a:cubicBezTo>
                  <a:pt x="3330" y="866"/>
                  <a:pt x="3327" y="860"/>
                  <a:pt x="3327" y="857"/>
                </a:cubicBezTo>
                <a:close/>
                <a:moveTo>
                  <a:pt x="3221" y="856"/>
                </a:moveTo>
                <a:cubicBezTo>
                  <a:pt x="3219" y="856"/>
                  <a:pt x="3217" y="857"/>
                  <a:pt x="3217" y="859"/>
                </a:cubicBezTo>
                <a:lnTo>
                  <a:pt x="3217" y="859"/>
                </a:lnTo>
                <a:cubicBezTo>
                  <a:pt x="3219" y="861"/>
                  <a:pt x="3221" y="861"/>
                  <a:pt x="3225" y="859"/>
                </a:cubicBezTo>
                <a:cubicBezTo>
                  <a:pt x="3225" y="857"/>
                  <a:pt x="3223" y="856"/>
                  <a:pt x="3221" y="856"/>
                </a:cubicBezTo>
                <a:close/>
                <a:moveTo>
                  <a:pt x="3313" y="856"/>
                </a:moveTo>
                <a:lnTo>
                  <a:pt x="3313" y="857"/>
                </a:lnTo>
                <a:cubicBezTo>
                  <a:pt x="3313" y="860"/>
                  <a:pt x="3313" y="863"/>
                  <a:pt x="3311" y="865"/>
                </a:cubicBezTo>
                <a:cubicBezTo>
                  <a:pt x="3314" y="865"/>
                  <a:pt x="3315" y="861"/>
                  <a:pt x="3316" y="858"/>
                </a:cubicBezTo>
                <a:cubicBezTo>
                  <a:pt x="3314" y="858"/>
                  <a:pt x="3314" y="856"/>
                  <a:pt x="3313" y="856"/>
                </a:cubicBezTo>
                <a:close/>
                <a:moveTo>
                  <a:pt x="3318" y="852"/>
                </a:moveTo>
                <a:cubicBezTo>
                  <a:pt x="3318" y="853"/>
                  <a:pt x="3317" y="853"/>
                  <a:pt x="3317" y="855"/>
                </a:cubicBezTo>
                <a:cubicBezTo>
                  <a:pt x="3318" y="855"/>
                  <a:pt x="3319" y="855"/>
                  <a:pt x="3320" y="855"/>
                </a:cubicBezTo>
                <a:lnTo>
                  <a:pt x="3320" y="852"/>
                </a:lnTo>
                <a:cubicBezTo>
                  <a:pt x="3320" y="852"/>
                  <a:pt x="3319" y="852"/>
                  <a:pt x="3318" y="852"/>
                </a:cubicBezTo>
                <a:lnTo>
                  <a:pt x="3318" y="852"/>
                </a:lnTo>
                <a:close/>
                <a:moveTo>
                  <a:pt x="3363" y="851"/>
                </a:moveTo>
                <a:cubicBezTo>
                  <a:pt x="3363" y="854"/>
                  <a:pt x="3360" y="853"/>
                  <a:pt x="3357" y="853"/>
                </a:cubicBezTo>
                <a:cubicBezTo>
                  <a:pt x="3356" y="859"/>
                  <a:pt x="3351" y="859"/>
                  <a:pt x="3346" y="859"/>
                </a:cubicBezTo>
                <a:cubicBezTo>
                  <a:pt x="3348" y="863"/>
                  <a:pt x="3349" y="863"/>
                  <a:pt x="3346" y="867"/>
                </a:cubicBezTo>
                <a:cubicBezTo>
                  <a:pt x="3347" y="867"/>
                  <a:pt x="3351" y="865"/>
                  <a:pt x="3351" y="868"/>
                </a:cubicBezTo>
                <a:cubicBezTo>
                  <a:pt x="3349" y="868"/>
                  <a:pt x="3349" y="870"/>
                  <a:pt x="3349" y="872"/>
                </a:cubicBezTo>
                <a:cubicBezTo>
                  <a:pt x="3353" y="872"/>
                  <a:pt x="3355" y="872"/>
                  <a:pt x="3355" y="871"/>
                </a:cubicBezTo>
                <a:cubicBezTo>
                  <a:pt x="3355" y="871"/>
                  <a:pt x="3354" y="871"/>
                  <a:pt x="3354" y="870"/>
                </a:cubicBezTo>
                <a:cubicBezTo>
                  <a:pt x="3356" y="866"/>
                  <a:pt x="3355" y="863"/>
                  <a:pt x="3353" y="863"/>
                </a:cubicBezTo>
                <a:cubicBezTo>
                  <a:pt x="3356" y="862"/>
                  <a:pt x="3357" y="859"/>
                  <a:pt x="3360" y="858"/>
                </a:cubicBezTo>
                <a:cubicBezTo>
                  <a:pt x="3359" y="868"/>
                  <a:pt x="3365" y="864"/>
                  <a:pt x="3363" y="871"/>
                </a:cubicBezTo>
                <a:cubicBezTo>
                  <a:pt x="3367" y="871"/>
                  <a:pt x="3366" y="877"/>
                  <a:pt x="3370" y="877"/>
                </a:cubicBezTo>
                <a:cubicBezTo>
                  <a:pt x="3372" y="873"/>
                  <a:pt x="3376" y="866"/>
                  <a:pt x="3374" y="863"/>
                </a:cubicBezTo>
                <a:cubicBezTo>
                  <a:pt x="3371" y="863"/>
                  <a:pt x="3371" y="871"/>
                  <a:pt x="3367" y="867"/>
                </a:cubicBezTo>
                <a:cubicBezTo>
                  <a:pt x="3367" y="865"/>
                  <a:pt x="3368" y="864"/>
                  <a:pt x="3368" y="862"/>
                </a:cubicBezTo>
                <a:cubicBezTo>
                  <a:pt x="3366" y="862"/>
                  <a:pt x="3366" y="864"/>
                  <a:pt x="3364" y="864"/>
                </a:cubicBezTo>
                <a:lnTo>
                  <a:pt x="3364" y="863"/>
                </a:lnTo>
                <a:cubicBezTo>
                  <a:pt x="3364" y="859"/>
                  <a:pt x="3365" y="852"/>
                  <a:pt x="3363" y="851"/>
                </a:cubicBezTo>
                <a:close/>
                <a:moveTo>
                  <a:pt x="3269" y="851"/>
                </a:moveTo>
                <a:cubicBezTo>
                  <a:pt x="3268" y="851"/>
                  <a:pt x="3269" y="854"/>
                  <a:pt x="3271" y="852"/>
                </a:cubicBezTo>
                <a:cubicBezTo>
                  <a:pt x="3270" y="851"/>
                  <a:pt x="3269" y="850"/>
                  <a:pt x="3269" y="851"/>
                </a:cubicBezTo>
                <a:close/>
                <a:moveTo>
                  <a:pt x="3346" y="850"/>
                </a:moveTo>
                <a:cubicBezTo>
                  <a:pt x="3345" y="850"/>
                  <a:pt x="3344" y="850"/>
                  <a:pt x="3343" y="852"/>
                </a:cubicBezTo>
                <a:lnTo>
                  <a:pt x="3343" y="853"/>
                </a:lnTo>
                <a:lnTo>
                  <a:pt x="3343" y="853"/>
                </a:lnTo>
                <a:lnTo>
                  <a:pt x="3343" y="853"/>
                </a:lnTo>
                <a:lnTo>
                  <a:pt x="3343" y="853"/>
                </a:lnTo>
                <a:lnTo>
                  <a:pt x="3344" y="853"/>
                </a:lnTo>
                <a:cubicBezTo>
                  <a:pt x="3348" y="853"/>
                  <a:pt x="3351" y="856"/>
                  <a:pt x="3351" y="851"/>
                </a:cubicBezTo>
                <a:cubicBezTo>
                  <a:pt x="3350" y="851"/>
                  <a:pt x="3348" y="850"/>
                  <a:pt x="3346" y="850"/>
                </a:cubicBezTo>
                <a:close/>
                <a:moveTo>
                  <a:pt x="3397" y="849"/>
                </a:moveTo>
                <a:cubicBezTo>
                  <a:pt x="3397" y="856"/>
                  <a:pt x="3402" y="850"/>
                  <a:pt x="3397" y="849"/>
                </a:cubicBezTo>
                <a:close/>
                <a:moveTo>
                  <a:pt x="3381" y="848"/>
                </a:moveTo>
                <a:cubicBezTo>
                  <a:pt x="3382" y="849"/>
                  <a:pt x="3382" y="851"/>
                  <a:pt x="3381" y="853"/>
                </a:cubicBezTo>
                <a:lnTo>
                  <a:pt x="3380" y="854"/>
                </a:lnTo>
                <a:lnTo>
                  <a:pt x="3380" y="854"/>
                </a:lnTo>
                <a:lnTo>
                  <a:pt x="3380" y="854"/>
                </a:lnTo>
                <a:lnTo>
                  <a:pt x="3380" y="854"/>
                </a:lnTo>
                <a:lnTo>
                  <a:pt x="3382" y="854"/>
                </a:lnTo>
                <a:cubicBezTo>
                  <a:pt x="3384" y="853"/>
                  <a:pt x="3384" y="847"/>
                  <a:pt x="3381" y="848"/>
                </a:cubicBezTo>
                <a:close/>
                <a:moveTo>
                  <a:pt x="3347" y="843"/>
                </a:moveTo>
                <a:cubicBezTo>
                  <a:pt x="3347" y="846"/>
                  <a:pt x="3347" y="849"/>
                  <a:pt x="3350" y="849"/>
                </a:cubicBezTo>
                <a:lnTo>
                  <a:pt x="3350" y="849"/>
                </a:lnTo>
                <a:cubicBezTo>
                  <a:pt x="3350" y="847"/>
                  <a:pt x="3352" y="847"/>
                  <a:pt x="3352" y="843"/>
                </a:cubicBezTo>
                <a:lnTo>
                  <a:pt x="3347" y="843"/>
                </a:lnTo>
                <a:close/>
                <a:moveTo>
                  <a:pt x="3329" y="842"/>
                </a:moveTo>
                <a:cubicBezTo>
                  <a:pt x="3328" y="842"/>
                  <a:pt x="3327" y="842"/>
                  <a:pt x="3326" y="842"/>
                </a:cubicBezTo>
                <a:cubicBezTo>
                  <a:pt x="3327" y="845"/>
                  <a:pt x="3328" y="847"/>
                  <a:pt x="3329" y="848"/>
                </a:cubicBezTo>
                <a:cubicBezTo>
                  <a:pt x="3331" y="847"/>
                  <a:pt x="3332" y="846"/>
                  <a:pt x="3331" y="843"/>
                </a:cubicBezTo>
                <a:lnTo>
                  <a:pt x="3331" y="843"/>
                </a:lnTo>
                <a:cubicBezTo>
                  <a:pt x="3331" y="842"/>
                  <a:pt x="3330" y="842"/>
                  <a:pt x="3329" y="842"/>
                </a:cubicBezTo>
                <a:close/>
                <a:moveTo>
                  <a:pt x="3401" y="828"/>
                </a:moveTo>
                <a:cubicBezTo>
                  <a:pt x="3401" y="828"/>
                  <a:pt x="3401" y="828"/>
                  <a:pt x="3401" y="828"/>
                </a:cubicBezTo>
                <a:cubicBezTo>
                  <a:pt x="3400" y="829"/>
                  <a:pt x="3401" y="832"/>
                  <a:pt x="3402" y="832"/>
                </a:cubicBezTo>
                <a:lnTo>
                  <a:pt x="3402" y="832"/>
                </a:lnTo>
                <a:cubicBezTo>
                  <a:pt x="3405" y="834"/>
                  <a:pt x="3402" y="828"/>
                  <a:pt x="3401" y="828"/>
                </a:cubicBezTo>
                <a:close/>
                <a:moveTo>
                  <a:pt x="3403" y="806"/>
                </a:moveTo>
                <a:cubicBezTo>
                  <a:pt x="3403" y="808"/>
                  <a:pt x="3403" y="810"/>
                  <a:pt x="3405" y="810"/>
                </a:cubicBezTo>
                <a:lnTo>
                  <a:pt x="3405" y="810"/>
                </a:lnTo>
                <a:cubicBezTo>
                  <a:pt x="3405" y="808"/>
                  <a:pt x="3406" y="807"/>
                  <a:pt x="3406" y="806"/>
                </a:cubicBezTo>
                <a:cubicBezTo>
                  <a:pt x="3405" y="806"/>
                  <a:pt x="3404" y="806"/>
                  <a:pt x="3403" y="806"/>
                </a:cubicBezTo>
                <a:close/>
                <a:moveTo>
                  <a:pt x="3332" y="800"/>
                </a:moveTo>
                <a:cubicBezTo>
                  <a:pt x="3331" y="800"/>
                  <a:pt x="3331" y="800"/>
                  <a:pt x="3330" y="800"/>
                </a:cubicBezTo>
                <a:cubicBezTo>
                  <a:pt x="3330" y="803"/>
                  <a:pt x="3332" y="804"/>
                  <a:pt x="3334" y="805"/>
                </a:cubicBezTo>
                <a:cubicBezTo>
                  <a:pt x="3334" y="803"/>
                  <a:pt x="3334" y="801"/>
                  <a:pt x="3332" y="800"/>
                </a:cubicBezTo>
                <a:close/>
                <a:moveTo>
                  <a:pt x="3403" y="800"/>
                </a:moveTo>
                <a:lnTo>
                  <a:pt x="3403" y="803"/>
                </a:lnTo>
                <a:cubicBezTo>
                  <a:pt x="3404" y="803"/>
                  <a:pt x="3405" y="803"/>
                  <a:pt x="3406" y="803"/>
                </a:cubicBezTo>
                <a:lnTo>
                  <a:pt x="3406" y="800"/>
                </a:lnTo>
                <a:cubicBezTo>
                  <a:pt x="3405" y="800"/>
                  <a:pt x="3404" y="800"/>
                  <a:pt x="3403" y="800"/>
                </a:cubicBezTo>
                <a:close/>
                <a:moveTo>
                  <a:pt x="3367" y="792"/>
                </a:moveTo>
                <a:cubicBezTo>
                  <a:pt x="3367" y="792"/>
                  <a:pt x="3367" y="792"/>
                  <a:pt x="3366" y="794"/>
                </a:cubicBezTo>
                <a:cubicBezTo>
                  <a:pt x="3365" y="794"/>
                  <a:pt x="3365" y="794"/>
                  <a:pt x="3365" y="795"/>
                </a:cubicBezTo>
                <a:lnTo>
                  <a:pt x="3364" y="795"/>
                </a:lnTo>
                <a:cubicBezTo>
                  <a:pt x="3365" y="799"/>
                  <a:pt x="3368" y="793"/>
                  <a:pt x="3367" y="792"/>
                </a:cubicBezTo>
                <a:close/>
                <a:moveTo>
                  <a:pt x="3377" y="789"/>
                </a:moveTo>
                <a:cubicBezTo>
                  <a:pt x="3377" y="792"/>
                  <a:pt x="3373" y="792"/>
                  <a:pt x="3374" y="796"/>
                </a:cubicBezTo>
                <a:cubicBezTo>
                  <a:pt x="3375" y="797"/>
                  <a:pt x="3379" y="797"/>
                  <a:pt x="3379" y="794"/>
                </a:cubicBezTo>
                <a:lnTo>
                  <a:pt x="3378" y="794"/>
                </a:lnTo>
                <a:cubicBezTo>
                  <a:pt x="3373" y="793"/>
                  <a:pt x="3381" y="790"/>
                  <a:pt x="3377" y="789"/>
                </a:cubicBezTo>
                <a:close/>
                <a:moveTo>
                  <a:pt x="3382" y="789"/>
                </a:moveTo>
                <a:cubicBezTo>
                  <a:pt x="3379" y="791"/>
                  <a:pt x="3384" y="795"/>
                  <a:pt x="3385" y="792"/>
                </a:cubicBezTo>
                <a:lnTo>
                  <a:pt x="3384" y="792"/>
                </a:lnTo>
                <a:cubicBezTo>
                  <a:pt x="3382" y="792"/>
                  <a:pt x="3383" y="788"/>
                  <a:pt x="3382" y="789"/>
                </a:cubicBezTo>
                <a:close/>
                <a:moveTo>
                  <a:pt x="3394" y="787"/>
                </a:moveTo>
                <a:cubicBezTo>
                  <a:pt x="3392" y="787"/>
                  <a:pt x="3392" y="791"/>
                  <a:pt x="3394" y="791"/>
                </a:cubicBezTo>
                <a:cubicBezTo>
                  <a:pt x="3395" y="790"/>
                  <a:pt x="3395" y="790"/>
                  <a:pt x="3395" y="790"/>
                </a:cubicBezTo>
                <a:lnTo>
                  <a:pt x="3395" y="787"/>
                </a:lnTo>
                <a:lnTo>
                  <a:pt x="3395" y="787"/>
                </a:lnTo>
                <a:cubicBezTo>
                  <a:pt x="3394" y="787"/>
                  <a:pt x="3394" y="787"/>
                  <a:pt x="3394" y="787"/>
                </a:cubicBezTo>
                <a:close/>
                <a:moveTo>
                  <a:pt x="3313" y="786"/>
                </a:moveTo>
                <a:cubicBezTo>
                  <a:pt x="3312" y="787"/>
                  <a:pt x="3312" y="790"/>
                  <a:pt x="3315" y="790"/>
                </a:cubicBezTo>
                <a:cubicBezTo>
                  <a:pt x="3315" y="789"/>
                  <a:pt x="3315" y="786"/>
                  <a:pt x="3314" y="786"/>
                </a:cubicBezTo>
                <a:lnTo>
                  <a:pt x="3313" y="786"/>
                </a:lnTo>
                <a:close/>
                <a:moveTo>
                  <a:pt x="3327" y="785"/>
                </a:moveTo>
                <a:cubicBezTo>
                  <a:pt x="3327" y="785"/>
                  <a:pt x="3326" y="785"/>
                  <a:pt x="3326" y="785"/>
                </a:cubicBezTo>
                <a:lnTo>
                  <a:pt x="3325" y="785"/>
                </a:lnTo>
                <a:cubicBezTo>
                  <a:pt x="3325" y="787"/>
                  <a:pt x="3326" y="788"/>
                  <a:pt x="3328" y="788"/>
                </a:cubicBezTo>
                <a:cubicBezTo>
                  <a:pt x="3329" y="788"/>
                  <a:pt x="3330" y="787"/>
                  <a:pt x="3330" y="785"/>
                </a:cubicBezTo>
                <a:cubicBezTo>
                  <a:pt x="3328" y="785"/>
                  <a:pt x="3328" y="784"/>
                  <a:pt x="3327" y="785"/>
                </a:cubicBezTo>
                <a:close/>
                <a:moveTo>
                  <a:pt x="3416" y="784"/>
                </a:moveTo>
                <a:lnTo>
                  <a:pt x="3417" y="784"/>
                </a:lnTo>
                <a:cubicBezTo>
                  <a:pt x="3419" y="785"/>
                  <a:pt x="3417" y="787"/>
                  <a:pt x="3416" y="788"/>
                </a:cubicBezTo>
                <a:cubicBezTo>
                  <a:pt x="3420" y="790"/>
                  <a:pt x="3417" y="785"/>
                  <a:pt x="3420" y="786"/>
                </a:cubicBezTo>
                <a:cubicBezTo>
                  <a:pt x="3420" y="787"/>
                  <a:pt x="3421" y="787"/>
                  <a:pt x="3421" y="788"/>
                </a:cubicBezTo>
                <a:cubicBezTo>
                  <a:pt x="3418" y="792"/>
                  <a:pt x="3420" y="795"/>
                  <a:pt x="3422" y="798"/>
                </a:cubicBezTo>
                <a:cubicBezTo>
                  <a:pt x="3420" y="799"/>
                  <a:pt x="3421" y="804"/>
                  <a:pt x="3419" y="806"/>
                </a:cubicBezTo>
                <a:cubicBezTo>
                  <a:pt x="3418" y="804"/>
                  <a:pt x="3416" y="804"/>
                  <a:pt x="3415" y="801"/>
                </a:cubicBezTo>
                <a:cubicBezTo>
                  <a:pt x="3416" y="801"/>
                  <a:pt x="3417" y="800"/>
                  <a:pt x="3417" y="799"/>
                </a:cubicBezTo>
                <a:cubicBezTo>
                  <a:pt x="3417" y="800"/>
                  <a:pt x="3418" y="800"/>
                  <a:pt x="3418" y="800"/>
                </a:cubicBezTo>
                <a:cubicBezTo>
                  <a:pt x="3420" y="799"/>
                  <a:pt x="3420" y="792"/>
                  <a:pt x="3418" y="792"/>
                </a:cubicBezTo>
                <a:cubicBezTo>
                  <a:pt x="3418" y="793"/>
                  <a:pt x="3418" y="794"/>
                  <a:pt x="3418" y="795"/>
                </a:cubicBezTo>
                <a:cubicBezTo>
                  <a:pt x="3417" y="791"/>
                  <a:pt x="3414" y="788"/>
                  <a:pt x="3414" y="785"/>
                </a:cubicBezTo>
                <a:cubicBezTo>
                  <a:pt x="3414" y="785"/>
                  <a:pt x="3415" y="785"/>
                  <a:pt x="3415" y="785"/>
                </a:cubicBezTo>
                <a:cubicBezTo>
                  <a:pt x="3415" y="785"/>
                  <a:pt x="3416" y="785"/>
                  <a:pt x="3416" y="784"/>
                </a:cubicBezTo>
                <a:lnTo>
                  <a:pt x="3416" y="784"/>
                </a:lnTo>
                <a:close/>
                <a:moveTo>
                  <a:pt x="3417" y="784"/>
                </a:moveTo>
                <a:lnTo>
                  <a:pt x="3417" y="784"/>
                </a:lnTo>
                <a:lnTo>
                  <a:pt x="3416" y="784"/>
                </a:lnTo>
                <a:lnTo>
                  <a:pt x="3416" y="784"/>
                </a:lnTo>
                <a:lnTo>
                  <a:pt x="3417" y="784"/>
                </a:lnTo>
                <a:close/>
                <a:moveTo>
                  <a:pt x="3307" y="783"/>
                </a:moveTo>
                <a:cubicBezTo>
                  <a:pt x="3306" y="783"/>
                  <a:pt x="3306" y="783"/>
                  <a:pt x="3306" y="783"/>
                </a:cubicBezTo>
                <a:lnTo>
                  <a:pt x="3306" y="786"/>
                </a:lnTo>
                <a:cubicBezTo>
                  <a:pt x="3308" y="787"/>
                  <a:pt x="3308" y="783"/>
                  <a:pt x="3307" y="783"/>
                </a:cubicBezTo>
                <a:close/>
                <a:moveTo>
                  <a:pt x="3366" y="782"/>
                </a:moveTo>
                <a:cubicBezTo>
                  <a:pt x="3365" y="782"/>
                  <a:pt x="3365" y="782"/>
                  <a:pt x="3364" y="782"/>
                </a:cubicBezTo>
                <a:cubicBezTo>
                  <a:pt x="3364" y="784"/>
                  <a:pt x="3365" y="786"/>
                  <a:pt x="3366" y="787"/>
                </a:cubicBezTo>
                <a:lnTo>
                  <a:pt x="3367" y="788"/>
                </a:lnTo>
                <a:lnTo>
                  <a:pt x="3367" y="788"/>
                </a:lnTo>
                <a:lnTo>
                  <a:pt x="3368" y="788"/>
                </a:lnTo>
                <a:lnTo>
                  <a:pt x="3367" y="788"/>
                </a:lnTo>
                <a:lnTo>
                  <a:pt x="3368" y="786"/>
                </a:lnTo>
                <a:cubicBezTo>
                  <a:pt x="3368" y="784"/>
                  <a:pt x="3367" y="782"/>
                  <a:pt x="3366" y="782"/>
                </a:cubicBezTo>
                <a:close/>
                <a:moveTo>
                  <a:pt x="3385" y="781"/>
                </a:moveTo>
                <a:cubicBezTo>
                  <a:pt x="3385" y="783"/>
                  <a:pt x="3384" y="784"/>
                  <a:pt x="3384" y="786"/>
                </a:cubicBezTo>
                <a:lnTo>
                  <a:pt x="3383" y="785"/>
                </a:lnTo>
                <a:cubicBezTo>
                  <a:pt x="3385" y="787"/>
                  <a:pt x="3389" y="786"/>
                  <a:pt x="3389" y="782"/>
                </a:cubicBezTo>
                <a:cubicBezTo>
                  <a:pt x="3387" y="783"/>
                  <a:pt x="3386" y="782"/>
                  <a:pt x="3385" y="781"/>
                </a:cubicBezTo>
                <a:close/>
                <a:moveTo>
                  <a:pt x="3379" y="780"/>
                </a:moveTo>
                <a:cubicBezTo>
                  <a:pt x="3379" y="783"/>
                  <a:pt x="3375" y="786"/>
                  <a:pt x="3381" y="787"/>
                </a:cubicBezTo>
                <a:cubicBezTo>
                  <a:pt x="3382" y="784"/>
                  <a:pt x="3380" y="784"/>
                  <a:pt x="3383" y="782"/>
                </a:cubicBezTo>
                <a:cubicBezTo>
                  <a:pt x="3381" y="782"/>
                  <a:pt x="3382" y="780"/>
                  <a:pt x="3380" y="780"/>
                </a:cubicBezTo>
                <a:lnTo>
                  <a:pt x="3379" y="780"/>
                </a:lnTo>
                <a:close/>
                <a:moveTo>
                  <a:pt x="3374" y="780"/>
                </a:moveTo>
                <a:cubicBezTo>
                  <a:pt x="3374" y="780"/>
                  <a:pt x="3374" y="780"/>
                  <a:pt x="3373" y="780"/>
                </a:cubicBezTo>
                <a:lnTo>
                  <a:pt x="3373" y="784"/>
                </a:lnTo>
                <a:cubicBezTo>
                  <a:pt x="3376" y="785"/>
                  <a:pt x="3376" y="780"/>
                  <a:pt x="3374" y="780"/>
                </a:cubicBezTo>
                <a:close/>
                <a:moveTo>
                  <a:pt x="3393" y="780"/>
                </a:moveTo>
                <a:cubicBezTo>
                  <a:pt x="3393" y="782"/>
                  <a:pt x="3394" y="784"/>
                  <a:pt x="3395" y="784"/>
                </a:cubicBezTo>
                <a:lnTo>
                  <a:pt x="3395" y="785"/>
                </a:lnTo>
                <a:lnTo>
                  <a:pt x="3395" y="785"/>
                </a:lnTo>
                <a:lnTo>
                  <a:pt x="3396" y="785"/>
                </a:lnTo>
                <a:lnTo>
                  <a:pt x="3395" y="785"/>
                </a:lnTo>
                <a:lnTo>
                  <a:pt x="3395" y="783"/>
                </a:lnTo>
                <a:cubicBezTo>
                  <a:pt x="3394" y="782"/>
                  <a:pt x="3394" y="780"/>
                  <a:pt x="3393" y="780"/>
                </a:cubicBezTo>
                <a:close/>
                <a:moveTo>
                  <a:pt x="3394" y="774"/>
                </a:moveTo>
                <a:cubicBezTo>
                  <a:pt x="3393" y="778"/>
                  <a:pt x="3398" y="778"/>
                  <a:pt x="3399" y="774"/>
                </a:cubicBezTo>
                <a:cubicBezTo>
                  <a:pt x="3397" y="774"/>
                  <a:pt x="3396" y="774"/>
                  <a:pt x="3395" y="774"/>
                </a:cubicBezTo>
                <a:lnTo>
                  <a:pt x="3394" y="774"/>
                </a:lnTo>
                <a:close/>
                <a:moveTo>
                  <a:pt x="3408" y="774"/>
                </a:moveTo>
                <a:cubicBezTo>
                  <a:pt x="3407" y="774"/>
                  <a:pt x="3405" y="774"/>
                  <a:pt x="3405" y="775"/>
                </a:cubicBezTo>
                <a:lnTo>
                  <a:pt x="3405" y="776"/>
                </a:lnTo>
                <a:lnTo>
                  <a:pt x="3405" y="776"/>
                </a:lnTo>
                <a:lnTo>
                  <a:pt x="3404" y="776"/>
                </a:lnTo>
                <a:cubicBezTo>
                  <a:pt x="3404" y="776"/>
                  <a:pt x="3404" y="776"/>
                  <a:pt x="3405" y="776"/>
                </a:cubicBezTo>
                <a:lnTo>
                  <a:pt x="3405" y="776"/>
                </a:lnTo>
                <a:lnTo>
                  <a:pt x="3405" y="776"/>
                </a:lnTo>
                <a:lnTo>
                  <a:pt x="3405" y="776"/>
                </a:lnTo>
                <a:lnTo>
                  <a:pt x="3406" y="776"/>
                </a:lnTo>
                <a:cubicBezTo>
                  <a:pt x="3407" y="776"/>
                  <a:pt x="3408" y="775"/>
                  <a:pt x="3408" y="774"/>
                </a:cubicBezTo>
                <a:close/>
                <a:moveTo>
                  <a:pt x="145" y="774"/>
                </a:moveTo>
                <a:lnTo>
                  <a:pt x="145" y="776"/>
                </a:lnTo>
                <a:lnTo>
                  <a:pt x="145" y="776"/>
                </a:lnTo>
                <a:lnTo>
                  <a:pt x="145" y="776"/>
                </a:lnTo>
                <a:lnTo>
                  <a:pt x="145" y="776"/>
                </a:lnTo>
                <a:lnTo>
                  <a:pt x="146" y="776"/>
                </a:lnTo>
                <a:cubicBezTo>
                  <a:pt x="146" y="776"/>
                  <a:pt x="147" y="776"/>
                  <a:pt x="147" y="776"/>
                </a:cubicBezTo>
                <a:lnTo>
                  <a:pt x="147" y="774"/>
                </a:lnTo>
                <a:cubicBezTo>
                  <a:pt x="146" y="774"/>
                  <a:pt x="146" y="774"/>
                  <a:pt x="145" y="774"/>
                </a:cubicBezTo>
                <a:close/>
                <a:moveTo>
                  <a:pt x="3346" y="774"/>
                </a:moveTo>
                <a:cubicBezTo>
                  <a:pt x="3346" y="780"/>
                  <a:pt x="3340" y="779"/>
                  <a:pt x="3341" y="786"/>
                </a:cubicBezTo>
                <a:cubicBezTo>
                  <a:pt x="3345" y="786"/>
                  <a:pt x="3344" y="785"/>
                  <a:pt x="3347" y="786"/>
                </a:cubicBezTo>
                <a:cubicBezTo>
                  <a:pt x="3347" y="781"/>
                  <a:pt x="3350" y="780"/>
                  <a:pt x="3350" y="775"/>
                </a:cubicBezTo>
                <a:cubicBezTo>
                  <a:pt x="3349" y="775"/>
                  <a:pt x="3348" y="774"/>
                  <a:pt x="3347" y="774"/>
                </a:cubicBezTo>
                <a:lnTo>
                  <a:pt x="3346" y="774"/>
                </a:lnTo>
                <a:close/>
                <a:moveTo>
                  <a:pt x="3328" y="768"/>
                </a:moveTo>
                <a:cubicBezTo>
                  <a:pt x="3327" y="768"/>
                  <a:pt x="3327" y="768"/>
                  <a:pt x="3327" y="768"/>
                </a:cubicBezTo>
                <a:cubicBezTo>
                  <a:pt x="3326" y="769"/>
                  <a:pt x="3326" y="771"/>
                  <a:pt x="3327" y="772"/>
                </a:cubicBezTo>
                <a:lnTo>
                  <a:pt x="3328" y="774"/>
                </a:lnTo>
                <a:lnTo>
                  <a:pt x="3328" y="775"/>
                </a:lnTo>
                <a:cubicBezTo>
                  <a:pt x="3328" y="776"/>
                  <a:pt x="3328" y="776"/>
                  <a:pt x="3328" y="777"/>
                </a:cubicBezTo>
                <a:lnTo>
                  <a:pt x="3329" y="777"/>
                </a:lnTo>
                <a:cubicBezTo>
                  <a:pt x="3329" y="776"/>
                  <a:pt x="3329" y="776"/>
                  <a:pt x="3328" y="775"/>
                </a:cubicBezTo>
                <a:lnTo>
                  <a:pt x="3328" y="774"/>
                </a:lnTo>
                <a:lnTo>
                  <a:pt x="3328" y="774"/>
                </a:lnTo>
                <a:cubicBezTo>
                  <a:pt x="3328" y="771"/>
                  <a:pt x="3329" y="769"/>
                  <a:pt x="3328" y="768"/>
                </a:cubicBezTo>
                <a:close/>
                <a:moveTo>
                  <a:pt x="3398" y="767"/>
                </a:moveTo>
                <a:cubicBezTo>
                  <a:pt x="3396" y="767"/>
                  <a:pt x="3397" y="770"/>
                  <a:pt x="3400" y="767"/>
                </a:cubicBezTo>
                <a:cubicBezTo>
                  <a:pt x="3399" y="767"/>
                  <a:pt x="3398" y="766"/>
                  <a:pt x="3398" y="767"/>
                </a:cubicBezTo>
                <a:close/>
                <a:moveTo>
                  <a:pt x="148" y="765"/>
                </a:moveTo>
                <a:lnTo>
                  <a:pt x="148" y="767"/>
                </a:lnTo>
                <a:cubicBezTo>
                  <a:pt x="148" y="767"/>
                  <a:pt x="149" y="767"/>
                  <a:pt x="150" y="767"/>
                </a:cubicBezTo>
                <a:lnTo>
                  <a:pt x="150" y="765"/>
                </a:lnTo>
                <a:cubicBezTo>
                  <a:pt x="149" y="765"/>
                  <a:pt x="148" y="765"/>
                  <a:pt x="148" y="765"/>
                </a:cubicBezTo>
                <a:close/>
                <a:moveTo>
                  <a:pt x="3346" y="763"/>
                </a:moveTo>
                <a:lnTo>
                  <a:pt x="3346" y="763"/>
                </a:lnTo>
                <a:lnTo>
                  <a:pt x="3346" y="764"/>
                </a:lnTo>
                <a:cubicBezTo>
                  <a:pt x="3346" y="766"/>
                  <a:pt x="3347" y="766"/>
                  <a:pt x="3349" y="766"/>
                </a:cubicBezTo>
                <a:cubicBezTo>
                  <a:pt x="3349" y="764"/>
                  <a:pt x="3349" y="763"/>
                  <a:pt x="3347" y="763"/>
                </a:cubicBezTo>
                <a:lnTo>
                  <a:pt x="3346" y="763"/>
                </a:lnTo>
                <a:lnTo>
                  <a:pt x="3346" y="763"/>
                </a:lnTo>
                <a:lnTo>
                  <a:pt x="3346" y="763"/>
                </a:lnTo>
                <a:close/>
                <a:moveTo>
                  <a:pt x="143" y="763"/>
                </a:moveTo>
                <a:cubicBezTo>
                  <a:pt x="143" y="764"/>
                  <a:pt x="142" y="764"/>
                  <a:pt x="142" y="767"/>
                </a:cubicBezTo>
                <a:cubicBezTo>
                  <a:pt x="144" y="767"/>
                  <a:pt x="146" y="767"/>
                  <a:pt x="147" y="765"/>
                </a:cubicBezTo>
                <a:cubicBezTo>
                  <a:pt x="145" y="765"/>
                  <a:pt x="147" y="762"/>
                  <a:pt x="144" y="763"/>
                </a:cubicBezTo>
                <a:lnTo>
                  <a:pt x="143" y="763"/>
                </a:lnTo>
                <a:close/>
                <a:moveTo>
                  <a:pt x="3327" y="762"/>
                </a:moveTo>
                <a:lnTo>
                  <a:pt x="3327" y="762"/>
                </a:lnTo>
                <a:lnTo>
                  <a:pt x="3325" y="762"/>
                </a:lnTo>
                <a:cubicBezTo>
                  <a:pt x="3324" y="763"/>
                  <a:pt x="3323" y="763"/>
                  <a:pt x="3323" y="765"/>
                </a:cubicBezTo>
                <a:cubicBezTo>
                  <a:pt x="3324" y="766"/>
                  <a:pt x="3326" y="766"/>
                  <a:pt x="3326" y="764"/>
                </a:cubicBezTo>
                <a:lnTo>
                  <a:pt x="3327" y="762"/>
                </a:lnTo>
                <a:lnTo>
                  <a:pt x="3327" y="762"/>
                </a:lnTo>
                <a:lnTo>
                  <a:pt x="3327" y="762"/>
                </a:lnTo>
                <a:close/>
                <a:moveTo>
                  <a:pt x="3403" y="762"/>
                </a:moveTo>
                <a:cubicBezTo>
                  <a:pt x="3401" y="763"/>
                  <a:pt x="3400" y="764"/>
                  <a:pt x="3401" y="766"/>
                </a:cubicBezTo>
                <a:cubicBezTo>
                  <a:pt x="3404" y="766"/>
                  <a:pt x="3406" y="765"/>
                  <a:pt x="3407" y="763"/>
                </a:cubicBezTo>
                <a:lnTo>
                  <a:pt x="3407" y="763"/>
                </a:lnTo>
                <a:cubicBezTo>
                  <a:pt x="3406" y="763"/>
                  <a:pt x="3404" y="762"/>
                  <a:pt x="3403" y="762"/>
                </a:cubicBezTo>
                <a:close/>
                <a:moveTo>
                  <a:pt x="3278" y="762"/>
                </a:moveTo>
                <a:cubicBezTo>
                  <a:pt x="3277" y="762"/>
                  <a:pt x="3276" y="764"/>
                  <a:pt x="3276" y="765"/>
                </a:cubicBezTo>
                <a:cubicBezTo>
                  <a:pt x="3277" y="766"/>
                  <a:pt x="3278" y="767"/>
                  <a:pt x="3279" y="766"/>
                </a:cubicBezTo>
                <a:lnTo>
                  <a:pt x="3279" y="762"/>
                </a:lnTo>
                <a:lnTo>
                  <a:pt x="3279" y="762"/>
                </a:lnTo>
                <a:cubicBezTo>
                  <a:pt x="3279" y="762"/>
                  <a:pt x="3278" y="762"/>
                  <a:pt x="3278" y="762"/>
                </a:cubicBezTo>
                <a:close/>
                <a:moveTo>
                  <a:pt x="3249" y="761"/>
                </a:moveTo>
                <a:cubicBezTo>
                  <a:pt x="3249" y="763"/>
                  <a:pt x="3249" y="764"/>
                  <a:pt x="3251" y="764"/>
                </a:cubicBezTo>
                <a:lnTo>
                  <a:pt x="3252" y="764"/>
                </a:lnTo>
                <a:lnTo>
                  <a:pt x="3252" y="764"/>
                </a:lnTo>
                <a:lnTo>
                  <a:pt x="3252" y="764"/>
                </a:lnTo>
                <a:lnTo>
                  <a:pt x="3252" y="764"/>
                </a:lnTo>
                <a:lnTo>
                  <a:pt x="3252" y="763"/>
                </a:lnTo>
                <a:cubicBezTo>
                  <a:pt x="3251" y="761"/>
                  <a:pt x="3250" y="762"/>
                  <a:pt x="3249" y="761"/>
                </a:cubicBezTo>
                <a:close/>
                <a:moveTo>
                  <a:pt x="3368" y="760"/>
                </a:moveTo>
                <a:lnTo>
                  <a:pt x="3368" y="762"/>
                </a:lnTo>
                <a:cubicBezTo>
                  <a:pt x="3368" y="762"/>
                  <a:pt x="3369" y="762"/>
                  <a:pt x="3370" y="762"/>
                </a:cubicBezTo>
                <a:lnTo>
                  <a:pt x="3370" y="760"/>
                </a:lnTo>
                <a:cubicBezTo>
                  <a:pt x="3369" y="760"/>
                  <a:pt x="3368" y="760"/>
                  <a:pt x="3368" y="760"/>
                </a:cubicBezTo>
                <a:close/>
                <a:moveTo>
                  <a:pt x="3338" y="760"/>
                </a:moveTo>
                <a:lnTo>
                  <a:pt x="3338" y="762"/>
                </a:lnTo>
                <a:cubicBezTo>
                  <a:pt x="3339" y="762"/>
                  <a:pt x="3340" y="762"/>
                  <a:pt x="3340" y="762"/>
                </a:cubicBezTo>
                <a:lnTo>
                  <a:pt x="3340" y="760"/>
                </a:lnTo>
                <a:lnTo>
                  <a:pt x="3340" y="760"/>
                </a:lnTo>
                <a:cubicBezTo>
                  <a:pt x="3339" y="760"/>
                  <a:pt x="3338" y="760"/>
                  <a:pt x="3338" y="760"/>
                </a:cubicBezTo>
                <a:close/>
                <a:moveTo>
                  <a:pt x="3358" y="759"/>
                </a:moveTo>
                <a:cubicBezTo>
                  <a:pt x="3358" y="761"/>
                  <a:pt x="3356" y="760"/>
                  <a:pt x="3356" y="761"/>
                </a:cubicBezTo>
                <a:lnTo>
                  <a:pt x="3356" y="761"/>
                </a:lnTo>
                <a:cubicBezTo>
                  <a:pt x="3359" y="762"/>
                  <a:pt x="3355" y="764"/>
                  <a:pt x="3357" y="766"/>
                </a:cubicBezTo>
                <a:cubicBezTo>
                  <a:pt x="3361" y="767"/>
                  <a:pt x="3361" y="759"/>
                  <a:pt x="3358" y="759"/>
                </a:cubicBezTo>
                <a:close/>
                <a:moveTo>
                  <a:pt x="3375" y="759"/>
                </a:moveTo>
                <a:cubicBezTo>
                  <a:pt x="3372" y="762"/>
                  <a:pt x="3378" y="762"/>
                  <a:pt x="3375" y="759"/>
                </a:cubicBezTo>
                <a:close/>
                <a:moveTo>
                  <a:pt x="3394" y="757"/>
                </a:moveTo>
                <a:cubicBezTo>
                  <a:pt x="3394" y="757"/>
                  <a:pt x="3394" y="757"/>
                  <a:pt x="3393" y="757"/>
                </a:cubicBezTo>
                <a:cubicBezTo>
                  <a:pt x="3394" y="759"/>
                  <a:pt x="3392" y="765"/>
                  <a:pt x="3395" y="763"/>
                </a:cubicBezTo>
                <a:lnTo>
                  <a:pt x="3396" y="763"/>
                </a:lnTo>
                <a:cubicBezTo>
                  <a:pt x="3397" y="762"/>
                  <a:pt x="3396" y="757"/>
                  <a:pt x="3394" y="757"/>
                </a:cubicBezTo>
                <a:close/>
                <a:moveTo>
                  <a:pt x="3395" y="754"/>
                </a:moveTo>
                <a:lnTo>
                  <a:pt x="3395" y="756"/>
                </a:lnTo>
                <a:lnTo>
                  <a:pt x="3397" y="756"/>
                </a:lnTo>
                <a:lnTo>
                  <a:pt x="3397" y="754"/>
                </a:lnTo>
                <a:lnTo>
                  <a:pt x="3395" y="754"/>
                </a:lnTo>
                <a:close/>
                <a:moveTo>
                  <a:pt x="3326" y="754"/>
                </a:moveTo>
                <a:cubicBezTo>
                  <a:pt x="3325" y="754"/>
                  <a:pt x="3325" y="754"/>
                  <a:pt x="3325" y="754"/>
                </a:cubicBezTo>
                <a:lnTo>
                  <a:pt x="3325" y="757"/>
                </a:lnTo>
                <a:cubicBezTo>
                  <a:pt x="3327" y="758"/>
                  <a:pt x="3328" y="754"/>
                  <a:pt x="3326" y="754"/>
                </a:cubicBezTo>
                <a:close/>
                <a:moveTo>
                  <a:pt x="3390" y="753"/>
                </a:moveTo>
                <a:cubicBezTo>
                  <a:pt x="3391" y="756"/>
                  <a:pt x="3384" y="752"/>
                  <a:pt x="3385" y="755"/>
                </a:cubicBezTo>
                <a:cubicBezTo>
                  <a:pt x="3388" y="755"/>
                  <a:pt x="3387" y="759"/>
                  <a:pt x="3389" y="759"/>
                </a:cubicBezTo>
                <a:lnTo>
                  <a:pt x="3389" y="759"/>
                </a:lnTo>
                <a:cubicBezTo>
                  <a:pt x="3389" y="756"/>
                  <a:pt x="3395" y="754"/>
                  <a:pt x="3390" y="753"/>
                </a:cubicBezTo>
                <a:close/>
                <a:moveTo>
                  <a:pt x="3409" y="748"/>
                </a:moveTo>
                <a:lnTo>
                  <a:pt x="3409" y="749"/>
                </a:lnTo>
                <a:lnTo>
                  <a:pt x="3408" y="749"/>
                </a:lnTo>
                <a:lnTo>
                  <a:pt x="3409" y="748"/>
                </a:lnTo>
                <a:close/>
                <a:moveTo>
                  <a:pt x="131" y="747"/>
                </a:moveTo>
                <a:lnTo>
                  <a:pt x="131" y="747"/>
                </a:lnTo>
                <a:lnTo>
                  <a:pt x="131" y="747"/>
                </a:lnTo>
                <a:lnTo>
                  <a:pt x="131" y="748"/>
                </a:lnTo>
                <a:cubicBezTo>
                  <a:pt x="131" y="752"/>
                  <a:pt x="138" y="753"/>
                  <a:pt x="139" y="749"/>
                </a:cubicBezTo>
                <a:cubicBezTo>
                  <a:pt x="137" y="747"/>
                  <a:pt x="134" y="749"/>
                  <a:pt x="132" y="748"/>
                </a:cubicBezTo>
                <a:lnTo>
                  <a:pt x="131" y="747"/>
                </a:lnTo>
                <a:lnTo>
                  <a:pt x="131" y="747"/>
                </a:lnTo>
                <a:close/>
                <a:moveTo>
                  <a:pt x="3392" y="745"/>
                </a:moveTo>
                <a:cubicBezTo>
                  <a:pt x="3392" y="745"/>
                  <a:pt x="3391" y="746"/>
                  <a:pt x="3391" y="746"/>
                </a:cubicBezTo>
                <a:cubicBezTo>
                  <a:pt x="3391" y="748"/>
                  <a:pt x="3392" y="751"/>
                  <a:pt x="3394" y="752"/>
                </a:cubicBezTo>
                <a:lnTo>
                  <a:pt x="3394" y="751"/>
                </a:lnTo>
                <a:cubicBezTo>
                  <a:pt x="3393" y="747"/>
                  <a:pt x="3400" y="750"/>
                  <a:pt x="3399" y="745"/>
                </a:cubicBezTo>
                <a:cubicBezTo>
                  <a:pt x="3397" y="746"/>
                  <a:pt x="3394" y="746"/>
                  <a:pt x="3392" y="745"/>
                </a:cubicBezTo>
                <a:close/>
                <a:moveTo>
                  <a:pt x="3237" y="745"/>
                </a:moveTo>
                <a:cubicBezTo>
                  <a:pt x="3237" y="745"/>
                  <a:pt x="3236" y="745"/>
                  <a:pt x="3236" y="746"/>
                </a:cubicBezTo>
                <a:cubicBezTo>
                  <a:pt x="3238" y="751"/>
                  <a:pt x="3239" y="744"/>
                  <a:pt x="3237" y="745"/>
                </a:cubicBezTo>
                <a:close/>
                <a:moveTo>
                  <a:pt x="3388" y="745"/>
                </a:moveTo>
                <a:cubicBezTo>
                  <a:pt x="3387" y="745"/>
                  <a:pt x="3386" y="745"/>
                  <a:pt x="3386" y="746"/>
                </a:cubicBezTo>
                <a:cubicBezTo>
                  <a:pt x="3387" y="747"/>
                  <a:pt x="3388" y="748"/>
                  <a:pt x="3390" y="747"/>
                </a:cubicBezTo>
                <a:lnTo>
                  <a:pt x="3390" y="747"/>
                </a:lnTo>
                <a:cubicBezTo>
                  <a:pt x="3391" y="746"/>
                  <a:pt x="3390" y="745"/>
                  <a:pt x="3388" y="745"/>
                </a:cubicBezTo>
                <a:close/>
                <a:moveTo>
                  <a:pt x="3246" y="745"/>
                </a:moveTo>
                <a:cubicBezTo>
                  <a:pt x="3244" y="744"/>
                  <a:pt x="3243" y="745"/>
                  <a:pt x="3242" y="746"/>
                </a:cubicBezTo>
                <a:lnTo>
                  <a:pt x="3242" y="746"/>
                </a:lnTo>
                <a:cubicBezTo>
                  <a:pt x="3241" y="750"/>
                  <a:pt x="3245" y="748"/>
                  <a:pt x="3247" y="748"/>
                </a:cubicBezTo>
                <a:cubicBezTo>
                  <a:pt x="3248" y="746"/>
                  <a:pt x="3247" y="745"/>
                  <a:pt x="3246" y="745"/>
                </a:cubicBezTo>
                <a:close/>
                <a:moveTo>
                  <a:pt x="3257" y="745"/>
                </a:moveTo>
                <a:cubicBezTo>
                  <a:pt x="3257" y="745"/>
                  <a:pt x="3257" y="745"/>
                  <a:pt x="3257" y="745"/>
                </a:cubicBezTo>
                <a:cubicBezTo>
                  <a:pt x="3257" y="746"/>
                  <a:pt x="3256" y="746"/>
                  <a:pt x="3256" y="747"/>
                </a:cubicBezTo>
                <a:cubicBezTo>
                  <a:pt x="3258" y="747"/>
                  <a:pt x="3259" y="747"/>
                  <a:pt x="3259" y="746"/>
                </a:cubicBezTo>
                <a:lnTo>
                  <a:pt x="3259" y="745"/>
                </a:lnTo>
                <a:lnTo>
                  <a:pt x="3259" y="745"/>
                </a:lnTo>
                <a:lnTo>
                  <a:pt x="3259" y="745"/>
                </a:lnTo>
                <a:lnTo>
                  <a:pt x="3259" y="745"/>
                </a:lnTo>
                <a:lnTo>
                  <a:pt x="3259" y="745"/>
                </a:lnTo>
                <a:cubicBezTo>
                  <a:pt x="3258" y="745"/>
                  <a:pt x="3258" y="745"/>
                  <a:pt x="3257" y="745"/>
                </a:cubicBezTo>
                <a:close/>
                <a:moveTo>
                  <a:pt x="3403" y="745"/>
                </a:moveTo>
                <a:cubicBezTo>
                  <a:pt x="3402" y="745"/>
                  <a:pt x="3401" y="747"/>
                  <a:pt x="3402" y="748"/>
                </a:cubicBezTo>
                <a:cubicBezTo>
                  <a:pt x="3403" y="749"/>
                  <a:pt x="3404" y="750"/>
                  <a:pt x="3405" y="749"/>
                </a:cubicBezTo>
                <a:lnTo>
                  <a:pt x="3405" y="749"/>
                </a:lnTo>
                <a:cubicBezTo>
                  <a:pt x="3407" y="747"/>
                  <a:pt x="3406" y="744"/>
                  <a:pt x="3403" y="745"/>
                </a:cubicBezTo>
                <a:close/>
                <a:moveTo>
                  <a:pt x="3377" y="744"/>
                </a:moveTo>
                <a:cubicBezTo>
                  <a:pt x="3376" y="746"/>
                  <a:pt x="3374" y="747"/>
                  <a:pt x="3374" y="749"/>
                </a:cubicBezTo>
                <a:cubicBezTo>
                  <a:pt x="3377" y="748"/>
                  <a:pt x="3381" y="748"/>
                  <a:pt x="3384" y="750"/>
                </a:cubicBezTo>
                <a:lnTo>
                  <a:pt x="3384" y="749"/>
                </a:lnTo>
                <a:cubicBezTo>
                  <a:pt x="3384" y="745"/>
                  <a:pt x="3380" y="745"/>
                  <a:pt x="3377" y="744"/>
                </a:cubicBezTo>
                <a:close/>
                <a:moveTo>
                  <a:pt x="3229" y="744"/>
                </a:moveTo>
                <a:lnTo>
                  <a:pt x="3229" y="746"/>
                </a:lnTo>
                <a:cubicBezTo>
                  <a:pt x="3230" y="746"/>
                  <a:pt x="3230" y="746"/>
                  <a:pt x="3231" y="746"/>
                </a:cubicBezTo>
                <a:lnTo>
                  <a:pt x="3231" y="744"/>
                </a:lnTo>
                <a:cubicBezTo>
                  <a:pt x="3230" y="744"/>
                  <a:pt x="3230" y="744"/>
                  <a:pt x="3229" y="744"/>
                </a:cubicBezTo>
                <a:close/>
                <a:moveTo>
                  <a:pt x="3223" y="744"/>
                </a:moveTo>
                <a:cubicBezTo>
                  <a:pt x="3222" y="751"/>
                  <a:pt x="3228" y="745"/>
                  <a:pt x="3223" y="744"/>
                </a:cubicBezTo>
                <a:close/>
                <a:moveTo>
                  <a:pt x="172" y="744"/>
                </a:moveTo>
                <a:lnTo>
                  <a:pt x="172" y="745"/>
                </a:lnTo>
                <a:cubicBezTo>
                  <a:pt x="172" y="746"/>
                  <a:pt x="167" y="747"/>
                  <a:pt x="170" y="748"/>
                </a:cubicBezTo>
                <a:cubicBezTo>
                  <a:pt x="171" y="746"/>
                  <a:pt x="173" y="750"/>
                  <a:pt x="175" y="749"/>
                </a:cubicBezTo>
                <a:cubicBezTo>
                  <a:pt x="175" y="749"/>
                  <a:pt x="175" y="749"/>
                  <a:pt x="175" y="748"/>
                </a:cubicBezTo>
                <a:cubicBezTo>
                  <a:pt x="175" y="746"/>
                  <a:pt x="174" y="744"/>
                  <a:pt x="172" y="744"/>
                </a:cubicBezTo>
                <a:close/>
                <a:moveTo>
                  <a:pt x="3338" y="744"/>
                </a:moveTo>
                <a:cubicBezTo>
                  <a:pt x="3337" y="744"/>
                  <a:pt x="3337" y="744"/>
                  <a:pt x="3336" y="744"/>
                </a:cubicBezTo>
                <a:lnTo>
                  <a:pt x="3334" y="745"/>
                </a:lnTo>
                <a:lnTo>
                  <a:pt x="3334" y="745"/>
                </a:lnTo>
                <a:lnTo>
                  <a:pt x="3334" y="745"/>
                </a:lnTo>
                <a:lnTo>
                  <a:pt x="3334" y="745"/>
                </a:lnTo>
                <a:lnTo>
                  <a:pt x="3334" y="746"/>
                </a:lnTo>
                <a:cubicBezTo>
                  <a:pt x="3335" y="748"/>
                  <a:pt x="3339" y="746"/>
                  <a:pt x="3340" y="747"/>
                </a:cubicBezTo>
                <a:cubicBezTo>
                  <a:pt x="3340" y="745"/>
                  <a:pt x="3339" y="744"/>
                  <a:pt x="3338" y="744"/>
                </a:cubicBezTo>
                <a:close/>
                <a:moveTo>
                  <a:pt x="3346" y="743"/>
                </a:moveTo>
                <a:cubicBezTo>
                  <a:pt x="3344" y="743"/>
                  <a:pt x="3342" y="744"/>
                  <a:pt x="3342" y="746"/>
                </a:cubicBezTo>
                <a:lnTo>
                  <a:pt x="3342" y="746"/>
                </a:lnTo>
                <a:cubicBezTo>
                  <a:pt x="3347" y="746"/>
                  <a:pt x="3348" y="751"/>
                  <a:pt x="3351" y="749"/>
                </a:cubicBezTo>
                <a:lnTo>
                  <a:pt x="3351" y="744"/>
                </a:lnTo>
                <a:cubicBezTo>
                  <a:pt x="3349" y="744"/>
                  <a:pt x="3347" y="743"/>
                  <a:pt x="3346" y="743"/>
                </a:cubicBezTo>
                <a:close/>
                <a:moveTo>
                  <a:pt x="3304" y="743"/>
                </a:moveTo>
                <a:lnTo>
                  <a:pt x="3304" y="743"/>
                </a:lnTo>
                <a:lnTo>
                  <a:pt x="3304" y="743"/>
                </a:lnTo>
                <a:lnTo>
                  <a:pt x="3304" y="744"/>
                </a:lnTo>
                <a:cubicBezTo>
                  <a:pt x="3304" y="749"/>
                  <a:pt x="3309" y="751"/>
                  <a:pt x="3310" y="747"/>
                </a:cubicBezTo>
                <a:cubicBezTo>
                  <a:pt x="3308" y="748"/>
                  <a:pt x="3307" y="746"/>
                  <a:pt x="3305" y="744"/>
                </a:cubicBezTo>
                <a:lnTo>
                  <a:pt x="3304" y="743"/>
                </a:lnTo>
                <a:lnTo>
                  <a:pt x="3304" y="743"/>
                </a:lnTo>
                <a:close/>
                <a:moveTo>
                  <a:pt x="3290" y="742"/>
                </a:moveTo>
                <a:lnTo>
                  <a:pt x="3290" y="744"/>
                </a:lnTo>
                <a:lnTo>
                  <a:pt x="3290" y="744"/>
                </a:lnTo>
                <a:cubicBezTo>
                  <a:pt x="3290" y="744"/>
                  <a:pt x="3291" y="744"/>
                  <a:pt x="3292" y="744"/>
                </a:cubicBezTo>
                <a:lnTo>
                  <a:pt x="3292" y="742"/>
                </a:lnTo>
                <a:cubicBezTo>
                  <a:pt x="3291" y="742"/>
                  <a:pt x="3290" y="742"/>
                  <a:pt x="3290" y="742"/>
                </a:cubicBezTo>
                <a:close/>
                <a:moveTo>
                  <a:pt x="3297" y="742"/>
                </a:moveTo>
                <a:lnTo>
                  <a:pt x="3297" y="742"/>
                </a:lnTo>
                <a:lnTo>
                  <a:pt x="3297" y="742"/>
                </a:lnTo>
                <a:lnTo>
                  <a:pt x="3297" y="744"/>
                </a:lnTo>
                <a:cubicBezTo>
                  <a:pt x="3297" y="745"/>
                  <a:pt x="3296" y="745"/>
                  <a:pt x="3296" y="748"/>
                </a:cubicBezTo>
                <a:cubicBezTo>
                  <a:pt x="3299" y="748"/>
                  <a:pt x="3298" y="744"/>
                  <a:pt x="3300" y="742"/>
                </a:cubicBezTo>
                <a:lnTo>
                  <a:pt x="3297" y="742"/>
                </a:lnTo>
                <a:lnTo>
                  <a:pt x="3297" y="742"/>
                </a:lnTo>
                <a:close/>
                <a:moveTo>
                  <a:pt x="3381" y="741"/>
                </a:moveTo>
                <a:lnTo>
                  <a:pt x="3381" y="741"/>
                </a:lnTo>
                <a:lnTo>
                  <a:pt x="3381" y="741"/>
                </a:lnTo>
                <a:lnTo>
                  <a:pt x="3381" y="743"/>
                </a:lnTo>
                <a:cubicBezTo>
                  <a:pt x="3381" y="746"/>
                  <a:pt x="3386" y="744"/>
                  <a:pt x="3386" y="741"/>
                </a:cubicBezTo>
                <a:lnTo>
                  <a:pt x="3381" y="741"/>
                </a:lnTo>
                <a:lnTo>
                  <a:pt x="3381" y="741"/>
                </a:lnTo>
                <a:close/>
                <a:moveTo>
                  <a:pt x="3391" y="741"/>
                </a:moveTo>
                <a:cubicBezTo>
                  <a:pt x="3389" y="741"/>
                  <a:pt x="3389" y="745"/>
                  <a:pt x="3394" y="742"/>
                </a:cubicBezTo>
                <a:cubicBezTo>
                  <a:pt x="3393" y="741"/>
                  <a:pt x="3392" y="741"/>
                  <a:pt x="3391" y="741"/>
                </a:cubicBezTo>
                <a:close/>
                <a:moveTo>
                  <a:pt x="3311" y="740"/>
                </a:moveTo>
                <a:cubicBezTo>
                  <a:pt x="3310" y="740"/>
                  <a:pt x="3309" y="741"/>
                  <a:pt x="3308" y="741"/>
                </a:cubicBezTo>
                <a:lnTo>
                  <a:pt x="3307" y="742"/>
                </a:lnTo>
                <a:lnTo>
                  <a:pt x="3307" y="742"/>
                </a:lnTo>
                <a:lnTo>
                  <a:pt x="3307" y="743"/>
                </a:lnTo>
                <a:lnTo>
                  <a:pt x="3307" y="742"/>
                </a:lnTo>
                <a:lnTo>
                  <a:pt x="3308" y="742"/>
                </a:lnTo>
                <a:cubicBezTo>
                  <a:pt x="3311" y="742"/>
                  <a:pt x="3311" y="745"/>
                  <a:pt x="3311" y="748"/>
                </a:cubicBezTo>
                <a:cubicBezTo>
                  <a:pt x="3313" y="748"/>
                  <a:pt x="3316" y="747"/>
                  <a:pt x="3318" y="746"/>
                </a:cubicBezTo>
                <a:cubicBezTo>
                  <a:pt x="3316" y="743"/>
                  <a:pt x="3314" y="741"/>
                  <a:pt x="3311" y="740"/>
                </a:cubicBezTo>
                <a:close/>
                <a:moveTo>
                  <a:pt x="3284" y="740"/>
                </a:moveTo>
                <a:cubicBezTo>
                  <a:pt x="3283" y="740"/>
                  <a:pt x="3283" y="741"/>
                  <a:pt x="3282" y="741"/>
                </a:cubicBezTo>
                <a:cubicBezTo>
                  <a:pt x="3282" y="743"/>
                  <a:pt x="3283" y="744"/>
                  <a:pt x="3284" y="745"/>
                </a:cubicBezTo>
                <a:cubicBezTo>
                  <a:pt x="3285" y="745"/>
                  <a:pt x="3287" y="744"/>
                  <a:pt x="3288" y="742"/>
                </a:cubicBezTo>
                <a:lnTo>
                  <a:pt x="3288" y="742"/>
                </a:lnTo>
                <a:cubicBezTo>
                  <a:pt x="3286" y="742"/>
                  <a:pt x="3285" y="740"/>
                  <a:pt x="3284" y="740"/>
                </a:cubicBezTo>
                <a:close/>
                <a:moveTo>
                  <a:pt x="3323" y="740"/>
                </a:moveTo>
                <a:cubicBezTo>
                  <a:pt x="3321" y="742"/>
                  <a:pt x="3318" y="745"/>
                  <a:pt x="3321" y="749"/>
                </a:cubicBezTo>
                <a:cubicBezTo>
                  <a:pt x="3323" y="749"/>
                  <a:pt x="3323" y="747"/>
                  <a:pt x="3325" y="747"/>
                </a:cubicBezTo>
                <a:lnTo>
                  <a:pt x="3325" y="747"/>
                </a:lnTo>
                <a:cubicBezTo>
                  <a:pt x="3324" y="743"/>
                  <a:pt x="3326" y="741"/>
                  <a:pt x="3323" y="740"/>
                </a:cubicBezTo>
                <a:close/>
                <a:moveTo>
                  <a:pt x="3279" y="739"/>
                </a:moveTo>
                <a:cubicBezTo>
                  <a:pt x="3273" y="740"/>
                  <a:pt x="3277" y="744"/>
                  <a:pt x="3279" y="745"/>
                </a:cubicBezTo>
                <a:cubicBezTo>
                  <a:pt x="3279" y="746"/>
                  <a:pt x="3277" y="747"/>
                  <a:pt x="3279" y="748"/>
                </a:cubicBezTo>
                <a:lnTo>
                  <a:pt x="3279" y="748"/>
                </a:lnTo>
                <a:cubicBezTo>
                  <a:pt x="3281" y="745"/>
                  <a:pt x="3278" y="743"/>
                  <a:pt x="3279" y="739"/>
                </a:cubicBezTo>
                <a:close/>
                <a:moveTo>
                  <a:pt x="3334" y="737"/>
                </a:moveTo>
                <a:lnTo>
                  <a:pt x="3334" y="737"/>
                </a:lnTo>
                <a:lnTo>
                  <a:pt x="3334" y="737"/>
                </a:lnTo>
                <a:lnTo>
                  <a:pt x="3334" y="739"/>
                </a:lnTo>
                <a:cubicBezTo>
                  <a:pt x="3334" y="740"/>
                  <a:pt x="3334" y="740"/>
                  <a:pt x="3335" y="741"/>
                </a:cubicBezTo>
                <a:cubicBezTo>
                  <a:pt x="3335" y="740"/>
                  <a:pt x="3335" y="739"/>
                  <a:pt x="3336" y="739"/>
                </a:cubicBezTo>
                <a:cubicBezTo>
                  <a:pt x="3336" y="739"/>
                  <a:pt x="3336" y="738"/>
                  <a:pt x="3335" y="737"/>
                </a:cubicBezTo>
                <a:lnTo>
                  <a:pt x="3334" y="737"/>
                </a:lnTo>
                <a:lnTo>
                  <a:pt x="3334" y="737"/>
                </a:lnTo>
                <a:close/>
                <a:moveTo>
                  <a:pt x="3263" y="737"/>
                </a:moveTo>
                <a:cubicBezTo>
                  <a:pt x="3265" y="741"/>
                  <a:pt x="3263" y="744"/>
                  <a:pt x="3263" y="748"/>
                </a:cubicBezTo>
                <a:cubicBezTo>
                  <a:pt x="3270" y="749"/>
                  <a:pt x="3268" y="738"/>
                  <a:pt x="3263" y="737"/>
                </a:cubicBezTo>
                <a:close/>
                <a:moveTo>
                  <a:pt x="215" y="736"/>
                </a:moveTo>
                <a:lnTo>
                  <a:pt x="214" y="738"/>
                </a:lnTo>
                <a:lnTo>
                  <a:pt x="217" y="738"/>
                </a:lnTo>
                <a:lnTo>
                  <a:pt x="218" y="736"/>
                </a:lnTo>
                <a:lnTo>
                  <a:pt x="215" y="736"/>
                </a:lnTo>
                <a:close/>
                <a:moveTo>
                  <a:pt x="3358" y="735"/>
                </a:moveTo>
                <a:cubicBezTo>
                  <a:pt x="3359" y="740"/>
                  <a:pt x="3357" y="741"/>
                  <a:pt x="3357" y="745"/>
                </a:cubicBezTo>
                <a:cubicBezTo>
                  <a:pt x="3360" y="745"/>
                  <a:pt x="3361" y="746"/>
                  <a:pt x="3361" y="748"/>
                </a:cubicBezTo>
                <a:lnTo>
                  <a:pt x="3361" y="748"/>
                </a:lnTo>
                <a:cubicBezTo>
                  <a:pt x="3363" y="746"/>
                  <a:pt x="3368" y="746"/>
                  <a:pt x="3367" y="742"/>
                </a:cubicBezTo>
                <a:cubicBezTo>
                  <a:pt x="3363" y="741"/>
                  <a:pt x="3362" y="737"/>
                  <a:pt x="3358" y="735"/>
                </a:cubicBezTo>
                <a:close/>
                <a:moveTo>
                  <a:pt x="211" y="735"/>
                </a:moveTo>
                <a:cubicBezTo>
                  <a:pt x="210" y="735"/>
                  <a:pt x="208" y="735"/>
                  <a:pt x="207" y="737"/>
                </a:cubicBezTo>
                <a:cubicBezTo>
                  <a:pt x="209" y="738"/>
                  <a:pt x="210" y="739"/>
                  <a:pt x="212" y="738"/>
                </a:cubicBezTo>
                <a:lnTo>
                  <a:pt x="213" y="735"/>
                </a:lnTo>
                <a:cubicBezTo>
                  <a:pt x="212" y="735"/>
                  <a:pt x="212" y="735"/>
                  <a:pt x="211" y="735"/>
                </a:cubicBezTo>
                <a:close/>
                <a:moveTo>
                  <a:pt x="133" y="735"/>
                </a:moveTo>
                <a:cubicBezTo>
                  <a:pt x="130" y="735"/>
                  <a:pt x="128" y="736"/>
                  <a:pt x="129" y="740"/>
                </a:cubicBezTo>
                <a:cubicBezTo>
                  <a:pt x="133" y="742"/>
                  <a:pt x="134" y="739"/>
                  <a:pt x="135" y="736"/>
                </a:cubicBezTo>
                <a:lnTo>
                  <a:pt x="135" y="735"/>
                </a:lnTo>
                <a:cubicBezTo>
                  <a:pt x="134" y="735"/>
                  <a:pt x="133" y="735"/>
                  <a:pt x="133" y="735"/>
                </a:cubicBezTo>
                <a:close/>
                <a:moveTo>
                  <a:pt x="196" y="734"/>
                </a:moveTo>
                <a:cubicBezTo>
                  <a:pt x="195" y="734"/>
                  <a:pt x="195" y="734"/>
                  <a:pt x="194" y="735"/>
                </a:cubicBezTo>
                <a:cubicBezTo>
                  <a:pt x="193" y="737"/>
                  <a:pt x="198" y="738"/>
                  <a:pt x="197" y="735"/>
                </a:cubicBezTo>
                <a:lnTo>
                  <a:pt x="198" y="735"/>
                </a:lnTo>
                <a:cubicBezTo>
                  <a:pt x="197" y="735"/>
                  <a:pt x="197" y="734"/>
                  <a:pt x="196" y="734"/>
                </a:cubicBezTo>
                <a:close/>
                <a:moveTo>
                  <a:pt x="3395" y="733"/>
                </a:moveTo>
                <a:cubicBezTo>
                  <a:pt x="3394" y="734"/>
                  <a:pt x="3394" y="734"/>
                  <a:pt x="3394" y="735"/>
                </a:cubicBezTo>
                <a:cubicBezTo>
                  <a:pt x="3391" y="735"/>
                  <a:pt x="3389" y="735"/>
                  <a:pt x="3389" y="738"/>
                </a:cubicBezTo>
                <a:cubicBezTo>
                  <a:pt x="3392" y="736"/>
                  <a:pt x="3395" y="740"/>
                  <a:pt x="3396" y="736"/>
                </a:cubicBezTo>
                <a:cubicBezTo>
                  <a:pt x="3395" y="736"/>
                  <a:pt x="3395" y="736"/>
                  <a:pt x="3395" y="736"/>
                </a:cubicBezTo>
                <a:lnTo>
                  <a:pt x="3395" y="736"/>
                </a:lnTo>
                <a:cubicBezTo>
                  <a:pt x="3396" y="735"/>
                  <a:pt x="3396" y="734"/>
                  <a:pt x="3395" y="733"/>
                </a:cubicBezTo>
                <a:close/>
                <a:moveTo>
                  <a:pt x="174" y="733"/>
                </a:moveTo>
                <a:cubicBezTo>
                  <a:pt x="173" y="741"/>
                  <a:pt x="190" y="738"/>
                  <a:pt x="193" y="736"/>
                </a:cubicBezTo>
                <a:lnTo>
                  <a:pt x="193" y="736"/>
                </a:lnTo>
                <a:cubicBezTo>
                  <a:pt x="185" y="731"/>
                  <a:pt x="181" y="738"/>
                  <a:pt x="174" y="733"/>
                </a:cubicBezTo>
                <a:close/>
                <a:moveTo>
                  <a:pt x="158" y="733"/>
                </a:moveTo>
                <a:cubicBezTo>
                  <a:pt x="154" y="733"/>
                  <a:pt x="152" y="734"/>
                  <a:pt x="151" y="739"/>
                </a:cubicBezTo>
                <a:lnTo>
                  <a:pt x="151" y="738"/>
                </a:lnTo>
                <a:cubicBezTo>
                  <a:pt x="154" y="739"/>
                  <a:pt x="155" y="737"/>
                  <a:pt x="156" y="736"/>
                </a:cubicBezTo>
                <a:cubicBezTo>
                  <a:pt x="159" y="741"/>
                  <a:pt x="165" y="740"/>
                  <a:pt x="169" y="738"/>
                </a:cubicBezTo>
                <a:cubicBezTo>
                  <a:pt x="170" y="736"/>
                  <a:pt x="170" y="735"/>
                  <a:pt x="169" y="733"/>
                </a:cubicBezTo>
                <a:cubicBezTo>
                  <a:pt x="165" y="734"/>
                  <a:pt x="161" y="733"/>
                  <a:pt x="158" y="733"/>
                </a:cubicBezTo>
                <a:close/>
                <a:moveTo>
                  <a:pt x="144" y="731"/>
                </a:moveTo>
                <a:cubicBezTo>
                  <a:pt x="143" y="734"/>
                  <a:pt x="145" y="739"/>
                  <a:pt x="146" y="736"/>
                </a:cubicBezTo>
                <a:cubicBezTo>
                  <a:pt x="144" y="735"/>
                  <a:pt x="146" y="732"/>
                  <a:pt x="144" y="731"/>
                </a:cubicBezTo>
                <a:lnTo>
                  <a:pt x="144" y="731"/>
                </a:lnTo>
                <a:close/>
                <a:moveTo>
                  <a:pt x="3264" y="729"/>
                </a:moveTo>
                <a:lnTo>
                  <a:pt x="3264" y="731"/>
                </a:lnTo>
                <a:lnTo>
                  <a:pt x="3264" y="731"/>
                </a:lnTo>
                <a:cubicBezTo>
                  <a:pt x="3265" y="731"/>
                  <a:pt x="3265" y="731"/>
                  <a:pt x="3266" y="731"/>
                </a:cubicBezTo>
                <a:lnTo>
                  <a:pt x="3266" y="729"/>
                </a:lnTo>
                <a:cubicBezTo>
                  <a:pt x="3265" y="729"/>
                  <a:pt x="3265" y="729"/>
                  <a:pt x="3264" y="729"/>
                </a:cubicBezTo>
                <a:close/>
                <a:moveTo>
                  <a:pt x="3371" y="727"/>
                </a:moveTo>
                <a:cubicBezTo>
                  <a:pt x="3368" y="731"/>
                  <a:pt x="3374" y="742"/>
                  <a:pt x="3376" y="736"/>
                </a:cubicBezTo>
                <a:cubicBezTo>
                  <a:pt x="3372" y="736"/>
                  <a:pt x="3373" y="730"/>
                  <a:pt x="3371" y="727"/>
                </a:cubicBezTo>
                <a:lnTo>
                  <a:pt x="3371" y="727"/>
                </a:lnTo>
                <a:close/>
                <a:moveTo>
                  <a:pt x="165" y="726"/>
                </a:moveTo>
                <a:cubicBezTo>
                  <a:pt x="165" y="728"/>
                  <a:pt x="164" y="729"/>
                  <a:pt x="166" y="730"/>
                </a:cubicBezTo>
                <a:cubicBezTo>
                  <a:pt x="166" y="728"/>
                  <a:pt x="167" y="728"/>
                  <a:pt x="168" y="727"/>
                </a:cubicBezTo>
                <a:lnTo>
                  <a:pt x="168" y="727"/>
                </a:lnTo>
                <a:cubicBezTo>
                  <a:pt x="167" y="726"/>
                  <a:pt x="166" y="726"/>
                  <a:pt x="165" y="726"/>
                </a:cubicBezTo>
                <a:close/>
                <a:moveTo>
                  <a:pt x="127" y="726"/>
                </a:moveTo>
                <a:lnTo>
                  <a:pt x="127" y="727"/>
                </a:lnTo>
                <a:lnTo>
                  <a:pt x="127" y="727"/>
                </a:lnTo>
                <a:lnTo>
                  <a:pt x="127" y="728"/>
                </a:lnTo>
                <a:cubicBezTo>
                  <a:pt x="127" y="730"/>
                  <a:pt x="128" y="731"/>
                  <a:pt x="130" y="731"/>
                </a:cubicBezTo>
                <a:cubicBezTo>
                  <a:pt x="130" y="729"/>
                  <a:pt x="130" y="728"/>
                  <a:pt x="129" y="727"/>
                </a:cubicBezTo>
                <a:lnTo>
                  <a:pt x="127" y="727"/>
                </a:lnTo>
                <a:lnTo>
                  <a:pt x="127" y="726"/>
                </a:lnTo>
                <a:close/>
                <a:moveTo>
                  <a:pt x="3371" y="722"/>
                </a:moveTo>
                <a:cubicBezTo>
                  <a:pt x="3371" y="722"/>
                  <a:pt x="3370" y="723"/>
                  <a:pt x="3370" y="724"/>
                </a:cubicBezTo>
                <a:cubicBezTo>
                  <a:pt x="3372" y="726"/>
                  <a:pt x="3373" y="723"/>
                  <a:pt x="3371" y="722"/>
                </a:cubicBezTo>
                <a:close/>
                <a:moveTo>
                  <a:pt x="3388" y="722"/>
                </a:moveTo>
                <a:lnTo>
                  <a:pt x="3388" y="722"/>
                </a:lnTo>
                <a:lnTo>
                  <a:pt x="3388" y="722"/>
                </a:lnTo>
                <a:lnTo>
                  <a:pt x="3390" y="728"/>
                </a:lnTo>
                <a:cubicBezTo>
                  <a:pt x="3390" y="730"/>
                  <a:pt x="3391" y="731"/>
                  <a:pt x="3391" y="733"/>
                </a:cubicBezTo>
                <a:cubicBezTo>
                  <a:pt x="3392" y="730"/>
                  <a:pt x="3392" y="726"/>
                  <a:pt x="3391" y="722"/>
                </a:cubicBezTo>
                <a:lnTo>
                  <a:pt x="3388" y="722"/>
                </a:lnTo>
                <a:lnTo>
                  <a:pt x="3388" y="722"/>
                </a:lnTo>
                <a:close/>
                <a:moveTo>
                  <a:pt x="3335" y="721"/>
                </a:moveTo>
                <a:cubicBezTo>
                  <a:pt x="3331" y="721"/>
                  <a:pt x="3329" y="724"/>
                  <a:pt x="3327" y="723"/>
                </a:cubicBezTo>
                <a:lnTo>
                  <a:pt x="3326" y="723"/>
                </a:lnTo>
                <a:lnTo>
                  <a:pt x="3325" y="722"/>
                </a:lnTo>
                <a:lnTo>
                  <a:pt x="3325" y="723"/>
                </a:lnTo>
                <a:lnTo>
                  <a:pt x="3326" y="723"/>
                </a:lnTo>
                <a:lnTo>
                  <a:pt x="3326" y="724"/>
                </a:lnTo>
                <a:cubicBezTo>
                  <a:pt x="3327" y="726"/>
                  <a:pt x="3327" y="726"/>
                  <a:pt x="3326" y="730"/>
                </a:cubicBezTo>
                <a:cubicBezTo>
                  <a:pt x="3327" y="730"/>
                  <a:pt x="3328" y="730"/>
                  <a:pt x="3330" y="730"/>
                </a:cubicBezTo>
                <a:cubicBezTo>
                  <a:pt x="3329" y="725"/>
                  <a:pt x="3331" y="724"/>
                  <a:pt x="3334" y="722"/>
                </a:cubicBezTo>
                <a:cubicBezTo>
                  <a:pt x="3334" y="722"/>
                  <a:pt x="3334" y="723"/>
                  <a:pt x="3334" y="723"/>
                </a:cubicBezTo>
                <a:cubicBezTo>
                  <a:pt x="3334" y="725"/>
                  <a:pt x="3336" y="727"/>
                  <a:pt x="3338" y="726"/>
                </a:cubicBezTo>
                <a:cubicBezTo>
                  <a:pt x="3338" y="725"/>
                  <a:pt x="3338" y="723"/>
                  <a:pt x="3337" y="721"/>
                </a:cubicBezTo>
                <a:cubicBezTo>
                  <a:pt x="3336" y="721"/>
                  <a:pt x="3335" y="721"/>
                  <a:pt x="3335" y="721"/>
                </a:cubicBezTo>
                <a:close/>
                <a:moveTo>
                  <a:pt x="3356" y="719"/>
                </a:moveTo>
                <a:lnTo>
                  <a:pt x="3356" y="723"/>
                </a:lnTo>
                <a:cubicBezTo>
                  <a:pt x="3357" y="723"/>
                  <a:pt x="3358" y="723"/>
                  <a:pt x="3358" y="723"/>
                </a:cubicBezTo>
                <a:lnTo>
                  <a:pt x="3358" y="719"/>
                </a:lnTo>
                <a:cubicBezTo>
                  <a:pt x="3358" y="719"/>
                  <a:pt x="3357" y="719"/>
                  <a:pt x="3356" y="719"/>
                </a:cubicBezTo>
                <a:close/>
                <a:moveTo>
                  <a:pt x="123" y="718"/>
                </a:moveTo>
                <a:cubicBezTo>
                  <a:pt x="123" y="720"/>
                  <a:pt x="123" y="721"/>
                  <a:pt x="122" y="722"/>
                </a:cubicBezTo>
                <a:cubicBezTo>
                  <a:pt x="125" y="723"/>
                  <a:pt x="127" y="723"/>
                  <a:pt x="127" y="719"/>
                </a:cubicBezTo>
                <a:lnTo>
                  <a:pt x="123" y="718"/>
                </a:lnTo>
                <a:close/>
                <a:moveTo>
                  <a:pt x="3395" y="717"/>
                </a:moveTo>
                <a:cubicBezTo>
                  <a:pt x="3397" y="720"/>
                  <a:pt x="3395" y="721"/>
                  <a:pt x="3395" y="725"/>
                </a:cubicBezTo>
                <a:cubicBezTo>
                  <a:pt x="3400" y="727"/>
                  <a:pt x="3398" y="726"/>
                  <a:pt x="3397" y="731"/>
                </a:cubicBezTo>
                <a:cubicBezTo>
                  <a:pt x="3403" y="735"/>
                  <a:pt x="3402" y="725"/>
                  <a:pt x="3408" y="726"/>
                </a:cubicBezTo>
                <a:cubicBezTo>
                  <a:pt x="3409" y="721"/>
                  <a:pt x="3403" y="724"/>
                  <a:pt x="3401" y="722"/>
                </a:cubicBezTo>
                <a:cubicBezTo>
                  <a:pt x="3401" y="720"/>
                  <a:pt x="3403" y="720"/>
                  <a:pt x="3403" y="719"/>
                </a:cubicBezTo>
                <a:lnTo>
                  <a:pt x="3403" y="718"/>
                </a:lnTo>
                <a:cubicBezTo>
                  <a:pt x="3401" y="717"/>
                  <a:pt x="3398" y="716"/>
                  <a:pt x="3395" y="717"/>
                </a:cubicBezTo>
                <a:close/>
                <a:moveTo>
                  <a:pt x="152" y="717"/>
                </a:moveTo>
                <a:cubicBezTo>
                  <a:pt x="152" y="718"/>
                  <a:pt x="151" y="718"/>
                  <a:pt x="151" y="719"/>
                </a:cubicBezTo>
                <a:lnTo>
                  <a:pt x="151" y="719"/>
                </a:lnTo>
                <a:cubicBezTo>
                  <a:pt x="152" y="719"/>
                  <a:pt x="152" y="720"/>
                  <a:pt x="152" y="720"/>
                </a:cubicBezTo>
                <a:cubicBezTo>
                  <a:pt x="153" y="719"/>
                  <a:pt x="153" y="719"/>
                  <a:pt x="154" y="718"/>
                </a:cubicBezTo>
                <a:cubicBezTo>
                  <a:pt x="153" y="718"/>
                  <a:pt x="153" y="717"/>
                  <a:pt x="152" y="717"/>
                </a:cubicBezTo>
                <a:close/>
                <a:moveTo>
                  <a:pt x="158" y="716"/>
                </a:moveTo>
                <a:lnTo>
                  <a:pt x="158" y="716"/>
                </a:lnTo>
                <a:cubicBezTo>
                  <a:pt x="156" y="720"/>
                  <a:pt x="163" y="722"/>
                  <a:pt x="164" y="718"/>
                </a:cubicBezTo>
                <a:cubicBezTo>
                  <a:pt x="163" y="717"/>
                  <a:pt x="160" y="716"/>
                  <a:pt x="158" y="716"/>
                </a:cubicBezTo>
                <a:close/>
                <a:moveTo>
                  <a:pt x="3257" y="715"/>
                </a:moveTo>
                <a:lnTo>
                  <a:pt x="3258" y="715"/>
                </a:lnTo>
                <a:cubicBezTo>
                  <a:pt x="3257" y="718"/>
                  <a:pt x="3254" y="723"/>
                  <a:pt x="3257" y="723"/>
                </a:cubicBezTo>
                <a:cubicBezTo>
                  <a:pt x="3259" y="722"/>
                  <a:pt x="3259" y="716"/>
                  <a:pt x="3257" y="715"/>
                </a:cubicBezTo>
                <a:close/>
                <a:moveTo>
                  <a:pt x="3274" y="713"/>
                </a:moveTo>
                <a:cubicBezTo>
                  <a:pt x="3273" y="713"/>
                  <a:pt x="3272" y="713"/>
                  <a:pt x="3271" y="713"/>
                </a:cubicBezTo>
                <a:cubicBezTo>
                  <a:pt x="3273" y="717"/>
                  <a:pt x="3276" y="716"/>
                  <a:pt x="3280" y="717"/>
                </a:cubicBezTo>
                <a:cubicBezTo>
                  <a:pt x="3280" y="717"/>
                  <a:pt x="3280" y="716"/>
                  <a:pt x="3280" y="715"/>
                </a:cubicBezTo>
                <a:lnTo>
                  <a:pt x="3280" y="714"/>
                </a:lnTo>
                <a:lnTo>
                  <a:pt x="3281" y="714"/>
                </a:lnTo>
                <a:lnTo>
                  <a:pt x="3280" y="714"/>
                </a:lnTo>
                <a:lnTo>
                  <a:pt x="3280" y="714"/>
                </a:lnTo>
                <a:lnTo>
                  <a:pt x="3279" y="713"/>
                </a:lnTo>
                <a:cubicBezTo>
                  <a:pt x="3277" y="713"/>
                  <a:pt x="3275" y="713"/>
                  <a:pt x="3274" y="713"/>
                </a:cubicBezTo>
                <a:close/>
                <a:moveTo>
                  <a:pt x="3415" y="712"/>
                </a:moveTo>
                <a:cubicBezTo>
                  <a:pt x="3414" y="712"/>
                  <a:pt x="3412" y="712"/>
                  <a:pt x="3412" y="714"/>
                </a:cubicBezTo>
                <a:cubicBezTo>
                  <a:pt x="3413" y="715"/>
                  <a:pt x="3416" y="715"/>
                  <a:pt x="3417" y="716"/>
                </a:cubicBezTo>
                <a:lnTo>
                  <a:pt x="3417" y="716"/>
                </a:lnTo>
                <a:cubicBezTo>
                  <a:pt x="3418" y="714"/>
                  <a:pt x="3417" y="713"/>
                  <a:pt x="3415" y="712"/>
                </a:cubicBezTo>
                <a:close/>
                <a:moveTo>
                  <a:pt x="3243" y="712"/>
                </a:moveTo>
                <a:lnTo>
                  <a:pt x="3243" y="713"/>
                </a:lnTo>
                <a:lnTo>
                  <a:pt x="3243" y="713"/>
                </a:lnTo>
                <a:cubicBezTo>
                  <a:pt x="3242" y="716"/>
                  <a:pt x="3244" y="719"/>
                  <a:pt x="3246" y="719"/>
                </a:cubicBezTo>
                <a:cubicBezTo>
                  <a:pt x="3247" y="719"/>
                  <a:pt x="3245" y="716"/>
                  <a:pt x="3244" y="714"/>
                </a:cubicBezTo>
                <a:lnTo>
                  <a:pt x="3243" y="713"/>
                </a:lnTo>
                <a:lnTo>
                  <a:pt x="3243" y="712"/>
                </a:lnTo>
                <a:lnTo>
                  <a:pt x="3243" y="712"/>
                </a:lnTo>
                <a:close/>
                <a:moveTo>
                  <a:pt x="3393" y="712"/>
                </a:moveTo>
                <a:cubicBezTo>
                  <a:pt x="3392" y="712"/>
                  <a:pt x="3393" y="715"/>
                  <a:pt x="3395" y="712"/>
                </a:cubicBezTo>
                <a:cubicBezTo>
                  <a:pt x="3394" y="711"/>
                  <a:pt x="3393" y="711"/>
                  <a:pt x="3393" y="712"/>
                </a:cubicBezTo>
                <a:close/>
                <a:moveTo>
                  <a:pt x="3378" y="711"/>
                </a:moveTo>
                <a:lnTo>
                  <a:pt x="3379" y="712"/>
                </a:lnTo>
                <a:cubicBezTo>
                  <a:pt x="3380" y="717"/>
                  <a:pt x="3376" y="719"/>
                  <a:pt x="3375" y="724"/>
                </a:cubicBezTo>
                <a:cubicBezTo>
                  <a:pt x="3381" y="723"/>
                  <a:pt x="3382" y="719"/>
                  <a:pt x="3385" y="718"/>
                </a:cubicBezTo>
                <a:cubicBezTo>
                  <a:pt x="3381" y="718"/>
                  <a:pt x="3381" y="713"/>
                  <a:pt x="3378" y="711"/>
                </a:cubicBezTo>
                <a:close/>
                <a:moveTo>
                  <a:pt x="3311" y="711"/>
                </a:moveTo>
                <a:cubicBezTo>
                  <a:pt x="3311" y="711"/>
                  <a:pt x="3310" y="711"/>
                  <a:pt x="3310" y="711"/>
                </a:cubicBezTo>
                <a:cubicBezTo>
                  <a:pt x="3309" y="714"/>
                  <a:pt x="3307" y="716"/>
                  <a:pt x="3309" y="718"/>
                </a:cubicBezTo>
                <a:lnTo>
                  <a:pt x="3309" y="719"/>
                </a:lnTo>
                <a:cubicBezTo>
                  <a:pt x="3313" y="719"/>
                  <a:pt x="3313" y="716"/>
                  <a:pt x="3314" y="712"/>
                </a:cubicBezTo>
                <a:cubicBezTo>
                  <a:pt x="3313" y="712"/>
                  <a:pt x="3312" y="711"/>
                  <a:pt x="3311" y="711"/>
                </a:cubicBezTo>
                <a:close/>
                <a:moveTo>
                  <a:pt x="3234" y="711"/>
                </a:moveTo>
                <a:cubicBezTo>
                  <a:pt x="3233" y="718"/>
                  <a:pt x="3239" y="712"/>
                  <a:pt x="3234" y="711"/>
                </a:cubicBezTo>
                <a:close/>
                <a:moveTo>
                  <a:pt x="199" y="711"/>
                </a:moveTo>
                <a:cubicBezTo>
                  <a:pt x="200" y="715"/>
                  <a:pt x="196" y="712"/>
                  <a:pt x="196" y="715"/>
                </a:cubicBezTo>
                <a:cubicBezTo>
                  <a:pt x="200" y="715"/>
                  <a:pt x="199" y="717"/>
                  <a:pt x="203" y="719"/>
                </a:cubicBezTo>
                <a:cubicBezTo>
                  <a:pt x="204" y="717"/>
                  <a:pt x="207" y="716"/>
                  <a:pt x="206" y="713"/>
                </a:cubicBezTo>
                <a:lnTo>
                  <a:pt x="205" y="712"/>
                </a:lnTo>
                <a:lnTo>
                  <a:pt x="205" y="712"/>
                </a:lnTo>
                <a:lnTo>
                  <a:pt x="205" y="712"/>
                </a:lnTo>
                <a:lnTo>
                  <a:pt x="205" y="712"/>
                </a:lnTo>
                <a:lnTo>
                  <a:pt x="203" y="713"/>
                </a:lnTo>
                <a:cubicBezTo>
                  <a:pt x="202" y="713"/>
                  <a:pt x="201" y="714"/>
                  <a:pt x="199" y="711"/>
                </a:cubicBezTo>
                <a:close/>
                <a:moveTo>
                  <a:pt x="3229" y="711"/>
                </a:moveTo>
                <a:cubicBezTo>
                  <a:pt x="3227" y="711"/>
                  <a:pt x="3227" y="712"/>
                  <a:pt x="3226" y="714"/>
                </a:cubicBezTo>
                <a:lnTo>
                  <a:pt x="3226" y="715"/>
                </a:lnTo>
                <a:lnTo>
                  <a:pt x="3226" y="715"/>
                </a:lnTo>
                <a:lnTo>
                  <a:pt x="3226" y="715"/>
                </a:lnTo>
                <a:lnTo>
                  <a:pt x="3226" y="715"/>
                </a:lnTo>
                <a:lnTo>
                  <a:pt x="3228" y="715"/>
                </a:lnTo>
                <a:cubicBezTo>
                  <a:pt x="3229" y="714"/>
                  <a:pt x="3229" y="712"/>
                  <a:pt x="3229" y="711"/>
                </a:cubicBezTo>
                <a:close/>
                <a:moveTo>
                  <a:pt x="210" y="711"/>
                </a:moveTo>
                <a:cubicBezTo>
                  <a:pt x="211" y="714"/>
                  <a:pt x="206" y="718"/>
                  <a:pt x="210" y="719"/>
                </a:cubicBezTo>
                <a:lnTo>
                  <a:pt x="211" y="719"/>
                </a:lnTo>
                <a:cubicBezTo>
                  <a:pt x="213" y="718"/>
                  <a:pt x="209" y="713"/>
                  <a:pt x="215" y="716"/>
                </a:cubicBezTo>
                <a:lnTo>
                  <a:pt x="215" y="711"/>
                </a:lnTo>
                <a:cubicBezTo>
                  <a:pt x="214" y="711"/>
                  <a:pt x="212" y="711"/>
                  <a:pt x="210" y="711"/>
                </a:cubicBezTo>
                <a:close/>
                <a:moveTo>
                  <a:pt x="3359" y="710"/>
                </a:moveTo>
                <a:lnTo>
                  <a:pt x="3359" y="713"/>
                </a:lnTo>
                <a:cubicBezTo>
                  <a:pt x="3360" y="713"/>
                  <a:pt x="3361" y="713"/>
                  <a:pt x="3361" y="713"/>
                </a:cubicBezTo>
                <a:lnTo>
                  <a:pt x="3361" y="710"/>
                </a:lnTo>
                <a:cubicBezTo>
                  <a:pt x="3361" y="710"/>
                  <a:pt x="3360" y="710"/>
                  <a:pt x="3359" y="710"/>
                </a:cubicBezTo>
                <a:close/>
                <a:moveTo>
                  <a:pt x="3369" y="710"/>
                </a:moveTo>
                <a:cubicBezTo>
                  <a:pt x="3368" y="709"/>
                  <a:pt x="3367" y="709"/>
                  <a:pt x="3367" y="710"/>
                </a:cubicBezTo>
                <a:cubicBezTo>
                  <a:pt x="3366" y="712"/>
                  <a:pt x="3363" y="716"/>
                  <a:pt x="3367" y="716"/>
                </a:cubicBezTo>
                <a:cubicBezTo>
                  <a:pt x="3366" y="712"/>
                  <a:pt x="3372" y="715"/>
                  <a:pt x="3372" y="716"/>
                </a:cubicBezTo>
                <a:cubicBezTo>
                  <a:pt x="3373" y="715"/>
                  <a:pt x="3373" y="712"/>
                  <a:pt x="3374" y="711"/>
                </a:cubicBezTo>
                <a:lnTo>
                  <a:pt x="3374" y="710"/>
                </a:lnTo>
                <a:cubicBezTo>
                  <a:pt x="3371" y="711"/>
                  <a:pt x="3370" y="710"/>
                  <a:pt x="3369" y="710"/>
                </a:cubicBezTo>
                <a:close/>
                <a:moveTo>
                  <a:pt x="198" y="707"/>
                </a:moveTo>
                <a:lnTo>
                  <a:pt x="198" y="709"/>
                </a:lnTo>
                <a:cubicBezTo>
                  <a:pt x="198" y="709"/>
                  <a:pt x="199" y="709"/>
                  <a:pt x="200" y="709"/>
                </a:cubicBezTo>
                <a:lnTo>
                  <a:pt x="200" y="707"/>
                </a:lnTo>
                <a:cubicBezTo>
                  <a:pt x="199" y="707"/>
                  <a:pt x="198" y="707"/>
                  <a:pt x="198" y="707"/>
                </a:cubicBezTo>
                <a:close/>
                <a:moveTo>
                  <a:pt x="3308" y="705"/>
                </a:moveTo>
                <a:cubicBezTo>
                  <a:pt x="3307" y="706"/>
                  <a:pt x="3306" y="706"/>
                  <a:pt x="3306" y="708"/>
                </a:cubicBezTo>
                <a:cubicBezTo>
                  <a:pt x="3307" y="709"/>
                  <a:pt x="3310" y="709"/>
                  <a:pt x="3310" y="705"/>
                </a:cubicBezTo>
                <a:lnTo>
                  <a:pt x="3310" y="705"/>
                </a:lnTo>
                <a:cubicBezTo>
                  <a:pt x="3309" y="705"/>
                  <a:pt x="3309" y="705"/>
                  <a:pt x="3308" y="705"/>
                </a:cubicBezTo>
                <a:close/>
                <a:moveTo>
                  <a:pt x="180" y="705"/>
                </a:moveTo>
                <a:cubicBezTo>
                  <a:pt x="177" y="705"/>
                  <a:pt x="174" y="705"/>
                  <a:pt x="171" y="706"/>
                </a:cubicBezTo>
                <a:cubicBezTo>
                  <a:pt x="172" y="707"/>
                  <a:pt x="173" y="709"/>
                  <a:pt x="173" y="712"/>
                </a:cubicBezTo>
                <a:cubicBezTo>
                  <a:pt x="170" y="713"/>
                  <a:pt x="169" y="717"/>
                  <a:pt x="167" y="720"/>
                </a:cubicBezTo>
                <a:lnTo>
                  <a:pt x="167" y="720"/>
                </a:lnTo>
                <a:cubicBezTo>
                  <a:pt x="170" y="721"/>
                  <a:pt x="173" y="723"/>
                  <a:pt x="178" y="724"/>
                </a:cubicBezTo>
                <a:cubicBezTo>
                  <a:pt x="180" y="717"/>
                  <a:pt x="191" y="724"/>
                  <a:pt x="196" y="717"/>
                </a:cubicBezTo>
                <a:cubicBezTo>
                  <a:pt x="187" y="718"/>
                  <a:pt x="196" y="708"/>
                  <a:pt x="192" y="706"/>
                </a:cubicBezTo>
                <a:cubicBezTo>
                  <a:pt x="191" y="708"/>
                  <a:pt x="192" y="712"/>
                  <a:pt x="190" y="712"/>
                </a:cubicBezTo>
                <a:cubicBezTo>
                  <a:pt x="186" y="711"/>
                  <a:pt x="186" y="708"/>
                  <a:pt x="189" y="706"/>
                </a:cubicBezTo>
                <a:cubicBezTo>
                  <a:pt x="186" y="706"/>
                  <a:pt x="183" y="705"/>
                  <a:pt x="180" y="705"/>
                </a:cubicBezTo>
                <a:close/>
                <a:moveTo>
                  <a:pt x="3293" y="705"/>
                </a:moveTo>
                <a:cubicBezTo>
                  <a:pt x="3291" y="705"/>
                  <a:pt x="3289" y="705"/>
                  <a:pt x="3288" y="706"/>
                </a:cubicBezTo>
                <a:cubicBezTo>
                  <a:pt x="3287" y="711"/>
                  <a:pt x="3294" y="707"/>
                  <a:pt x="3297" y="708"/>
                </a:cubicBezTo>
                <a:lnTo>
                  <a:pt x="3297" y="708"/>
                </a:lnTo>
                <a:cubicBezTo>
                  <a:pt x="3296" y="706"/>
                  <a:pt x="3295" y="705"/>
                  <a:pt x="3293" y="705"/>
                </a:cubicBezTo>
                <a:close/>
                <a:moveTo>
                  <a:pt x="3356" y="705"/>
                </a:moveTo>
                <a:cubicBezTo>
                  <a:pt x="3357" y="707"/>
                  <a:pt x="3355" y="712"/>
                  <a:pt x="3358" y="710"/>
                </a:cubicBezTo>
                <a:lnTo>
                  <a:pt x="3358" y="710"/>
                </a:lnTo>
                <a:cubicBezTo>
                  <a:pt x="3359" y="708"/>
                  <a:pt x="3358" y="706"/>
                  <a:pt x="3356" y="705"/>
                </a:cubicBezTo>
                <a:close/>
                <a:moveTo>
                  <a:pt x="208" y="705"/>
                </a:moveTo>
                <a:cubicBezTo>
                  <a:pt x="208" y="708"/>
                  <a:pt x="202" y="703"/>
                  <a:pt x="203" y="707"/>
                </a:cubicBezTo>
                <a:lnTo>
                  <a:pt x="203" y="707"/>
                </a:lnTo>
                <a:cubicBezTo>
                  <a:pt x="204" y="712"/>
                  <a:pt x="211" y="706"/>
                  <a:pt x="208" y="705"/>
                </a:cubicBezTo>
                <a:close/>
                <a:moveTo>
                  <a:pt x="3398" y="704"/>
                </a:moveTo>
                <a:lnTo>
                  <a:pt x="3398" y="708"/>
                </a:lnTo>
                <a:cubicBezTo>
                  <a:pt x="3399" y="708"/>
                  <a:pt x="3400" y="708"/>
                  <a:pt x="3401" y="708"/>
                </a:cubicBezTo>
                <a:cubicBezTo>
                  <a:pt x="3401" y="705"/>
                  <a:pt x="3400" y="704"/>
                  <a:pt x="3398" y="704"/>
                </a:cubicBezTo>
                <a:close/>
                <a:moveTo>
                  <a:pt x="3275" y="704"/>
                </a:moveTo>
                <a:cubicBezTo>
                  <a:pt x="3274" y="704"/>
                  <a:pt x="3273" y="705"/>
                  <a:pt x="3272" y="706"/>
                </a:cubicBezTo>
                <a:cubicBezTo>
                  <a:pt x="3272" y="709"/>
                  <a:pt x="3275" y="709"/>
                  <a:pt x="3277" y="709"/>
                </a:cubicBezTo>
                <a:lnTo>
                  <a:pt x="3278" y="709"/>
                </a:lnTo>
                <a:cubicBezTo>
                  <a:pt x="3278" y="707"/>
                  <a:pt x="3278" y="705"/>
                  <a:pt x="3276" y="705"/>
                </a:cubicBezTo>
                <a:cubicBezTo>
                  <a:pt x="3276" y="704"/>
                  <a:pt x="3276" y="704"/>
                  <a:pt x="3275" y="704"/>
                </a:cubicBezTo>
                <a:close/>
                <a:moveTo>
                  <a:pt x="3408" y="704"/>
                </a:moveTo>
                <a:lnTo>
                  <a:pt x="3408" y="708"/>
                </a:lnTo>
                <a:lnTo>
                  <a:pt x="3413" y="708"/>
                </a:lnTo>
                <a:lnTo>
                  <a:pt x="3413" y="708"/>
                </a:lnTo>
                <a:cubicBezTo>
                  <a:pt x="3413" y="705"/>
                  <a:pt x="3411" y="704"/>
                  <a:pt x="3408" y="704"/>
                </a:cubicBezTo>
                <a:close/>
                <a:moveTo>
                  <a:pt x="3267" y="704"/>
                </a:moveTo>
                <a:cubicBezTo>
                  <a:pt x="3265" y="705"/>
                  <a:pt x="3268" y="708"/>
                  <a:pt x="3269" y="707"/>
                </a:cubicBezTo>
                <a:lnTo>
                  <a:pt x="3269" y="706"/>
                </a:lnTo>
                <a:lnTo>
                  <a:pt x="3269" y="706"/>
                </a:lnTo>
                <a:lnTo>
                  <a:pt x="3269" y="706"/>
                </a:lnTo>
                <a:lnTo>
                  <a:pt x="3269" y="706"/>
                </a:lnTo>
                <a:lnTo>
                  <a:pt x="3269" y="706"/>
                </a:lnTo>
                <a:cubicBezTo>
                  <a:pt x="3268" y="705"/>
                  <a:pt x="3268" y="704"/>
                  <a:pt x="3267" y="704"/>
                </a:cubicBezTo>
                <a:close/>
                <a:moveTo>
                  <a:pt x="3343" y="701"/>
                </a:moveTo>
                <a:cubicBezTo>
                  <a:pt x="3342" y="701"/>
                  <a:pt x="3341" y="702"/>
                  <a:pt x="3339" y="702"/>
                </a:cubicBezTo>
                <a:lnTo>
                  <a:pt x="3339" y="702"/>
                </a:lnTo>
                <a:cubicBezTo>
                  <a:pt x="3338" y="707"/>
                  <a:pt x="3345" y="706"/>
                  <a:pt x="3344" y="702"/>
                </a:cubicBezTo>
                <a:cubicBezTo>
                  <a:pt x="3343" y="702"/>
                  <a:pt x="3343" y="701"/>
                  <a:pt x="3343" y="701"/>
                </a:cubicBezTo>
                <a:close/>
                <a:moveTo>
                  <a:pt x="3369" y="701"/>
                </a:moveTo>
                <a:cubicBezTo>
                  <a:pt x="3369" y="702"/>
                  <a:pt x="3368" y="702"/>
                  <a:pt x="3368" y="703"/>
                </a:cubicBezTo>
                <a:lnTo>
                  <a:pt x="3368" y="703"/>
                </a:lnTo>
                <a:cubicBezTo>
                  <a:pt x="3370" y="703"/>
                  <a:pt x="3370" y="705"/>
                  <a:pt x="3371" y="704"/>
                </a:cubicBezTo>
                <a:cubicBezTo>
                  <a:pt x="3371" y="703"/>
                  <a:pt x="3371" y="701"/>
                  <a:pt x="3369" y="701"/>
                </a:cubicBezTo>
                <a:close/>
                <a:moveTo>
                  <a:pt x="3333" y="700"/>
                </a:moveTo>
                <a:cubicBezTo>
                  <a:pt x="3332" y="707"/>
                  <a:pt x="3337" y="701"/>
                  <a:pt x="3333" y="700"/>
                </a:cubicBezTo>
                <a:close/>
                <a:moveTo>
                  <a:pt x="3401" y="699"/>
                </a:moveTo>
                <a:lnTo>
                  <a:pt x="3401" y="704"/>
                </a:lnTo>
                <a:lnTo>
                  <a:pt x="3405" y="704"/>
                </a:lnTo>
                <a:lnTo>
                  <a:pt x="3405" y="704"/>
                </a:lnTo>
                <a:cubicBezTo>
                  <a:pt x="3405" y="704"/>
                  <a:pt x="3405" y="703"/>
                  <a:pt x="3405" y="703"/>
                </a:cubicBezTo>
                <a:cubicBezTo>
                  <a:pt x="3405" y="701"/>
                  <a:pt x="3403" y="699"/>
                  <a:pt x="3401" y="699"/>
                </a:cubicBezTo>
                <a:close/>
                <a:moveTo>
                  <a:pt x="234" y="673"/>
                </a:moveTo>
                <a:cubicBezTo>
                  <a:pt x="233" y="675"/>
                  <a:pt x="232" y="677"/>
                  <a:pt x="232" y="679"/>
                </a:cubicBezTo>
                <a:cubicBezTo>
                  <a:pt x="236" y="678"/>
                  <a:pt x="246" y="678"/>
                  <a:pt x="245" y="674"/>
                </a:cubicBezTo>
                <a:cubicBezTo>
                  <a:pt x="241" y="676"/>
                  <a:pt x="237" y="676"/>
                  <a:pt x="234" y="673"/>
                </a:cubicBezTo>
                <a:close/>
                <a:moveTo>
                  <a:pt x="3409" y="668"/>
                </a:moveTo>
                <a:cubicBezTo>
                  <a:pt x="3408" y="668"/>
                  <a:pt x="3407" y="669"/>
                  <a:pt x="3407" y="670"/>
                </a:cubicBezTo>
                <a:cubicBezTo>
                  <a:pt x="3408" y="670"/>
                  <a:pt x="3408" y="672"/>
                  <a:pt x="3409" y="672"/>
                </a:cubicBezTo>
                <a:cubicBezTo>
                  <a:pt x="3409" y="671"/>
                  <a:pt x="3411" y="671"/>
                  <a:pt x="3412" y="671"/>
                </a:cubicBezTo>
                <a:cubicBezTo>
                  <a:pt x="3412" y="670"/>
                  <a:pt x="3411" y="669"/>
                  <a:pt x="3410" y="668"/>
                </a:cubicBezTo>
                <a:cubicBezTo>
                  <a:pt x="3410" y="668"/>
                  <a:pt x="3410" y="668"/>
                  <a:pt x="3409" y="668"/>
                </a:cubicBezTo>
                <a:close/>
                <a:moveTo>
                  <a:pt x="3416" y="666"/>
                </a:moveTo>
                <a:cubicBezTo>
                  <a:pt x="3411" y="667"/>
                  <a:pt x="3422" y="671"/>
                  <a:pt x="3417" y="666"/>
                </a:cubicBezTo>
                <a:lnTo>
                  <a:pt x="3417" y="666"/>
                </a:lnTo>
                <a:cubicBezTo>
                  <a:pt x="3417" y="666"/>
                  <a:pt x="3416" y="666"/>
                  <a:pt x="3416" y="666"/>
                </a:cubicBezTo>
                <a:close/>
                <a:moveTo>
                  <a:pt x="253" y="628"/>
                </a:moveTo>
                <a:cubicBezTo>
                  <a:pt x="249" y="627"/>
                  <a:pt x="252" y="631"/>
                  <a:pt x="255" y="628"/>
                </a:cubicBezTo>
                <a:cubicBezTo>
                  <a:pt x="254" y="628"/>
                  <a:pt x="253" y="628"/>
                  <a:pt x="253" y="628"/>
                </a:cubicBezTo>
                <a:close/>
                <a:moveTo>
                  <a:pt x="230" y="626"/>
                </a:moveTo>
                <a:cubicBezTo>
                  <a:pt x="230" y="628"/>
                  <a:pt x="230" y="631"/>
                  <a:pt x="232" y="631"/>
                </a:cubicBezTo>
                <a:cubicBezTo>
                  <a:pt x="232" y="629"/>
                  <a:pt x="234" y="629"/>
                  <a:pt x="233" y="626"/>
                </a:cubicBezTo>
                <a:lnTo>
                  <a:pt x="233" y="626"/>
                </a:lnTo>
                <a:cubicBezTo>
                  <a:pt x="232" y="626"/>
                  <a:pt x="231" y="626"/>
                  <a:pt x="230" y="626"/>
                </a:cubicBezTo>
                <a:close/>
                <a:moveTo>
                  <a:pt x="243" y="620"/>
                </a:moveTo>
                <a:cubicBezTo>
                  <a:pt x="243" y="622"/>
                  <a:pt x="243" y="623"/>
                  <a:pt x="244" y="624"/>
                </a:cubicBezTo>
                <a:lnTo>
                  <a:pt x="245" y="624"/>
                </a:lnTo>
                <a:lnTo>
                  <a:pt x="245" y="624"/>
                </a:lnTo>
                <a:lnTo>
                  <a:pt x="245" y="624"/>
                </a:lnTo>
                <a:lnTo>
                  <a:pt x="245" y="624"/>
                </a:lnTo>
                <a:lnTo>
                  <a:pt x="245" y="624"/>
                </a:lnTo>
                <a:cubicBezTo>
                  <a:pt x="246" y="623"/>
                  <a:pt x="244" y="621"/>
                  <a:pt x="243" y="620"/>
                </a:cubicBezTo>
                <a:close/>
                <a:moveTo>
                  <a:pt x="230" y="617"/>
                </a:moveTo>
                <a:cubicBezTo>
                  <a:pt x="227" y="619"/>
                  <a:pt x="229" y="624"/>
                  <a:pt x="234" y="625"/>
                </a:cubicBezTo>
                <a:cubicBezTo>
                  <a:pt x="236" y="623"/>
                  <a:pt x="234" y="618"/>
                  <a:pt x="230" y="617"/>
                </a:cubicBezTo>
                <a:lnTo>
                  <a:pt x="230" y="617"/>
                </a:lnTo>
                <a:close/>
                <a:moveTo>
                  <a:pt x="3412" y="617"/>
                </a:moveTo>
                <a:cubicBezTo>
                  <a:pt x="3412" y="619"/>
                  <a:pt x="3412" y="620"/>
                  <a:pt x="3414" y="621"/>
                </a:cubicBezTo>
                <a:lnTo>
                  <a:pt x="3415" y="621"/>
                </a:lnTo>
                <a:lnTo>
                  <a:pt x="3415" y="621"/>
                </a:lnTo>
                <a:lnTo>
                  <a:pt x="3415" y="621"/>
                </a:lnTo>
                <a:lnTo>
                  <a:pt x="3415" y="621"/>
                </a:lnTo>
                <a:lnTo>
                  <a:pt x="3415" y="619"/>
                </a:lnTo>
                <a:cubicBezTo>
                  <a:pt x="3414" y="618"/>
                  <a:pt x="3414" y="616"/>
                  <a:pt x="3412" y="617"/>
                </a:cubicBezTo>
                <a:close/>
                <a:moveTo>
                  <a:pt x="273" y="616"/>
                </a:moveTo>
                <a:lnTo>
                  <a:pt x="273" y="619"/>
                </a:lnTo>
                <a:lnTo>
                  <a:pt x="276" y="619"/>
                </a:lnTo>
                <a:lnTo>
                  <a:pt x="276" y="617"/>
                </a:lnTo>
                <a:lnTo>
                  <a:pt x="273" y="616"/>
                </a:lnTo>
                <a:close/>
                <a:moveTo>
                  <a:pt x="283" y="602"/>
                </a:moveTo>
                <a:cubicBezTo>
                  <a:pt x="283" y="602"/>
                  <a:pt x="282" y="602"/>
                  <a:pt x="282" y="603"/>
                </a:cubicBezTo>
                <a:lnTo>
                  <a:pt x="282" y="605"/>
                </a:lnTo>
                <a:cubicBezTo>
                  <a:pt x="282" y="605"/>
                  <a:pt x="283" y="605"/>
                  <a:pt x="284" y="605"/>
                </a:cubicBezTo>
                <a:lnTo>
                  <a:pt x="284" y="603"/>
                </a:lnTo>
                <a:lnTo>
                  <a:pt x="284" y="603"/>
                </a:lnTo>
                <a:cubicBezTo>
                  <a:pt x="284" y="603"/>
                  <a:pt x="283" y="602"/>
                  <a:pt x="283" y="602"/>
                </a:cubicBezTo>
                <a:close/>
                <a:moveTo>
                  <a:pt x="279" y="594"/>
                </a:moveTo>
                <a:cubicBezTo>
                  <a:pt x="278" y="596"/>
                  <a:pt x="273" y="594"/>
                  <a:pt x="271" y="596"/>
                </a:cubicBezTo>
                <a:cubicBezTo>
                  <a:pt x="274" y="597"/>
                  <a:pt x="274" y="598"/>
                  <a:pt x="274" y="600"/>
                </a:cubicBezTo>
                <a:cubicBezTo>
                  <a:pt x="277" y="600"/>
                  <a:pt x="278" y="598"/>
                  <a:pt x="280" y="597"/>
                </a:cubicBezTo>
                <a:lnTo>
                  <a:pt x="281" y="597"/>
                </a:lnTo>
                <a:cubicBezTo>
                  <a:pt x="279" y="596"/>
                  <a:pt x="280" y="595"/>
                  <a:pt x="279" y="594"/>
                </a:cubicBezTo>
                <a:close/>
                <a:moveTo>
                  <a:pt x="283" y="588"/>
                </a:moveTo>
                <a:cubicBezTo>
                  <a:pt x="282" y="588"/>
                  <a:pt x="281" y="589"/>
                  <a:pt x="280" y="590"/>
                </a:cubicBezTo>
                <a:cubicBezTo>
                  <a:pt x="281" y="590"/>
                  <a:pt x="283" y="590"/>
                  <a:pt x="283" y="588"/>
                </a:cubicBezTo>
                <a:lnTo>
                  <a:pt x="284" y="588"/>
                </a:lnTo>
                <a:cubicBezTo>
                  <a:pt x="283" y="588"/>
                  <a:pt x="283" y="588"/>
                  <a:pt x="283" y="588"/>
                </a:cubicBezTo>
                <a:close/>
                <a:moveTo>
                  <a:pt x="3409" y="587"/>
                </a:moveTo>
                <a:cubicBezTo>
                  <a:pt x="3409" y="587"/>
                  <a:pt x="3408" y="589"/>
                  <a:pt x="3410" y="591"/>
                </a:cubicBezTo>
                <a:cubicBezTo>
                  <a:pt x="3411" y="588"/>
                  <a:pt x="3410" y="587"/>
                  <a:pt x="3409" y="587"/>
                </a:cubicBezTo>
                <a:close/>
                <a:moveTo>
                  <a:pt x="286" y="582"/>
                </a:moveTo>
                <a:cubicBezTo>
                  <a:pt x="291" y="583"/>
                  <a:pt x="284" y="588"/>
                  <a:pt x="289" y="589"/>
                </a:cubicBezTo>
                <a:cubicBezTo>
                  <a:pt x="291" y="586"/>
                  <a:pt x="295" y="587"/>
                  <a:pt x="296" y="583"/>
                </a:cubicBezTo>
                <a:cubicBezTo>
                  <a:pt x="292" y="587"/>
                  <a:pt x="288" y="582"/>
                  <a:pt x="286" y="582"/>
                </a:cubicBezTo>
                <a:close/>
                <a:moveTo>
                  <a:pt x="283" y="581"/>
                </a:moveTo>
                <a:cubicBezTo>
                  <a:pt x="282" y="581"/>
                  <a:pt x="281" y="582"/>
                  <a:pt x="281" y="582"/>
                </a:cubicBezTo>
                <a:lnTo>
                  <a:pt x="280" y="583"/>
                </a:lnTo>
                <a:lnTo>
                  <a:pt x="280" y="583"/>
                </a:lnTo>
                <a:lnTo>
                  <a:pt x="280" y="583"/>
                </a:lnTo>
                <a:lnTo>
                  <a:pt x="280" y="583"/>
                </a:lnTo>
                <a:lnTo>
                  <a:pt x="282" y="583"/>
                </a:lnTo>
                <a:cubicBezTo>
                  <a:pt x="283" y="583"/>
                  <a:pt x="284" y="582"/>
                  <a:pt x="285" y="581"/>
                </a:cubicBezTo>
                <a:cubicBezTo>
                  <a:pt x="284" y="581"/>
                  <a:pt x="283" y="581"/>
                  <a:pt x="283" y="581"/>
                </a:cubicBezTo>
                <a:close/>
                <a:moveTo>
                  <a:pt x="242" y="566"/>
                </a:moveTo>
                <a:cubicBezTo>
                  <a:pt x="241" y="568"/>
                  <a:pt x="242" y="570"/>
                  <a:pt x="244" y="570"/>
                </a:cubicBezTo>
                <a:lnTo>
                  <a:pt x="245" y="569"/>
                </a:lnTo>
                <a:lnTo>
                  <a:pt x="245" y="570"/>
                </a:lnTo>
                <a:lnTo>
                  <a:pt x="245" y="569"/>
                </a:lnTo>
                <a:lnTo>
                  <a:pt x="245" y="569"/>
                </a:lnTo>
                <a:lnTo>
                  <a:pt x="245" y="568"/>
                </a:lnTo>
                <a:cubicBezTo>
                  <a:pt x="245" y="566"/>
                  <a:pt x="244" y="566"/>
                  <a:pt x="242" y="566"/>
                </a:cubicBezTo>
                <a:close/>
                <a:moveTo>
                  <a:pt x="232" y="565"/>
                </a:moveTo>
                <a:cubicBezTo>
                  <a:pt x="232" y="565"/>
                  <a:pt x="232" y="565"/>
                  <a:pt x="232" y="565"/>
                </a:cubicBezTo>
                <a:cubicBezTo>
                  <a:pt x="233" y="566"/>
                  <a:pt x="233" y="567"/>
                  <a:pt x="233" y="569"/>
                </a:cubicBezTo>
                <a:lnTo>
                  <a:pt x="233" y="569"/>
                </a:lnTo>
                <a:cubicBezTo>
                  <a:pt x="234" y="569"/>
                  <a:pt x="234" y="569"/>
                  <a:pt x="235" y="569"/>
                </a:cubicBezTo>
                <a:cubicBezTo>
                  <a:pt x="238" y="568"/>
                  <a:pt x="234" y="564"/>
                  <a:pt x="232" y="565"/>
                </a:cubicBezTo>
                <a:close/>
                <a:moveTo>
                  <a:pt x="236" y="561"/>
                </a:moveTo>
                <a:lnTo>
                  <a:pt x="236" y="565"/>
                </a:lnTo>
                <a:lnTo>
                  <a:pt x="239" y="565"/>
                </a:lnTo>
                <a:lnTo>
                  <a:pt x="239" y="562"/>
                </a:lnTo>
                <a:lnTo>
                  <a:pt x="236" y="561"/>
                </a:lnTo>
                <a:close/>
                <a:moveTo>
                  <a:pt x="253" y="558"/>
                </a:moveTo>
                <a:cubicBezTo>
                  <a:pt x="252" y="561"/>
                  <a:pt x="252" y="563"/>
                  <a:pt x="254" y="564"/>
                </a:cubicBezTo>
                <a:lnTo>
                  <a:pt x="256" y="564"/>
                </a:lnTo>
                <a:lnTo>
                  <a:pt x="256" y="565"/>
                </a:lnTo>
                <a:lnTo>
                  <a:pt x="256" y="564"/>
                </a:lnTo>
                <a:lnTo>
                  <a:pt x="256" y="564"/>
                </a:lnTo>
                <a:lnTo>
                  <a:pt x="256" y="562"/>
                </a:lnTo>
                <a:cubicBezTo>
                  <a:pt x="256" y="560"/>
                  <a:pt x="255" y="558"/>
                  <a:pt x="253" y="558"/>
                </a:cubicBezTo>
                <a:close/>
                <a:moveTo>
                  <a:pt x="267" y="556"/>
                </a:moveTo>
                <a:cubicBezTo>
                  <a:pt x="267" y="558"/>
                  <a:pt x="266" y="561"/>
                  <a:pt x="268" y="561"/>
                </a:cubicBezTo>
                <a:lnTo>
                  <a:pt x="269" y="561"/>
                </a:lnTo>
                <a:lnTo>
                  <a:pt x="269" y="561"/>
                </a:lnTo>
                <a:lnTo>
                  <a:pt x="269" y="561"/>
                </a:lnTo>
                <a:lnTo>
                  <a:pt x="269" y="561"/>
                </a:lnTo>
                <a:lnTo>
                  <a:pt x="269" y="559"/>
                </a:lnTo>
                <a:cubicBezTo>
                  <a:pt x="269" y="558"/>
                  <a:pt x="268" y="557"/>
                  <a:pt x="267" y="556"/>
                </a:cubicBezTo>
                <a:close/>
                <a:moveTo>
                  <a:pt x="261" y="554"/>
                </a:moveTo>
                <a:lnTo>
                  <a:pt x="261" y="559"/>
                </a:lnTo>
                <a:cubicBezTo>
                  <a:pt x="265" y="560"/>
                  <a:pt x="264" y="555"/>
                  <a:pt x="261" y="554"/>
                </a:cubicBezTo>
                <a:close/>
                <a:moveTo>
                  <a:pt x="3404" y="554"/>
                </a:moveTo>
                <a:cubicBezTo>
                  <a:pt x="3403" y="554"/>
                  <a:pt x="3403" y="556"/>
                  <a:pt x="3403" y="557"/>
                </a:cubicBezTo>
                <a:cubicBezTo>
                  <a:pt x="3403" y="558"/>
                  <a:pt x="3405" y="559"/>
                  <a:pt x="3406" y="558"/>
                </a:cubicBezTo>
                <a:lnTo>
                  <a:pt x="3406" y="554"/>
                </a:lnTo>
                <a:cubicBezTo>
                  <a:pt x="3405" y="553"/>
                  <a:pt x="3405" y="553"/>
                  <a:pt x="3404" y="554"/>
                </a:cubicBezTo>
                <a:close/>
                <a:moveTo>
                  <a:pt x="243" y="552"/>
                </a:moveTo>
                <a:lnTo>
                  <a:pt x="243" y="556"/>
                </a:lnTo>
                <a:cubicBezTo>
                  <a:pt x="246" y="557"/>
                  <a:pt x="246" y="552"/>
                  <a:pt x="243" y="552"/>
                </a:cubicBezTo>
                <a:close/>
                <a:moveTo>
                  <a:pt x="255" y="551"/>
                </a:moveTo>
                <a:lnTo>
                  <a:pt x="255" y="557"/>
                </a:lnTo>
                <a:lnTo>
                  <a:pt x="255" y="557"/>
                </a:lnTo>
                <a:cubicBezTo>
                  <a:pt x="259" y="558"/>
                  <a:pt x="259" y="551"/>
                  <a:pt x="255" y="551"/>
                </a:cubicBezTo>
                <a:close/>
                <a:moveTo>
                  <a:pt x="261" y="543"/>
                </a:moveTo>
                <a:cubicBezTo>
                  <a:pt x="261" y="546"/>
                  <a:pt x="258" y="550"/>
                  <a:pt x="261" y="551"/>
                </a:cubicBezTo>
                <a:lnTo>
                  <a:pt x="261" y="551"/>
                </a:lnTo>
                <a:cubicBezTo>
                  <a:pt x="262" y="548"/>
                  <a:pt x="263" y="545"/>
                  <a:pt x="261" y="543"/>
                </a:cubicBezTo>
                <a:close/>
                <a:moveTo>
                  <a:pt x="243" y="543"/>
                </a:moveTo>
                <a:cubicBezTo>
                  <a:pt x="242" y="543"/>
                  <a:pt x="241" y="544"/>
                  <a:pt x="241" y="546"/>
                </a:cubicBezTo>
                <a:cubicBezTo>
                  <a:pt x="241" y="547"/>
                  <a:pt x="242" y="548"/>
                  <a:pt x="244" y="548"/>
                </a:cubicBezTo>
                <a:lnTo>
                  <a:pt x="244" y="543"/>
                </a:lnTo>
                <a:cubicBezTo>
                  <a:pt x="244" y="543"/>
                  <a:pt x="243" y="543"/>
                  <a:pt x="243" y="543"/>
                </a:cubicBezTo>
                <a:close/>
                <a:moveTo>
                  <a:pt x="248" y="543"/>
                </a:moveTo>
                <a:lnTo>
                  <a:pt x="248" y="547"/>
                </a:lnTo>
                <a:cubicBezTo>
                  <a:pt x="248" y="547"/>
                  <a:pt x="249" y="547"/>
                  <a:pt x="250" y="547"/>
                </a:cubicBezTo>
                <a:lnTo>
                  <a:pt x="250" y="543"/>
                </a:lnTo>
                <a:cubicBezTo>
                  <a:pt x="250" y="543"/>
                  <a:pt x="249" y="543"/>
                  <a:pt x="248" y="543"/>
                </a:cubicBezTo>
                <a:close/>
                <a:moveTo>
                  <a:pt x="254" y="543"/>
                </a:moveTo>
                <a:cubicBezTo>
                  <a:pt x="255" y="545"/>
                  <a:pt x="252" y="549"/>
                  <a:pt x="256" y="548"/>
                </a:cubicBezTo>
                <a:lnTo>
                  <a:pt x="256" y="548"/>
                </a:lnTo>
                <a:cubicBezTo>
                  <a:pt x="256" y="546"/>
                  <a:pt x="257" y="543"/>
                  <a:pt x="254" y="543"/>
                </a:cubicBezTo>
                <a:close/>
                <a:moveTo>
                  <a:pt x="260" y="540"/>
                </a:moveTo>
                <a:cubicBezTo>
                  <a:pt x="259" y="540"/>
                  <a:pt x="258" y="541"/>
                  <a:pt x="258" y="542"/>
                </a:cubicBezTo>
                <a:cubicBezTo>
                  <a:pt x="259" y="542"/>
                  <a:pt x="261" y="543"/>
                  <a:pt x="262" y="541"/>
                </a:cubicBezTo>
                <a:lnTo>
                  <a:pt x="262" y="541"/>
                </a:lnTo>
                <a:cubicBezTo>
                  <a:pt x="261" y="541"/>
                  <a:pt x="260" y="540"/>
                  <a:pt x="260" y="540"/>
                </a:cubicBezTo>
                <a:close/>
                <a:moveTo>
                  <a:pt x="3416" y="535"/>
                </a:moveTo>
                <a:cubicBezTo>
                  <a:pt x="3416" y="537"/>
                  <a:pt x="3415" y="537"/>
                  <a:pt x="3415" y="539"/>
                </a:cubicBezTo>
                <a:lnTo>
                  <a:pt x="3415" y="539"/>
                </a:lnTo>
                <a:cubicBezTo>
                  <a:pt x="3417" y="540"/>
                  <a:pt x="3418" y="535"/>
                  <a:pt x="3416" y="535"/>
                </a:cubicBezTo>
                <a:close/>
                <a:moveTo>
                  <a:pt x="236" y="533"/>
                </a:moveTo>
                <a:cubicBezTo>
                  <a:pt x="235" y="534"/>
                  <a:pt x="235" y="536"/>
                  <a:pt x="235" y="538"/>
                </a:cubicBezTo>
                <a:cubicBezTo>
                  <a:pt x="235" y="539"/>
                  <a:pt x="239" y="541"/>
                  <a:pt x="240" y="539"/>
                </a:cubicBezTo>
                <a:lnTo>
                  <a:pt x="240" y="538"/>
                </a:lnTo>
                <a:cubicBezTo>
                  <a:pt x="236" y="538"/>
                  <a:pt x="238" y="534"/>
                  <a:pt x="236" y="533"/>
                </a:cubicBezTo>
                <a:close/>
                <a:moveTo>
                  <a:pt x="201" y="531"/>
                </a:moveTo>
                <a:lnTo>
                  <a:pt x="202" y="532"/>
                </a:lnTo>
                <a:lnTo>
                  <a:pt x="202" y="533"/>
                </a:lnTo>
                <a:cubicBezTo>
                  <a:pt x="202" y="533"/>
                  <a:pt x="201" y="532"/>
                  <a:pt x="201" y="532"/>
                </a:cubicBezTo>
                <a:lnTo>
                  <a:pt x="201" y="531"/>
                </a:lnTo>
                <a:close/>
                <a:moveTo>
                  <a:pt x="210" y="527"/>
                </a:moveTo>
                <a:cubicBezTo>
                  <a:pt x="209" y="529"/>
                  <a:pt x="208" y="531"/>
                  <a:pt x="212" y="531"/>
                </a:cubicBezTo>
                <a:lnTo>
                  <a:pt x="212" y="531"/>
                </a:lnTo>
                <a:cubicBezTo>
                  <a:pt x="212" y="531"/>
                  <a:pt x="212" y="531"/>
                  <a:pt x="212" y="531"/>
                </a:cubicBezTo>
                <a:cubicBezTo>
                  <a:pt x="213" y="529"/>
                  <a:pt x="212" y="528"/>
                  <a:pt x="210" y="527"/>
                </a:cubicBezTo>
                <a:close/>
                <a:moveTo>
                  <a:pt x="222" y="527"/>
                </a:moveTo>
                <a:cubicBezTo>
                  <a:pt x="220" y="533"/>
                  <a:pt x="226" y="528"/>
                  <a:pt x="222" y="527"/>
                </a:cubicBezTo>
                <a:close/>
                <a:moveTo>
                  <a:pt x="255" y="526"/>
                </a:moveTo>
                <a:lnTo>
                  <a:pt x="254" y="526"/>
                </a:lnTo>
                <a:lnTo>
                  <a:pt x="255" y="526"/>
                </a:lnTo>
                <a:lnTo>
                  <a:pt x="254" y="528"/>
                </a:lnTo>
                <a:cubicBezTo>
                  <a:pt x="254" y="529"/>
                  <a:pt x="254" y="529"/>
                  <a:pt x="255" y="530"/>
                </a:cubicBezTo>
                <a:cubicBezTo>
                  <a:pt x="255" y="528"/>
                  <a:pt x="257" y="528"/>
                  <a:pt x="257" y="527"/>
                </a:cubicBezTo>
                <a:lnTo>
                  <a:pt x="255" y="526"/>
                </a:lnTo>
                <a:lnTo>
                  <a:pt x="255" y="526"/>
                </a:lnTo>
                <a:close/>
                <a:moveTo>
                  <a:pt x="230" y="524"/>
                </a:moveTo>
                <a:cubicBezTo>
                  <a:pt x="226" y="529"/>
                  <a:pt x="228" y="537"/>
                  <a:pt x="228" y="543"/>
                </a:cubicBezTo>
                <a:cubicBezTo>
                  <a:pt x="226" y="542"/>
                  <a:pt x="224" y="537"/>
                  <a:pt x="222" y="539"/>
                </a:cubicBezTo>
                <a:cubicBezTo>
                  <a:pt x="221" y="541"/>
                  <a:pt x="222" y="543"/>
                  <a:pt x="223" y="544"/>
                </a:cubicBezTo>
                <a:cubicBezTo>
                  <a:pt x="227" y="548"/>
                  <a:pt x="235" y="544"/>
                  <a:pt x="236" y="554"/>
                </a:cubicBezTo>
                <a:cubicBezTo>
                  <a:pt x="235" y="550"/>
                  <a:pt x="238" y="546"/>
                  <a:pt x="237" y="543"/>
                </a:cubicBezTo>
                <a:lnTo>
                  <a:pt x="236" y="542"/>
                </a:lnTo>
                <a:lnTo>
                  <a:pt x="236" y="542"/>
                </a:lnTo>
                <a:lnTo>
                  <a:pt x="236" y="542"/>
                </a:lnTo>
                <a:lnTo>
                  <a:pt x="236" y="542"/>
                </a:lnTo>
                <a:lnTo>
                  <a:pt x="233" y="543"/>
                </a:lnTo>
                <a:cubicBezTo>
                  <a:pt x="228" y="542"/>
                  <a:pt x="231" y="533"/>
                  <a:pt x="235" y="530"/>
                </a:cubicBezTo>
                <a:cubicBezTo>
                  <a:pt x="234" y="527"/>
                  <a:pt x="231" y="526"/>
                  <a:pt x="230" y="524"/>
                </a:cubicBezTo>
                <a:close/>
                <a:moveTo>
                  <a:pt x="189" y="523"/>
                </a:moveTo>
                <a:cubicBezTo>
                  <a:pt x="189" y="523"/>
                  <a:pt x="188" y="523"/>
                  <a:pt x="187" y="524"/>
                </a:cubicBezTo>
                <a:cubicBezTo>
                  <a:pt x="189" y="527"/>
                  <a:pt x="190" y="523"/>
                  <a:pt x="189" y="523"/>
                </a:cubicBezTo>
                <a:close/>
                <a:moveTo>
                  <a:pt x="3410" y="520"/>
                </a:moveTo>
                <a:cubicBezTo>
                  <a:pt x="3410" y="520"/>
                  <a:pt x="3410" y="520"/>
                  <a:pt x="3410" y="521"/>
                </a:cubicBezTo>
                <a:lnTo>
                  <a:pt x="3411" y="521"/>
                </a:lnTo>
                <a:lnTo>
                  <a:pt x="3411" y="521"/>
                </a:lnTo>
                <a:lnTo>
                  <a:pt x="3412" y="523"/>
                </a:lnTo>
                <a:cubicBezTo>
                  <a:pt x="3412" y="522"/>
                  <a:pt x="3412" y="522"/>
                  <a:pt x="3412" y="522"/>
                </a:cubicBezTo>
                <a:lnTo>
                  <a:pt x="3411" y="521"/>
                </a:lnTo>
                <a:lnTo>
                  <a:pt x="3411" y="521"/>
                </a:lnTo>
                <a:cubicBezTo>
                  <a:pt x="3410" y="520"/>
                  <a:pt x="3410" y="520"/>
                  <a:pt x="3410" y="520"/>
                </a:cubicBezTo>
                <a:close/>
                <a:moveTo>
                  <a:pt x="259" y="518"/>
                </a:moveTo>
                <a:lnTo>
                  <a:pt x="259" y="521"/>
                </a:lnTo>
                <a:lnTo>
                  <a:pt x="259" y="521"/>
                </a:lnTo>
                <a:cubicBezTo>
                  <a:pt x="260" y="521"/>
                  <a:pt x="261" y="521"/>
                  <a:pt x="261" y="521"/>
                </a:cubicBezTo>
                <a:cubicBezTo>
                  <a:pt x="261" y="520"/>
                  <a:pt x="262" y="520"/>
                  <a:pt x="262" y="519"/>
                </a:cubicBezTo>
                <a:cubicBezTo>
                  <a:pt x="261" y="519"/>
                  <a:pt x="261" y="518"/>
                  <a:pt x="259" y="518"/>
                </a:cubicBezTo>
                <a:close/>
                <a:moveTo>
                  <a:pt x="225" y="516"/>
                </a:moveTo>
                <a:cubicBezTo>
                  <a:pt x="225" y="516"/>
                  <a:pt x="224" y="516"/>
                  <a:pt x="224" y="516"/>
                </a:cubicBezTo>
                <a:lnTo>
                  <a:pt x="224" y="516"/>
                </a:lnTo>
                <a:cubicBezTo>
                  <a:pt x="224" y="519"/>
                  <a:pt x="224" y="520"/>
                  <a:pt x="225" y="521"/>
                </a:cubicBezTo>
                <a:cubicBezTo>
                  <a:pt x="225" y="519"/>
                  <a:pt x="227" y="516"/>
                  <a:pt x="225" y="516"/>
                </a:cubicBezTo>
                <a:close/>
                <a:moveTo>
                  <a:pt x="248" y="514"/>
                </a:moveTo>
                <a:lnTo>
                  <a:pt x="248" y="515"/>
                </a:lnTo>
                <a:cubicBezTo>
                  <a:pt x="246" y="521"/>
                  <a:pt x="247" y="516"/>
                  <a:pt x="248" y="515"/>
                </a:cubicBezTo>
                <a:lnTo>
                  <a:pt x="248" y="514"/>
                </a:lnTo>
                <a:close/>
                <a:moveTo>
                  <a:pt x="3407" y="514"/>
                </a:moveTo>
                <a:cubicBezTo>
                  <a:pt x="3404" y="515"/>
                  <a:pt x="3399" y="514"/>
                  <a:pt x="3399" y="518"/>
                </a:cubicBezTo>
                <a:cubicBezTo>
                  <a:pt x="3402" y="520"/>
                  <a:pt x="3402" y="524"/>
                  <a:pt x="3405" y="527"/>
                </a:cubicBezTo>
                <a:cubicBezTo>
                  <a:pt x="3404" y="523"/>
                  <a:pt x="3408" y="524"/>
                  <a:pt x="3408" y="521"/>
                </a:cubicBezTo>
                <a:cubicBezTo>
                  <a:pt x="3407" y="520"/>
                  <a:pt x="3404" y="520"/>
                  <a:pt x="3404" y="518"/>
                </a:cubicBezTo>
                <a:lnTo>
                  <a:pt x="3404" y="518"/>
                </a:lnTo>
                <a:cubicBezTo>
                  <a:pt x="3405" y="517"/>
                  <a:pt x="3407" y="516"/>
                  <a:pt x="3407" y="514"/>
                </a:cubicBezTo>
                <a:close/>
                <a:moveTo>
                  <a:pt x="235" y="512"/>
                </a:moveTo>
                <a:cubicBezTo>
                  <a:pt x="234" y="512"/>
                  <a:pt x="234" y="513"/>
                  <a:pt x="234" y="513"/>
                </a:cubicBezTo>
                <a:lnTo>
                  <a:pt x="233" y="517"/>
                </a:lnTo>
                <a:cubicBezTo>
                  <a:pt x="234" y="517"/>
                  <a:pt x="235" y="517"/>
                  <a:pt x="235" y="517"/>
                </a:cubicBezTo>
                <a:lnTo>
                  <a:pt x="236" y="513"/>
                </a:lnTo>
                <a:lnTo>
                  <a:pt x="236" y="513"/>
                </a:lnTo>
                <a:cubicBezTo>
                  <a:pt x="235" y="512"/>
                  <a:pt x="235" y="512"/>
                  <a:pt x="235" y="512"/>
                </a:cubicBezTo>
                <a:close/>
                <a:moveTo>
                  <a:pt x="229" y="507"/>
                </a:moveTo>
                <a:cubicBezTo>
                  <a:pt x="228" y="510"/>
                  <a:pt x="227" y="518"/>
                  <a:pt x="229" y="521"/>
                </a:cubicBezTo>
                <a:lnTo>
                  <a:pt x="230" y="520"/>
                </a:lnTo>
                <a:cubicBezTo>
                  <a:pt x="230" y="516"/>
                  <a:pt x="230" y="512"/>
                  <a:pt x="229" y="507"/>
                </a:cubicBezTo>
                <a:close/>
                <a:moveTo>
                  <a:pt x="224" y="505"/>
                </a:moveTo>
                <a:cubicBezTo>
                  <a:pt x="224" y="506"/>
                  <a:pt x="224" y="506"/>
                  <a:pt x="223" y="506"/>
                </a:cubicBezTo>
                <a:lnTo>
                  <a:pt x="223" y="508"/>
                </a:lnTo>
                <a:cubicBezTo>
                  <a:pt x="224" y="508"/>
                  <a:pt x="224" y="508"/>
                  <a:pt x="225" y="508"/>
                </a:cubicBezTo>
                <a:lnTo>
                  <a:pt x="225" y="506"/>
                </a:lnTo>
                <a:lnTo>
                  <a:pt x="225" y="506"/>
                </a:lnTo>
                <a:cubicBezTo>
                  <a:pt x="225" y="505"/>
                  <a:pt x="225" y="505"/>
                  <a:pt x="224" y="505"/>
                </a:cubicBezTo>
                <a:close/>
                <a:moveTo>
                  <a:pt x="238" y="495"/>
                </a:moveTo>
                <a:lnTo>
                  <a:pt x="238" y="498"/>
                </a:lnTo>
                <a:cubicBezTo>
                  <a:pt x="239" y="498"/>
                  <a:pt x="239" y="498"/>
                  <a:pt x="240" y="498"/>
                </a:cubicBezTo>
                <a:lnTo>
                  <a:pt x="240" y="495"/>
                </a:lnTo>
                <a:cubicBezTo>
                  <a:pt x="239" y="495"/>
                  <a:pt x="238" y="495"/>
                  <a:pt x="238" y="495"/>
                </a:cubicBezTo>
                <a:close/>
                <a:moveTo>
                  <a:pt x="227" y="494"/>
                </a:moveTo>
                <a:cubicBezTo>
                  <a:pt x="225" y="497"/>
                  <a:pt x="225" y="504"/>
                  <a:pt x="231" y="505"/>
                </a:cubicBezTo>
                <a:cubicBezTo>
                  <a:pt x="230" y="502"/>
                  <a:pt x="234" y="503"/>
                  <a:pt x="233" y="499"/>
                </a:cubicBezTo>
                <a:cubicBezTo>
                  <a:pt x="230" y="500"/>
                  <a:pt x="229" y="499"/>
                  <a:pt x="230" y="496"/>
                </a:cubicBezTo>
                <a:lnTo>
                  <a:pt x="231" y="494"/>
                </a:lnTo>
                <a:lnTo>
                  <a:pt x="231" y="494"/>
                </a:lnTo>
                <a:lnTo>
                  <a:pt x="231" y="494"/>
                </a:lnTo>
                <a:lnTo>
                  <a:pt x="231" y="494"/>
                </a:lnTo>
                <a:lnTo>
                  <a:pt x="227" y="494"/>
                </a:lnTo>
                <a:close/>
                <a:moveTo>
                  <a:pt x="227" y="488"/>
                </a:moveTo>
                <a:cubicBezTo>
                  <a:pt x="226" y="489"/>
                  <a:pt x="227" y="492"/>
                  <a:pt x="229" y="490"/>
                </a:cubicBezTo>
                <a:cubicBezTo>
                  <a:pt x="228" y="489"/>
                  <a:pt x="228" y="488"/>
                  <a:pt x="227" y="488"/>
                </a:cubicBezTo>
                <a:close/>
                <a:moveTo>
                  <a:pt x="223" y="486"/>
                </a:moveTo>
                <a:cubicBezTo>
                  <a:pt x="222" y="490"/>
                  <a:pt x="221" y="494"/>
                  <a:pt x="224" y="495"/>
                </a:cubicBezTo>
                <a:lnTo>
                  <a:pt x="224" y="495"/>
                </a:lnTo>
                <a:cubicBezTo>
                  <a:pt x="228" y="494"/>
                  <a:pt x="225" y="489"/>
                  <a:pt x="223" y="486"/>
                </a:cubicBezTo>
                <a:close/>
                <a:moveTo>
                  <a:pt x="235" y="484"/>
                </a:moveTo>
                <a:lnTo>
                  <a:pt x="235" y="486"/>
                </a:lnTo>
                <a:cubicBezTo>
                  <a:pt x="236" y="486"/>
                  <a:pt x="236" y="486"/>
                  <a:pt x="237" y="486"/>
                </a:cubicBezTo>
                <a:lnTo>
                  <a:pt x="237" y="484"/>
                </a:lnTo>
                <a:lnTo>
                  <a:pt x="235" y="484"/>
                </a:lnTo>
                <a:close/>
                <a:moveTo>
                  <a:pt x="226" y="483"/>
                </a:moveTo>
                <a:cubicBezTo>
                  <a:pt x="226" y="484"/>
                  <a:pt x="226" y="486"/>
                  <a:pt x="228" y="487"/>
                </a:cubicBezTo>
                <a:lnTo>
                  <a:pt x="228" y="487"/>
                </a:lnTo>
                <a:cubicBezTo>
                  <a:pt x="230" y="485"/>
                  <a:pt x="228" y="484"/>
                  <a:pt x="226" y="483"/>
                </a:cubicBezTo>
                <a:close/>
                <a:moveTo>
                  <a:pt x="3390" y="469"/>
                </a:moveTo>
                <a:cubicBezTo>
                  <a:pt x="3390" y="468"/>
                  <a:pt x="3389" y="469"/>
                  <a:pt x="3390" y="470"/>
                </a:cubicBezTo>
                <a:cubicBezTo>
                  <a:pt x="3390" y="470"/>
                  <a:pt x="3391" y="470"/>
                  <a:pt x="3391" y="470"/>
                </a:cubicBezTo>
                <a:lnTo>
                  <a:pt x="3391" y="470"/>
                </a:lnTo>
                <a:cubicBezTo>
                  <a:pt x="3395" y="474"/>
                  <a:pt x="3392" y="469"/>
                  <a:pt x="3390" y="469"/>
                </a:cubicBezTo>
                <a:close/>
                <a:moveTo>
                  <a:pt x="3393" y="450"/>
                </a:moveTo>
                <a:cubicBezTo>
                  <a:pt x="3394" y="454"/>
                  <a:pt x="3391" y="454"/>
                  <a:pt x="3391" y="456"/>
                </a:cubicBezTo>
                <a:cubicBezTo>
                  <a:pt x="3393" y="458"/>
                  <a:pt x="3393" y="456"/>
                  <a:pt x="3396" y="456"/>
                </a:cubicBezTo>
                <a:lnTo>
                  <a:pt x="3396" y="456"/>
                </a:lnTo>
                <a:cubicBezTo>
                  <a:pt x="3397" y="452"/>
                  <a:pt x="3395" y="451"/>
                  <a:pt x="3393" y="450"/>
                </a:cubicBezTo>
                <a:close/>
                <a:moveTo>
                  <a:pt x="3405" y="443"/>
                </a:moveTo>
                <a:cubicBezTo>
                  <a:pt x="3405" y="443"/>
                  <a:pt x="3404" y="443"/>
                  <a:pt x="3404" y="443"/>
                </a:cubicBezTo>
                <a:cubicBezTo>
                  <a:pt x="3402" y="444"/>
                  <a:pt x="3403" y="449"/>
                  <a:pt x="3403" y="452"/>
                </a:cubicBezTo>
                <a:lnTo>
                  <a:pt x="3407" y="452"/>
                </a:lnTo>
                <a:lnTo>
                  <a:pt x="3407" y="452"/>
                </a:lnTo>
                <a:lnTo>
                  <a:pt x="3407" y="452"/>
                </a:lnTo>
                <a:lnTo>
                  <a:pt x="3407" y="452"/>
                </a:lnTo>
                <a:lnTo>
                  <a:pt x="3407" y="449"/>
                </a:lnTo>
                <a:cubicBezTo>
                  <a:pt x="3407" y="446"/>
                  <a:pt x="3408" y="443"/>
                  <a:pt x="3405" y="443"/>
                </a:cubicBezTo>
                <a:close/>
                <a:moveTo>
                  <a:pt x="3400" y="441"/>
                </a:moveTo>
                <a:cubicBezTo>
                  <a:pt x="3400" y="442"/>
                  <a:pt x="3398" y="442"/>
                  <a:pt x="3398" y="443"/>
                </a:cubicBezTo>
                <a:cubicBezTo>
                  <a:pt x="3399" y="443"/>
                  <a:pt x="3400" y="443"/>
                  <a:pt x="3401" y="444"/>
                </a:cubicBezTo>
                <a:lnTo>
                  <a:pt x="3401" y="442"/>
                </a:lnTo>
                <a:lnTo>
                  <a:pt x="3401" y="442"/>
                </a:lnTo>
                <a:cubicBezTo>
                  <a:pt x="3401" y="441"/>
                  <a:pt x="3401" y="440"/>
                  <a:pt x="3400" y="441"/>
                </a:cubicBezTo>
                <a:close/>
                <a:moveTo>
                  <a:pt x="3393" y="433"/>
                </a:moveTo>
                <a:cubicBezTo>
                  <a:pt x="3393" y="435"/>
                  <a:pt x="3390" y="434"/>
                  <a:pt x="3390" y="435"/>
                </a:cubicBezTo>
                <a:cubicBezTo>
                  <a:pt x="3391" y="435"/>
                  <a:pt x="3391" y="437"/>
                  <a:pt x="3393" y="436"/>
                </a:cubicBezTo>
                <a:lnTo>
                  <a:pt x="3393" y="436"/>
                </a:lnTo>
                <a:cubicBezTo>
                  <a:pt x="3392" y="435"/>
                  <a:pt x="3394" y="434"/>
                  <a:pt x="3393" y="433"/>
                </a:cubicBezTo>
                <a:close/>
                <a:moveTo>
                  <a:pt x="209" y="431"/>
                </a:moveTo>
                <a:cubicBezTo>
                  <a:pt x="209" y="432"/>
                  <a:pt x="207" y="436"/>
                  <a:pt x="209" y="436"/>
                </a:cubicBezTo>
                <a:cubicBezTo>
                  <a:pt x="210" y="436"/>
                  <a:pt x="211" y="435"/>
                  <a:pt x="212" y="433"/>
                </a:cubicBezTo>
                <a:lnTo>
                  <a:pt x="212" y="431"/>
                </a:lnTo>
                <a:lnTo>
                  <a:pt x="212" y="431"/>
                </a:lnTo>
                <a:lnTo>
                  <a:pt x="212" y="431"/>
                </a:lnTo>
                <a:lnTo>
                  <a:pt x="212" y="431"/>
                </a:lnTo>
                <a:lnTo>
                  <a:pt x="209" y="431"/>
                </a:lnTo>
                <a:close/>
                <a:moveTo>
                  <a:pt x="210" y="429"/>
                </a:moveTo>
                <a:cubicBezTo>
                  <a:pt x="209" y="429"/>
                  <a:pt x="209" y="429"/>
                  <a:pt x="209" y="430"/>
                </a:cubicBezTo>
                <a:lnTo>
                  <a:pt x="209" y="430"/>
                </a:lnTo>
                <a:cubicBezTo>
                  <a:pt x="211" y="429"/>
                  <a:pt x="214" y="432"/>
                  <a:pt x="214" y="429"/>
                </a:cubicBezTo>
                <a:cubicBezTo>
                  <a:pt x="213" y="430"/>
                  <a:pt x="211" y="428"/>
                  <a:pt x="210" y="429"/>
                </a:cubicBezTo>
                <a:close/>
                <a:moveTo>
                  <a:pt x="221" y="426"/>
                </a:moveTo>
                <a:cubicBezTo>
                  <a:pt x="220" y="427"/>
                  <a:pt x="219" y="428"/>
                  <a:pt x="219" y="430"/>
                </a:cubicBezTo>
                <a:lnTo>
                  <a:pt x="219" y="430"/>
                </a:lnTo>
                <a:cubicBezTo>
                  <a:pt x="220" y="431"/>
                  <a:pt x="222" y="430"/>
                  <a:pt x="222" y="429"/>
                </a:cubicBezTo>
                <a:cubicBezTo>
                  <a:pt x="222" y="427"/>
                  <a:pt x="222" y="426"/>
                  <a:pt x="221" y="426"/>
                </a:cubicBezTo>
                <a:close/>
                <a:moveTo>
                  <a:pt x="3394" y="425"/>
                </a:moveTo>
                <a:cubicBezTo>
                  <a:pt x="3393" y="425"/>
                  <a:pt x="3392" y="426"/>
                  <a:pt x="3393" y="428"/>
                </a:cubicBezTo>
                <a:cubicBezTo>
                  <a:pt x="3394" y="428"/>
                  <a:pt x="3395" y="428"/>
                  <a:pt x="3397" y="427"/>
                </a:cubicBezTo>
                <a:lnTo>
                  <a:pt x="3398" y="426"/>
                </a:lnTo>
                <a:lnTo>
                  <a:pt x="3398" y="425"/>
                </a:lnTo>
                <a:lnTo>
                  <a:pt x="3398" y="425"/>
                </a:lnTo>
                <a:lnTo>
                  <a:pt x="3398" y="426"/>
                </a:lnTo>
                <a:lnTo>
                  <a:pt x="3396" y="426"/>
                </a:lnTo>
                <a:cubicBezTo>
                  <a:pt x="3395" y="425"/>
                  <a:pt x="3395" y="425"/>
                  <a:pt x="3394" y="425"/>
                </a:cubicBezTo>
                <a:close/>
                <a:moveTo>
                  <a:pt x="3399" y="423"/>
                </a:moveTo>
                <a:cubicBezTo>
                  <a:pt x="3400" y="426"/>
                  <a:pt x="3403" y="427"/>
                  <a:pt x="3404" y="429"/>
                </a:cubicBezTo>
                <a:cubicBezTo>
                  <a:pt x="3404" y="428"/>
                  <a:pt x="3405" y="428"/>
                  <a:pt x="3405" y="427"/>
                </a:cubicBezTo>
                <a:lnTo>
                  <a:pt x="3405" y="426"/>
                </a:lnTo>
                <a:lnTo>
                  <a:pt x="3405" y="425"/>
                </a:lnTo>
                <a:lnTo>
                  <a:pt x="3405" y="425"/>
                </a:lnTo>
                <a:lnTo>
                  <a:pt x="3405" y="426"/>
                </a:lnTo>
                <a:lnTo>
                  <a:pt x="3404" y="426"/>
                </a:lnTo>
                <a:cubicBezTo>
                  <a:pt x="3401" y="426"/>
                  <a:pt x="3402" y="423"/>
                  <a:pt x="3399" y="423"/>
                </a:cubicBezTo>
                <a:close/>
                <a:moveTo>
                  <a:pt x="207" y="408"/>
                </a:moveTo>
                <a:lnTo>
                  <a:pt x="207" y="414"/>
                </a:lnTo>
                <a:cubicBezTo>
                  <a:pt x="208" y="414"/>
                  <a:pt x="210" y="414"/>
                  <a:pt x="211" y="413"/>
                </a:cubicBezTo>
                <a:lnTo>
                  <a:pt x="211" y="414"/>
                </a:lnTo>
                <a:cubicBezTo>
                  <a:pt x="211" y="413"/>
                  <a:pt x="211" y="413"/>
                  <a:pt x="211" y="413"/>
                </a:cubicBezTo>
                <a:cubicBezTo>
                  <a:pt x="211" y="410"/>
                  <a:pt x="210" y="408"/>
                  <a:pt x="207" y="408"/>
                </a:cubicBezTo>
                <a:close/>
                <a:moveTo>
                  <a:pt x="3400" y="406"/>
                </a:moveTo>
                <a:cubicBezTo>
                  <a:pt x="3401" y="407"/>
                  <a:pt x="3400" y="410"/>
                  <a:pt x="3401" y="410"/>
                </a:cubicBezTo>
                <a:cubicBezTo>
                  <a:pt x="3402" y="409"/>
                  <a:pt x="3402" y="408"/>
                  <a:pt x="3403" y="408"/>
                </a:cubicBezTo>
                <a:lnTo>
                  <a:pt x="3403" y="407"/>
                </a:lnTo>
                <a:lnTo>
                  <a:pt x="3404" y="407"/>
                </a:lnTo>
                <a:lnTo>
                  <a:pt x="3403" y="407"/>
                </a:lnTo>
                <a:lnTo>
                  <a:pt x="3403" y="407"/>
                </a:lnTo>
                <a:lnTo>
                  <a:pt x="3402" y="407"/>
                </a:lnTo>
                <a:cubicBezTo>
                  <a:pt x="3401" y="406"/>
                  <a:pt x="3401" y="406"/>
                  <a:pt x="3400" y="406"/>
                </a:cubicBezTo>
                <a:close/>
                <a:moveTo>
                  <a:pt x="3394" y="399"/>
                </a:moveTo>
                <a:cubicBezTo>
                  <a:pt x="3393" y="399"/>
                  <a:pt x="3392" y="400"/>
                  <a:pt x="3393" y="401"/>
                </a:cubicBezTo>
                <a:cubicBezTo>
                  <a:pt x="3396" y="400"/>
                  <a:pt x="3395" y="399"/>
                  <a:pt x="3394" y="399"/>
                </a:cubicBezTo>
                <a:close/>
                <a:moveTo>
                  <a:pt x="208" y="396"/>
                </a:moveTo>
                <a:cubicBezTo>
                  <a:pt x="205" y="398"/>
                  <a:pt x="201" y="410"/>
                  <a:pt x="204" y="411"/>
                </a:cubicBezTo>
                <a:cubicBezTo>
                  <a:pt x="204" y="404"/>
                  <a:pt x="211" y="406"/>
                  <a:pt x="213" y="403"/>
                </a:cubicBezTo>
                <a:lnTo>
                  <a:pt x="214" y="401"/>
                </a:lnTo>
                <a:lnTo>
                  <a:pt x="215" y="401"/>
                </a:lnTo>
                <a:lnTo>
                  <a:pt x="214" y="400"/>
                </a:lnTo>
                <a:lnTo>
                  <a:pt x="214" y="401"/>
                </a:lnTo>
                <a:lnTo>
                  <a:pt x="213" y="400"/>
                </a:lnTo>
                <a:cubicBezTo>
                  <a:pt x="212" y="398"/>
                  <a:pt x="211" y="397"/>
                  <a:pt x="208" y="396"/>
                </a:cubicBezTo>
                <a:close/>
                <a:moveTo>
                  <a:pt x="213" y="388"/>
                </a:moveTo>
                <a:lnTo>
                  <a:pt x="212" y="389"/>
                </a:lnTo>
                <a:lnTo>
                  <a:pt x="212" y="388"/>
                </a:lnTo>
                <a:cubicBezTo>
                  <a:pt x="210" y="388"/>
                  <a:pt x="209" y="389"/>
                  <a:pt x="208" y="390"/>
                </a:cubicBezTo>
                <a:cubicBezTo>
                  <a:pt x="210" y="390"/>
                  <a:pt x="211" y="390"/>
                  <a:pt x="212" y="389"/>
                </a:cubicBezTo>
                <a:lnTo>
                  <a:pt x="212" y="389"/>
                </a:lnTo>
                <a:lnTo>
                  <a:pt x="213" y="389"/>
                </a:lnTo>
                <a:lnTo>
                  <a:pt x="213" y="388"/>
                </a:lnTo>
                <a:close/>
                <a:moveTo>
                  <a:pt x="204" y="387"/>
                </a:moveTo>
                <a:cubicBezTo>
                  <a:pt x="204" y="387"/>
                  <a:pt x="203" y="388"/>
                  <a:pt x="202" y="390"/>
                </a:cubicBezTo>
                <a:cubicBezTo>
                  <a:pt x="209" y="394"/>
                  <a:pt x="207" y="387"/>
                  <a:pt x="204" y="387"/>
                </a:cubicBezTo>
                <a:close/>
                <a:moveTo>
                  <a:pt x="3402" y="384"/>
                </a:moveTo>
                <a:cubicBezTo>
                  <a:pt x="3400" y="387"/>
                  <a:pt x="3396" y="388"/>
                  <a:pt x="3392" y="387"/>
                </a:cubicBezTo>
                <a:lnTo>
                  <a:pt x="3392" y="390"/>
                </a:lnTo>
                <a:cubicBezTo>
                  <a:pt x="3397" y="390"/>
                  <a:pt x="3402" y="389"/>
                  <a:pt x="3403" y="392"/>
                </a:cubicBezTo>
                <a:lnTo>
                  <a:pt x="3404" y="393"/>
                </a:lnTo>
                <a:cubicBezTo>
                  <a:pt x="3402" y="390"/>
                  <a:pt x="3405" y="387"/>
                  <a:pt x="3402" y="384"/>
                </a:cubicBezTo>
                <a:close/>
                <a:moveTo>
                  <a:pt x="3392" y="381"/>
                </a:moveTo>
                <a:cubicBezTo>
                  <a:pt x="3390" y="384"/>
                  <a:pt x="3385" y="383"/>
                  <a:pt x="3384" y="387"/>
                </a:cubicBezTo>
                <a:cubicBezTo>
                  <a:pt x="3389" y="386"/>
                  <a:pt x="3389" y="387"/>
                  <a:pt x="3392" y="386"/>
                </a:cubicBezTo>
                <a:lnTo>
                  <a:pt x="3392" y="381"/>
                </a:lnTo>
                <a:close/>
                <a:moveTo>
                  <a:pt x="203" y="381"/>
                </a:moveTo>
                <a:cubicBezTo>
                  <a:pt x="201" y="381"/>
                  <a:pt x="199" y="381"/>
                  <a:pt x="198" y="383"/>
                </a:cubicBezTo>
                <a:cubicBezTo>
                  <a:pt x="199" y="382"/>
                  <a:pt x="205" y="384"/>
                  <a:pt x="207" y="383"/>
                </a:cubicBezTo>
                <a:lnTo>
                  <a:pt x="208" y="382"/>
                </a:lnTo>
                <a:lnTo>
                  <a:pt x="209" y="383"/>
                </a:lnTo>
                <a:lnTo>
                  <a:pt x="208" y="382"/>
                </a:lnTo>
                <a:lnTo>
                  <a:pt x="208" y="382"/>
                </a:lnTo>
                <a:lnTo>
                  <a:pt x="208" y="382"/>
                </a:lnTo>
                <a:cubicBezTo>
                  <a:pt x="206" y="382"/>
                  <a:pt x="205" y="381"/>
                  <a:pt x="203" y="381"/>
                </a:cubicBezTo>
                <a:close/>
                <a:moveTo>
                  <a:pt x="186" y="381"/>
                </a:moveTo>
                <a:cubicBezTo>
                  <a:pt x="184" y="381"/>
                  <a:pt x="182" y="382"/>
                  <a:pt x="180" y="383"/>
                </a:cubicBezTo>
                <a:cubicBezTo>
                  <a:pt x="183" y="383"/>
                  <a:pt x="187" y="383"/>
                  <a:pt x="191" y="385"/>
                </a:cubicBezTo>
                <a:cubicBezTo>
                  <a:pt x="191" y="383"/>
                  <a:pt x="192" y="383"/>
                  <a:pt x="192" y="382"/>
                </a:cubicBezTo>
                <a:lnTo>
                  <a:pt x="193" y="382"/>
                </a:lnTo>
                <a:lnTo>
                  <a:pt x="193" y="383"/>
                </a:lnTo>
                <a:lnTo>
                  <a:pt x="193" y="382"/>
                </a:lnTo>
                <a:lnTo>
                  <a:pt x="193" y="382"/>
                </a:lnTo>
                <a:lnTo>
                  <a:pt x="190" y="381"/>
                </a:lnTo>
                <a:cubicBezTo>
                  <a:pt x="189" y="381"/>
                  <a:pt x="188" y="380"/>
                  <a:pt x="186" y="381"/>
                </a:cubicBezTo>
                <a:close/>
                <a:moveTo>
                  <a:pt x="169" y="380"/>
                </a:moveTo>
                <a:cubicBezTo>
                  <a:pt x="168" y="382"/>
                  <a:pt x="173" y="385"/>
                  <a:pt x="174" y="383"/>
                </a:cubicBezTo>
                <a:lnTo>
                  <a:pt x="175" y="382"/>
                </a:lnTo>
                <a:lnTo>
                  <a:pt x="175" y="382"/>
                </a:lnTo>
                <a:lnTo>
                  <a:pt x="175" y="381"/>
                </a:lnTo>
                <a:lnTo>
                  <a:pt x="175" y="382"/>
                </a:lnTo>
                <a:lnTo>
                  <a:pt x="174" y="382"/>
                </a:lnTo>
                <a:cubicBezTo>
                  <a:pt x="173" y="381"/>
                  <a:pt x="171" y="381"/>
                  <a:pt x="169" y="380"/>
                </a:cubicBezTo>
                <a:close/>
                <a:moveTo>
                  <a:pt x="139" y="378"/>
                </a:moveTo>
                <a:cubicBezTo>
                  <a:pt x="138" y="380"/>
                  <a:pt x="140" y="380"/>
                  <a:pt x="138" y="382"/>
                </a:cubicBezTo>
                <a:lnTo>
                  <a:pt x="138" y="383"/>
                </a:lnTo>
                <a:cubicBezTo>
                  <a:pt x="140" y="383"/>
                  <a:pt x="142" y="383"/>
                  <a:pt x="141" y="384"/>
                </a:cubicBezTo>
                <a:cubicBezTo>
                  <a:pt x="146" y="385"/>
                  <a:pt x="146" y="382"/>
                  <a:pt x="146" y="379"/>
                </a:cubicBezTo>
                <a:cubicBezTo>
                  <a:pt x="142" y="377"/>
                  <a:pt x="144" y="383"/>
                  <a:pt x="140" y="381"/>
                </a:cubicBezTo>
                <a:cubicBezTo>
                  <a:pt x="140" y="380"/>
                  <a:pt x="142" y="380"/>
                  <a:pt x="142" y="378"/>
                </a:cubicBezTo>
                <a:lnTo>
                  <a:pt x="139" y="378"/>
                </a:lnTo>
                <a:close/>
                <a:moveTo>
                  <a:pt x="150" y="375"/>
                </a:moveTo>
                <a:cubicBezTo>
                  <a:pt x="150" y="378"/>
                  <a:pt x="149" y="380"/>
                  <a:pt x="147" y="382"/>
                </a:cubicBezTo>
                <a:cubicBezTo>
                  <a:pt x="149" y="386"/>
                  <a:pt x="155" y="385"/>
                  <a:pt x="156" y="381"/>
                </a:cubicBezTo>
                <a:cubicBezTo>
                  <a:pt x="155" y="380"/>
                  <a:pt x="151" y="379"/>
                  <a:pt x="154" y="377"/>
                </a:cubicBezTo>
                <a:lnTo>
                  <a:pt x="155" y="377"/>
                </a:lnTo>
                <a:lnTo>
                  <a:pt x="155" y="377"/>
                </a:lnTo>
                <a:lnTo>
                  <a:pt x="155" y="377"/>
                </a:lnTo>
                <a:lnTo>
                  <a:pt x="155" y="377"/>
                </a:lnTo>
                <a:lnTo>
                  <a:pt x="153" y="375"/>
                </a:lnTo>
                <a:cubicBezTo>
                  <a:pt x="152" y="375"/>
                  <a:pt x="151" y="375"/>
                  <a:pt x="150" y="375"/>
                </a:cubicBezTo>
                <a:close/>
                <a:moveTo>
                  <a:pt x="111" y="361"/>
                </a:moveTo>
                <a:lnTo>
                  <a:pt x="110" y="366"/>
                </a:lnTo>
                <a:lnTo>
                  <a:pt x="111" y="367"/>
                </a:lnTo>
                <a:cubicBezTo>
                  <a:pt x="114" y="368"/>
                  <a:pt x="114" y="365"/>
                  <a:pt x="115" y="363"/>
                </a:cubicBezTo>
                <a:cubicBezTo>
                  <a:pt x="112" y="364"/>
                  <a:pt x="113" y="361"/>
                  <a:pt x="111" y="361"/>
                </a:cubicBezTo>
                <a:close/>
                <a:moveTo>
                  <a:pt x="62" y="360"/>
                </a:moveTo>
                <a:cubicBezTo>
                  <a:pt x="62" y="363"/>
                  <a:pt x="60" y="362"/>
                  <a:pt x="60" y="365"/>
                </a:cubicBezTo>
                <a:cubicBezTo>
                  <a:pt x="63" y="367"/>
                  <a:pt x="63" y="360"/>
                  <a:pt x="62" y="360"/>
                </a:cubicBezTo>
                <a:close/>
                <a:moveTo>
                  <a:pt x="3391" y="356"/>
                </a:moveTo>
                <a:cubicBezTo>
                  <a:pt x="3391" y="357"/>
                  <a:pt x="3390" y="357"/>
                  <a:pt x="3389" y="357"/>
                </a:cubicBezTo>
                <a:lnTo>
                  <a:pt x="3389" y="362"/>
                </a:lnTo>
                <a:cubicBezTo>
                  <a:pt x="3393" y="361"/>
                  <a:pt x="3392" y="365"/>
                  <a:pt x="3396" y="364"/>
                </a:cubicBezTo>
                <a:cubicBezTo>
                  <a:pt x="3396" y="362"/>
                  <a:pt x="3398" y="358"/>
                  <a:pt x="3395" y="358"/>
                </a:cubicBezTo>
                <a:lnTo>
                  <a:pt x="3396" y="359"/>
                </a:lnTo>
                <a:cubicBezTo>
                  <a:pt x="3394" y="363"/>
                  <a:pt x="3393" y="358"/>
                  <a:pt x="3391" y="356"/>
                </a:cubicBezTo>
                <a:close/>
                <a:moveTo>
                  <a:pt x="105" y="341"/>
                </a:moveTo>
                <a:cubicBezTo>
                  <a:pt x="104" y="348"/>
                  <a:pt x="110" y="342"/>
                  <a:pt x="105" y="341"/>
                </a:cubicBezTo>
                <a:close/>
                <a:moveTo>
                  <a:pt x="88" y="340"/>
                </a:moveTo>
                <a:cubicBezTo>
                  <a:pt x="88" y="341"/>
                  <a:pt x="85" y="340"/>
                  <a:pt x="85" y="341"/>
                </a:cubicBezTo>
                <a:cubicBezTo>
                  <a:pt x="87" y="344"/>
                  <a:pt x="84" y="350"/>
                  <a:pt x="89" y="350"/>
                </a:cubicBezTo>
                <a:lnTo>
                  <a:pt x="89" y="351"/>
                </a:lnTo>
                <a:cubicBezTo>
                  <a:pt x="92" y="348"/>
                  <a:pt x="89" y="344"/>
                  <a:pt x="88" y="340"/>
                </a:cubicBezTo>
                <a:close/>
                <a:moveTo>
                  <a:pt x="3388" y="339"/>
                </a:moveTo>
                <a:cubicBezTo>
                  <a:pt x="3388" y="341"/>
                  <a:pt x="3386" y="340"/>
                  <a:pt x="3386" y="343"/>
                </a:cubicBezTo>
                <a:cubicBezTo>
                  <a:pt x="3390" y="344"/>
                  <a:pt x="3393" y="340"/>
                  <a:pt x="3395" y="343"/>
                </a:cubicBezTo>
                <a:lnTo>
                  <a:pt x="3396" y="344"/>
                </a:lnTo>
                <a:cubicBezTo>
                  <a:pt x="3396" y="340"/>
                  <a:pt x="3391" y="341"/>
                  <a:pt x="3388" y="339"/>
                </a:cubicBezTo>
                <a:close/>
                <a:moveTo>
                  <a:pt x="73" y="338"/>
                </a:moveTo>
                <a:cubicBezTo>
                  <a:pt x="73" y="341"/>
                  <a:pt x="74" y="342"/>
                  <a:pt x="72" y="340"/>
                </a:cubicBezTo>
                <a:cubicBezTo>
                  <a:pt x="73" y="348"/>
                  <a:pt x="67" y="352"/>
                  <a:pt x="68" y="360"/>
                </a:cubicBezTo>
                <a:lnTo>
                  <a:pt x="69" y="361"/>
                </a:lnTo>
                <a:cubicBezTo>
                  <a:pt x="75" y="362"/>
                  <a:pt x="74" y="352"/>
                  <a:pt x="72" y="349"/>
                </a:cubicBezTo>
                <a:cubicBezTo>
                  <a:pt x="74" y="347"/>
                  <a:pt x="74" y="343"/>
                  <a:pt x="77" y="341"/>
                </a:cubicBezTo>
                <a:lnTo>
                  <a:pt x="80" y="341"/>
                </a:lnTo>
                <a:cubicBezTo>
                  <a:pt x="80" y="344"/>
                  <a:pt x="81" y="352"/>
                  <a:pt x="84" y="349"/>
                </a:cubicBezTo>
                <a:cubicBezTo>
                  <a:pt x="82" y="348"/>
                  <a:pt x="84" y="344"/>
                  <a:pt x="84" y="342"/>
                </a:cubicBezTo>
                <a:cubicBezTo>
                  <a:pt x="78" y="338"/>
                  <a:pt x="76" y="341"/>
                  <a:pt x="73" y="338"/>
                </a:cubicBezTo>
                <a:close/>
                <a:moveTo>
                  <a:pt x="94" y="334"/>
                </a:moveTo>
                <a:cubicBezTo>
                  <a:pt x="93" y="334"/>
                  <a:pt x="93" y="334"/>
                  <a:pt x="93" y="335"/>
                </a:cubicBezTo>
                <a:cubicBezTo>
                  <a:pt x="92" y="340"/>
                  <a:pt x="93" y="346"/>
                  <a:pt x="97" y="345"/>
                </a:cubicBezTo>
                <a:lnTo>
                  <a:pt x="99" y="343"/>
                </a:lnTo>
                <a:lnTo>
                  <a:pt x="99" y="344"/>
                </a:lnTo>
                <a:lnTo>
                  <a:pt x="99" y="343"/>
                </a:lnTo>
                <a:lnTo>
                  <a:pt x="99" y="343"/>
                </a:lnTo>
                <a:lnTo>
                  <a:pt x="98" y="342"/>
                </a:lnTo>
                <a:cubicBezTo>
                  <a:pt x="97" y="340"/>
                  <a:pt x="96" y="338"/>
                  <a:pt x="96" y="334"/>
                </a:cubicBezTo>
                <a:cubicBezTo>
                  <a:pt x="95" y="334"/>
                  <a:pt x="94" y="334"/>
                  <a:pt x="94" y="334"/>
                </a:cubicBezTo>
                <a:close/>
                <a:moveTo>
                  <a:pt x="102" y="330"/>
                </a:moveTo>
                <a:lnTo>
                  <a:pt x="102" y="330"/>
                </a:lnTo>
                <a:cubicBezTo>
                  <a:pt x="101" y="331"/>
                  <a:pt x="99" y="336"/>
                  <a:pt x="102" y="335"/>
                </a:cubicBezTo>
                <a:cubicBezTo>
                  <a:pt x="104" y="335"/>
                  <a:pt x="104" y="330"/>
                  <a:pt x="102" y="330"/>
                </a:cubicBezTo>
                <a:close/>
                <a:moveTo>
                  <a:pt x="3401" y="327"/>
                </a:moveTo>
                <a:lnTo>
                  <a:pt x="3401" y="330"/>
                </a:lnTo>
                <a:lnTo>
                  <a:pt x="3403" y="330"/>
                </a:lnTo>
                <a:lnTo>
                  <a:pt x="3403" y="327"/>
                </a:lnTo>
                <a:lnTo>
                  <a:pt x="3401" y="327"/>
                </a:lnTo>
                <a:close/>
                <a:moveTo>
                  <a:pt x="3389" y="327"/>
                </a:moveTo>
                <a:cubicBezTo>
                  <a:pt x="3388" y="327"/>
                  <a:pt x="3388" y="327"/>
                  <a:pt x="3387" y="330"/>
                </a:cubicBezTo>
                <a:cubicBezTo>
                  <a:pt x="3392" y="330"/>
                  <a:pt x="3387" y="335"/>
                  <a:pt x="3389" y="338"/>
                </a:cubicBezTo>
                <a:cubicBezTo>
                  <a:pt x="3393" y="339"/>
                  <a:pt x="3394" y="336"/>
                  <a:pt x="3394" y="333"/>
                </a:cubicBezTo>
                <a:lnTo>
                  <a:pt x="3395" y="330"/>
                </a:lnTo>
                <a:lnTo>
                  <a:pt x="3395" y="330"/>
                </a:lnTo>
                <a:lnTo>
                  <a:pt x="3395" y="330"/>
                </a:lnTo>
                <a:lnTo>
                  <a:pt x="3395" y="330"/>
                </a:lnTo>
                <a:lnTo>
                  <a:pt x="3394" y="329"/>
                </a:lnTo>
                <a:cubicBezTo>
                  <a:pt x="3392" y="329"/>
                  <a:pt x="3391" y="327"/>
                  <a:pt x="3389" y="327"/>
                </a:cubicBezTo>
                <a:close/>
                <a:moveTo>
                  <a:pt x="86" y="326"/>
                </a:moveTo>
                <a:lnTo>
                  <a:pt x="86" y="327"/>
                </a:lnTo>
                <a:cubicBezTo>
                  <a:pt x="85" y="329"/>
                  <a:pt x="87" y="335"/>
                  <a:pt x="91" y="335"/>
                </a:cubicBezTo>
                <a:cubicBezTo>
                  <a:pt x="90" y="333"/>
                  <a:pt x="93" y="329"/>
                  <a:pt x="90" y="329"/>
                </a:cubicBezTo>
                <a:cubicBezTo>
                  <a:pt x="90" y="331"/>
                  <a:pt x="91" y="335"/>
                  <a:pt x="88" y="333"/>
                </a:cubicBezTo>
                <a:lnTo>
                  <a:pt x="89" y="327"/>
                </a:lnTo>
                <a:cubicBezTo>
                  <a:pt x="88" y="326"/>
                  <a:pt x="87" y="326"/>
                  <a:pt x="86" y="326"/>
                </a:cubicBezTo>
                <a:close/>
                <a:moveTo>
                  <a:pt x="70" y="325"/>
                </a:moveTo>
                <a:cubicBezTo>
                  <a:pt x="69" y="327"/>
                  <a:pt x="69" y="329"/>
                  <a:pt x="69" y="330"/>
                </a:cubicBezTo>
                <a:lnTo>
                  <a:pt x="69" y="331"/>
                </a:lnTo>
                <a:cubicBezTo>
                  <a:pt x="72" y="333"/>
                  <a:pt x="73" y="326"/>
                  <a:pt x="70" y="325"/>
                </a:cubicBezTo>
                <a:close/>
                <a:moveTo>
                  <a:pt x="75" y="325"/>
                </a:moveTo>
                <a:lnTo>
                  <a:pt x="75" y="326"/>
                </a:lnTo>
                <a:cubicBezTo>
                  <a:pt x="74" y="328"/>
                  <a:pt x="75" y="331"/>
                  <a:pt x="77" y="334"/>
                </a:cubicBezTo>
                <a:cubicBezTo>
                  <a:pt x="78" y="333"/>
                  <a:pt x="78" y="329"/>
                  <a:pt x="78" y="326"/>
                </a:cubicBezTo>
                <a:cubicBezTo>
                  <a:pt x="77" y="326"/>
                  <a:pt x="76" y="325"/>
                  <a:pt x="75" y="325"/>
                </a:cubicBezTo>
                <a:close/>
                <a:moveTo>
                  <a:pt x="108" y="324"/>
                </a:moveTo>
                <a:lnTo>
                  <a:pt x="107" y="328"/>
                </a:lnTo>
                <a:cubicBezTo>
                  <a:pt x="108" y="328"/>
                  <a:pt x="109" y="328"/>
                  <a:pt x="110" y="327"/>
                </a:cubicBezTo>
                <a:lnTo>
                  <a:pt x="112" y="326"/>
                </a:lnTo>
                <a:lnTo>
                  <a:pt x="112" y="326"/>
                </a:lnTo>
                <a:lnTo>
                  <a:pt x="112" y="326"/>
                </a:lnTo>
                <a:lnTo>
                  <a:pt x="112" y="326"/>
                </a:lnTo>
                <a:lnTo>
                  <a:pt x="110" y="325"/>
                </a:lnTo>
                <a:cubicBezTo>
                  <a:pt x="109" y="325"/>
                  <a:pt x="109" y="324"/>
                  <a:pt x="108" y="324"/>
                </a:cubicBezTo>
                <a:close/>
                <a:moveTo>
                  <a:pt x="105" y="321"/>
                </a:moveTo>
                <a:cubicBezTo>
                  <a:pt x="103" y="321"/>
                  <a:pt x="101" y="325"/>
                  <a:pt x="99" y="327"/>
                </a:cubicBezTo>
                <a:cubicBezTo>
                  <a:pt x="101" y="326"/>
                  <a:pt x="102" y="326"/>
                  <a:pt x="104" y="325"/>
                </a:cubicBezTo>
                <a:lnTo>
                  <a:pt x="108" y="322"/>
                </a:lnTo>
                <a:lnTo>
                  <a:pt x="108" y="322"/>
                </a:lnTo>
                <a:lnTo>
                  <a:pt x="108" y="322"/>
                </a:lnTo>
                <a:lnTo>
                  <a:pt x="108" y="322"/>
                </a:lnTo>
                <a:lnTo>
                  <a:pt x="107" y="321"/>
                </a:lnTo>
                <a:cubicBezTo>
                  <a:pt x="106" y="321"/>
                  <a:pt x="106" y="321"/>
                  <a:pt x="105" y="321"/>
                </a:cubicBezTo>
                <a:close/>
                <a:moveTo>
                  <a:pt x="87" y="318"/>
                </a:moveTo>
                <a:lnTo>
                  <a:pt x="87" y="323"/>
                </a:lnTo>
                <a:cubicBezTo>
                  <a:pt x="88" y="323"/>
                  <a:pt x="89" y="322"/>
                  <a:pt x="90" y="321"/>
                </a:cubicBezTo>
                <a:lnTo>
                  <a:pt x="91" y="320"/>
                </a:lnTo>
                <a:lnTo>
                  <a:pt x="91" y="320"/>
                </a:lnTo>
                <a:lnTo>
                  <a:pt x="91" y="320"/>
                </a:lnTo>
                <a:lnTo>
                  <a:pt x="91" y="320"/>
                </a:lnTo>
                <a:lnTo>
                  <a:pt x="89" y="319"/>
                </a:lnTo>
                <a:cubicBezTo>
                  <a:pt x="89" y="319"/>
                  <a:pt x="88" y="318"/>
                  <a:pt x="87" y="318"/>
                </a:cubicBezTo>
                <a:close/>
                <a:moveTo>
                  <a:pt x="75" y="313"/>
                </a:moveTo>
                <a:cubicBezTo>
                  <a:pt x="73" y="313"/>
                  <a:pt x="70" y="315"/>
                  <a:pt x="68" y="316"/>
                </a:cubicBezTo>
                <a:lnTo>
                  <a:pt x="68" y="320"/>
                </a:lnTo>
                <a:cubicBezTo>
                  <a:pt x="70" y="320"/>
                  <a:pt x="71" y="322"/>
                  <a:pt x="72" y="324"/>
                </a:cubicBezTo>
                <a:cubicBezTo>
                  <a:pt x="74" y="321"/>
                  <a:pt x="74" y="316"/>
                  <a:pt x="76" y="314"/>
                </a:cubicBezTo>
                <a:lnTo>
                  <a:pt x="77" y="314"/>
                </a:lnTo>
                <a:lnTo>
                  <a:pt x="77" y="314"/>
                </a:lnTo>
                <a:lnTo>
                  <a:pt x="77" y="314"/>
                </a:lnTo>
                <a:lnTo>
                  <a:pt x="77" y="314"/>
                </a:lnTo>
                <a:lnTo>
                  <a:pt x="77" y="313"/>
                </a:lnTo>
                <a:cubicBezTo>
                  <a:pt x="76" y="313"/>
                  <a:pt x="76" y="313"/>
                  <a:pt x="75" y="313"/>
                </a:cubicBezTo>
                <a:close/>
                <a:moveTo>
                  <a:pt x="114" y="303"/>
                </a:moveTo>
                <a:lnTo>
                  <a:pt x="114" y="304"/>
                </a:lnTo>
                <a:cubicBezTo>
                  <a:pt x="114" y="304"/>
                  <a:pt x="113" y="304"/>
                  <a:pt x="112" y="303"/>
                </a:cubicBezTo>
                <a:cubicBezTo>
                  <a:pt x="112" y="304"/>
                  <a:pt x="112" y="304"/>
                  <a:pt x="111" y="304"/>
                </a:cubicBezTo>
                <a:lnTo>
                  <a:pt x="111" y="307"/>
                </a:lnTo>
                <a:cubicBezTo>
                  <a:pt x="112" y="307"/>
                  <a:pt x="112" y="307"/>
                  <a:pt x="112" y="308"/>
                </a:cubicBezTo>
                <a:cubicBezTo>
                  <a:pt x="113" y="308"/>
                  <a:pt x="114" y="308"/>
                  <a:pt x="114" y="308"/>
                </a:cubicBezTo>
                <a:cubicBezTo>
                  <a:pt x="114" y="307"/>
                  <a:pt x="114" y="307"/>
                  <a:pt x="115" y="307"/>
                </a:cubicBezTo>
                <a:lnTo>
                  <a:pt x="115" y="305"/>
                </a:lnTo>
                <a:cubicBezTo>
                  <a:pt x="114" y="304"/>
                  <a:pt x="114" y="304"/>
                  <a:pt x="114" y="303"/>
                </a:cubicBezTo>
                <a:close/>
                <a:moveTo>
                  <a:pt x="106" y="301"/>
                </a:moveTo>
                <a:cubicBezTo>
                  <a:pt x="104" y="301"/>
                  <a:pt x="102" y="303"/>
                  <a:pt x="102" y="305"/>
                </a:cubicBezTo>
                <a:cubicBezTo>
                  <a:pt x="103" y="306"/>
                  <a:pt x="105" y="306"/>
                  <a:pt x="106" y="306"/>
                </a:cubicBezTo>
                <a:lnTo>
                  <a:pt x="107" y="301"/>
                </a:lnTo>
                <a:cubicBezTo>
                  <a:pt x="106" y="301"/>
                  <a:pt x="106" y="301"/>
                  <a:pt x="106" y="301"/>
                </a:cubicBezTo>
                <a:close/>
                <a:moveTo>
                  <a:pt x="107" y="287"/>
                </a:moveTo>
                <a:cubicBezTo>
                  <a:pt x="105" y="288"/>
                  <a:pt x="105" y="289"/>
                  <a:pt x="105" y="290"/>
                </a:cubicBezTo>
                <a:cubicBezTo>
                  <a:pt x="106" y="290"/>
                  <a:pt x="107" y="291"/>
                  <a:pt x="109" y="291"/>
                </a:cubicBezTo>
                <a:lnTo>
                  <a:pt x="109" y="291"/>
                </a:lnTo>
                <a:cubicBezTo>
                  <a:pt x="109" y="290"/>
                  <a:pt x="109" y="290"/>
                  <a:pt x="109" y="289"/>
                </a:cubicBezTo>
                <a:cubicBezTo>
                  <a:pt x="109" y="288"/>
                  <a:pt x="108" y="287"/>
                  <a:pt x="107" y="287"/>
                </a:cubicBezTo>
                <a:close/>
                <a:moveTo>
                  <a:pt x="113" y="282"/>
                </a:moveTo>
                <a:cubicBezTo>
                  <a:pt x="112" y="282"/>
                  <a:pt x="111" y="283"/>
                  <a:pt x="110" y="284"/>
                </a:cubicBezTo>
                <a:cubicBezTo>
                  <a:pt x="113" y="286"/>
                  <a:pt x="119" y="287"/>
                  <a:pt x="123" y="285"/>
                </a:cubicBezTo>
                <a:lnTo>
                  <a:pt x="124" y="284"/>
                </a:lnTo>
                <a:lnTo>
                  <a:pt x="124" y="284"/>
                </a:lnTo>
                <a:lnTo>
                  <a:pt x="124" y="284"/>
                </a:lnTo>
                <a:lnTo>
                  <a:pt x="124" y="284"/>
                </a:lnTo>
                <a:lnTo>
                  <a:pt x="121" y="284"/>
                </a:lnTo>
                <a:cubicBezTo>
                  <a:pt x="118" y="284"/>
                  <a:pt x="115" y="282"/>
                  <a:pt x="113" y="282"/>
                </a:cubicBezTo>
                <a:close/>
                <a:moveTo>
                  <a:pt x="128" y="277"/>
                </a:moveTo>
                <a:cubicBezTo>
                  <a:pt x="128" y="277"/>
                  <a:pt x="127" y="277"/>
                  <a:pt x="127" y="278"/>
                </a:cubicBezTo>
                <a:cubicBezTo>
                  <a:pt x="126" y="281"/>
                  <a:pt x="130" y="281"/>
                  <a:pt x="132" y="279"/>
                </a:cubicBezTo>
                <a:lnTo>
                  <a:pt x="132" y="279"/>
                </a:lnTo>
                <a:lnTo>
                  <a:pt x="132" y="279"/>
                </a:lnTo>
                <a:lnTo>
                  <a:pt x="132" y="278"/>
                </a:lnTo>
                <a:lnTo>
                  <a:pt x="132" y="279"/>
                </a:lnTo>
                <a:lnTo>
                  <a:pt x="130" y="278"/>
                </a:lnTo>
                <a:cubicBezTo>
                  <a:pt x="129" y="278"/>
                  <a:pt x="129" y="277"/>
                  <a:pt x="128" y="277"/>
                </a:cubicBezTo>
                <a:close/>
                <a:moveTo>
                  <a:pt x="105" y="277"/>
                </a:moveTo>
                <a:lnTo>
                  <a:pt x="105" y="279"/>
                </a:lnTo>
                <a:cubicBezTo>
                  <a:pt x="106" y="279"/>
                  <a:pt x="107" y="279"/>
                  <a:pt x="108" y="279"/>
                </a:cubicBezTo>
                <a:lnTo>
                  <a:pt x="108" y="278"/>
                </a:lnTo>
                <a:cubicBezTo>
                  <a:pt x="107" y="277"/>
                  <a:pt x="106" y="277"/>
                  <a:pt x="105" y="277"/>
                </a:cubicBezTo>
                <a:close/>
                <a:moveTo>
                  <a:pt x="101" y="269"/>
                </a:moveTo>
                <a:cubicBezTo>
                  <a:pt x="100" y="270"/>
                  <a:pt x="99" y="270"/>
                  <a:pt x="99" y="271"/>
                </a:cubicBezTo>
                <a:cubicBezTo>
                  <a:pt x="100" y="271"/>
                  <a:pt x="100" y="271"/>
                  <a:pt x="101" y="272"/>
                </a:cubicBezTo>
                <a:lnTo>
                  <a:pt x="102" y="272"/>
                </a:lnTo>
                <a:lnTo>
                  <a:pt x="102" y="272"/>
                </a:lnTo>
                <a:lnTo>
                  <a:pt x="102" y="272"/>
                </a:lnTo>
                <a:lnTo>
                  <a:pt x="102" y="272"/>
                </a:lnTo>
                <a:lnTo>
                  <a:pt x="102" y="271"/>
                </a:lnTo>
                <a:cubicBezTo>
                  <a:pt x="102" y="270"/>
                  <a:pt x="101" y="269"/>
                  <a:pt x="101" y="269"/>
                </a:cubicBezTo>
                <a:close/>
                <a:moveTo>
                  <a:pt x="91" y="268"/>
                </a:moveTo>
                <a:cubicBezTo>
                  <a:pt x="88" y="268"/>
                  <a:pt x="87" y="269"/>
                  <a:pt x="90" y="271"/>
                </a:cubicBezTo>
                <a:cubicBezTo>
                  <a:pt x="90" y="265"/>
                  <a:pt x="91" y="271"/>
                  <a:pt x="94" y="271"/>
                </a:cubicBezTo>
                <a:lnTo>
                  <a:pt x="96" y="271"/>
                </a:lnTo>
                <a:lnTo>
                  <a:pt x="96" y="271"/>
                </a:lnTo>
                <a:lnTo>
                  <a:pt x="96" y="271"/>
                </a:lnTo>
                <a:lnTo>
                  <a:pt x="96" y="271"/>
                </a:lnTo>
                <a:lnTo>
                  <a:pt x="96" y="269"/>
                </a:lnTo>
                <a:cubicBezTo>
                  <a:pt x="95" y="268"/>
                  <a:pt x="93" y="267"/>
                  <a:pt x="91" y="268"/>
                </a:cubicBezTo>
                <a:close/>
                <a:moveTo>
                  <a:pt x="100" y="263"/>
                </a:moveTo>
                <a:lnTo>
                  <a:pt x="100" y="265"/>
                </a:lnTo>
                <a:lnTo>
                  <a:pt x="100" y="265"/>
                </a:lnTo>
                <a:cubicBezTo>
                  <a:pt x="100" y="266"/>
                  <a:pt x="101" y="266"/>
                  <a:pt x="102" y="265"/>
                </a:cubicBezTo>
                <a:lnTo>
                  <a:pt x="102" y="263"/>
                </a:lnTo>
                <a:cubicBezTo>
                  <a:pt x="101" y="263"/>
                  <a:pt x="100" y="263"/>
                  <a:pt x="100" y="263"/>
                </a:cubicBezTo>
                <a:close/>
                <a:moveTo>
                  <a:pt x="3390" y="251"/>
                </a:moveTo>
                <a:cubicBezTo>
                  <a:pt x="3389" y="251"/>
                  <a:pt x="3389" y="252"/>
                  <a:pt x="3389" y="252"/>
                </a:cubicBezTo>
                <a:cubicBezTo>
                  <a:pt x="3390" y="254"/>
                  <a:pt x="3393" y="253"/>
                  <a:pt x="3393" y="257"/>
                </a:cubicBezTo>
                <a:cubicBezTo>
                  <a:pt x="3390" y="258"/>
                  <a:pt x="3387" y="260"/>
                  <a:pt x="3384" y="261"/>
                </a:cubicBezTo>
                <a:cubicBezTo>
                  <a:pt x="3387" y="262"/>
                  <a:pt x="3384" y="266"/>
                  <a:pt x="3384" y="268"/>
                </a:cubicBezTo>
                <a:cubicBezTo>
                  <a:pt x="3386" y="270"/>
                  <a:pt x="3391" y="268"/>
                  <a:pt x="3395" y="269"/>
                </a:cubicBezTo>
                <a:cubicBezTo>
                  <a:pt x="3396" y="265"/>
                  <a:pt x="3390" y="263"/>
                  <a:pt x="3394" y="260"/>
                </a:cubicBezTo>
                <a:cubicBezTo>
                  <a:pt x="3396" y="260"/>
                  <a:pt x="3393" y="265"/>
                  <a:pt x="3397" y="263"/>
                </a:cubicBezTo>
                <a:cubicBezTo>
                  <a:pt x="3399" y="259"/>
                  <a:pt x="3397" y="257"/>
                  <a:pt x="3397" y="251"/>
                </a:cubicBezTo>
                <a:lnTo>
                  <a:pt x="3397" y="252"/>
                </a:lnTo>
                <a:cubicBezTo>
                  <a:pt x="3395" y="252"/>
                  <a:pt x="3392" y="251"/>
                  <a:pt x="3390" y="251"/>
                </a:cubicBezTo>
                <a:close/>
                <a:moveTo>
                  <a:pt x="41" y="248"/>
                </a:moveTo>
                <a:cubicBezTo>
                  <a:pt x="41" y="248"/>
                  <a:pt x="40" y="249"/>
                  <a:pt x="40" y="249"/>
                </a:cubicBezTo>
                <a:cubicBezTo>
                  <a:pt x="39" y="251"/>
                  <a:pt x="40" y="252"/>
                  <a:pt x="42" y="252"/>
                </a:cubicBezTo>
                <a:lnTo>
                  <a:pt x="43" y="253"/>
                </a:lnTo>
                <a:lnTo>
                  <a:pt x="43" y="253"/>
                </a:lnTo>
                <a:lnTo>
                  <a:pt x="43" y="253"/>
                </a:lnTo>
                <a:lnTo>
                  <a:pt x="43" y="253"/>
                </a:lnTo>
                <a:lnTo>
                  <a:pt x="43" y="252"/>
                </a:lnTo>
                <a:cubicBezTo>
                  <a:pt x="44" y="250"/>
                  <a:pt x="42" y="249"/>
                  <a:pt x="41" y="248"/>
                </a:cubicBezTo>
                <a:close/>
                <a:moveTo>
                  <a:pt x="21" y="247"/>
                </a:moveTo>
                <a:cubicBezTo>
                  <a:pt x="20" y="247"/>
                  <a:pt x="20" y="251"/>
                  <a:pt x="23" y="248"/>
                </a:cubicBezTo>
                <a:cubicBezTo>
                  <a:pt x="22" y="247"/>
                  <a:pt x="22" y="247"/>
                  <a:pt x="21" y="247"/>
                </a:cubicBezTo>
                <a:close/>
                <a:moveTo>
                  <a:pt x="65" y="245"/>
                </a:moveTo>
                <a:cubicBezTo>
                  <a:pt x="64" y="247"/>
                  <a:pt x="65" y="248"/>
                  <a:pt x="66" y="249"/>
                </a:cubicBezTo>
                <a:lnTo>
                  <a:pt x="68" y="249"/>
                </a:lnTo>
                <a:lnTo>
                  <a:pt x="68" y="249"/>
                </a:lnTo>
                <a:lnTo>
                  <a:pt x="68" y="249"/>
                </a:lnTo>
                <a:lnTo>
                  <a:pt x="68" y="249"/>
                </a:lnTo>
                <a:lnTo>
                  <a:pt x="68" y="248"/>
                </a:lnTo>
                <a:cubicBezTo>
                  <a:pt x="69" y="245"/>
                  <a:pt x="67" y="245"/>
                  <a:pt x="65" y="245"/>
                </a:cubicBezTo>
                <a:close/>
                <a:moveTo>
                  <a:pt x="2649" y="244"/>
                </a:moveTo>
                <a:lnTo>
                  <a:pt x="2649" y="244"/>
                </a:lnTo>
                <a:cubicBezTo>
                  <a:pt x="2648" y="246"/>
                  <a:pt x="2652" y="249"/>
                  <a:pt x="2652" y="246"/>
                </a:cubicBezTo>
                <a:cubicBezTo>
                  <a:pt x="2651" y="246"/>
                  <a:pt x="2651" y="244"/>
                  <a:pt x="2649" y="244"/>
                </a:cubicBezTo>
                <a:close/>
                <a:moveTo>
                  <a:pt x="2772" y="239"/>
                </a:moveTo>
                <a:cubicBezTo>
                  <a:pt x="2770" y="239"/>
                  <a:pt x="2768" y="240"/>
                  <a:pt x="2768" y="242"/>
                </a:cubicBezTo>
                <a:cubicBezTo>
                  <a:pt x="2771" y="244"/>
                  <a:pt x="2771" y="244"/>
                  <a:pt x="2775" y="243"/>
                </a:cubicBezTo>
                <a:lnTo>
                  <a:pt x="2775" y="239"/>
                </a:lnTo>
                <a:cubicBezTo>
                  <a:pt x="2774" y="239"/>
                  <a:pt x="2773" y="238"/>
                  <a:pt x="2772" y="239"/>
                </a:cubicBezTo>
                <a:close/>
                <a:moveTo>
                  <a:pt x="2664" y="237"/>
                </a:moveTo>
                <a:lnTo>
                  <a:pt x="2664" y="237"/>
                </a:lnTo>
                <a:lnTo>
                  <a:pt x="2664" y="237"/>
                </a:lnTo>
                <a:lnTo>
                  <a:pt x="2665" y="240"/>
                </a:lnTo>
                <a:cubicBezTo>
                  <a:pt x="2665" y="243"/>
                  <a:pt x="2666" y="246"/>
                  <a:pt x="2669" y="246"/>
                </a:cubicBezTo>
                <a:cubicBezTo>
                  <a:pt x="2668" y="244"/>
                  <a:pt x="2667" y="241"/>
                  <a:pt x="2666" y="239"/>
                </a:cubicBezTo>
                <a:lnTo>
                  <a:pt x="2664" y="237"/>
                </a:lnTo>
                <a:lnTo>
                  <a:pt x="2664" y="237"/>
                </a:lnTo>
                <a:close/>
                <a:moveTo>
                  <a:pt x="269" y="237"/>
                </a:moveTo>
                <a:lnTo>
                  <a:pt x="269" y="239"/>
                </a:lnTo>
                <a:cubicBezTo>
                  <a:pt x="270" y="239"/>
                  <a:pt x="270" y="239"/>
                  <a:pt x="271" y="239"/>
                </a:cubicBezTo>
                <a:lnTo>
                  <a:pt x="271" y="237"/>
                </a:lnTo>
                <a:cubicBezTo>
                  <a:pt x="270" y="237"/>
                  <a:pt x="270" y="237"/>
                  <a:pt x="269" y="237"/>
                </a:cubicBezTo>
                <a:close/>
                <a:moveTo>
                  <a:pt x="47" y="237"/>
                </a:moveTo>
                <a:cubicBezTo>
                  <a:pt x="47" y="237"/>
                  <a:pt x="47" y="237"/>
                  <a:pt x="47" y="237"/>
                </a:cubicBezTo>
                <a:lnTo>
                  <a:pt x="45" y="239"/>
                </a:lnTo>
                <a:lnTo>
                  <a:pt x="45" y="239"/>
                </a:lnTo>
                <a:lnTo>
                  <a:pt x="45" y="239"/>
                </a:lnTo>
                <a:lnTo>
                  <a:pt x="45" y="239"/>
                </a:lnTo>
                <a:lnTo>
                  <a:pt x="45" y="239"/>
                </a:lnTo>
                <a:cubicBezTo>
                  <a:pt x="46" y="238"/>
                  <a:pt x="48" y="237"/>
                  <a:pt x="47" y="237"/>
                </a:cubicBezTo>
                <a:close/>
                <a:moveTo>
                  <a:pt x="2643" y="234"/>
                </a:moveTo>
                <a:cubicBezTo>
                  <a:pt x="2642" y="234"/>
                  <a:pt x="2641" y="239"/>
                  <a:pt x="2642" y="238"/>
                </a:cubicBezTo>
                <a:lnTo>
                  <a:pt x="2642" y="238"/>
                </a:lnTo>
                <a:cubicBezTo>
                  <a:pt x="2642" y="236"/>
                  <a:pt x="2645" y="237"/>
                  <a:pt x="2644" y="234"/>
                </a:cubicBezTo>
                <a:cubicBezTo>
                  <a:pt x="2644" y="234"/>
                  <a:pt x="2644" y="234"/>
                  <a:pt x="2643" y="234"/>
                </a:cubicBezTo>
                <a:close/>
                <a:moveTo>
                  <a:pt x="33" y="234"/>
                </a:moveTo>
                <a:lnTo>
                  <a:pt x="33" y="234"/>
                </a:lnTo>
                <a:cubicBezTo>
                  <a:pt x="32" y="238"/>
                  <a:pt x="32" y="242"/>
                  <a:pt x="36" y="241"/>
                </a:cubicBezTo>
                <a:cubicBezTo>
                  <a:pt x="35" y="239"/>
                  <a:pt x="36" y="235"/>
                  <a:pt x="33" y="234"/>
                </a:cubicBezTo>
                <a:close/>
                <a:moveTo>
                  <a:pt x="3388" y="234"/>
                </a:moveTo>
                <a:cubicBezTo>
                  <a:pt x="3385" y="233"/>
                  <a:pt x="3382" y="238"/>
                  <a:pt x="3384" y="240"/>
                </a:cubicBezTo>
                <a:lnTo>
                  <a:pt x="3385" y="240"/>
                </a:lnTo>
                <a:lnTo>
                  <a:pt x="3385" y="241"/>
                </a:lnTo>
                <a:lnTo>
                  <a:pt x="3385" y="241"/>
                </a:lnTo>
                <a:lnTo>
                  <a:pt x="3385" y="240"/>
                </a:lnTo>
                <a:lnTo>
                  <a:pt x="3384" y="239"/>
                </a:lnTo>
                <a:cubicBezTo>
                  <a:pt x="3384" y="236"/>
                  <a:pt x="3389" y="239"/>
                  <a:pt x="3388" y="234"/>
                </a:cubicBezTo>
                <a:close/>
                <a:moveTo>
                  <a:pt x="52" y="232"/>
                </a:moveTo>
                <a:cubicBezTo>
                  <a:pt x="51" y="237"/>
                  <a:pt x="56" y="243"/>
                  <a:pt x="59" y="238"/>
                </a:cubicBezTo>
                <a:cubicBezTo>
                  <a:pt x="55" y="237"/>
                  <a:pt x="56" y="232"/>
                  <a:pt x="52" y="232"/>
                </a:cubicBezTo>
                <a:lnTo>
                  <a:pt x="52" y="232"/>
                </a:lnTo>
                <a:close/>
                <a:moveTo>
                  <a:pt x="65" y="229"/>
                </a:moveTo>
                <a:lnTo>
                  <a:pt x="65" y="231"/>
                </a:lnTo>
                <a:cubicBezTo>
                  <a:pt x="66" y="231"/>
                  <a:pt x="66" y="231"/>
                  <a:pt x="67" y="231"/>
                </a:cubicBezTo>
                <a:lnTo>
                  <a:pt x="67" y="229"/>
                </a:lnTo>
                <a:cubicBezTo>
                  <a:pt x="66" y="229"/>
                  <a:pt x="66" y="229"/>
                  <a:pt x="65" y="229"/>
                </a:cubicBezTo>
                <a:close/>
                <a:moveTo>
                  <a:pt x="2798" y="229"/>
                </a:moveTo>
                <a:cubicBezTo>
                  <a:pt x="2797" y="229"/>
                  <a:pt x="2795" y="230"/>
                  <a:pt x="2797" y="231"/>
                </a:cubicBezTo>
                <a:cubicBezTo>
                  <a:pt x="2800" y="230"/>
                  <a:pt x="2799" y="229"/>
                  <a:pt x="2798" y="229"/>
                </a:cubicBezTo>
                <a:close/>
                <a:moveTo>
                  <a:pt x="89" y="227"/>
                </a:moveTo>
                <a:cubicBezTo>
                  <a:pt x="87" y="229"/>
                  <a:pt x="83" y="227"/>
                  <a:pt x="81" y="229"/>
                </a:cubicBezTo>
                <a:cubicBezTo>
                  <a:pt x="82" y="230"/>
                  <a:pt x="82" y="232"/>
                  <a:pt x="82" y="233"/>
                </a:cubicBezTo>
                <a:cubicBezTo>
                  <a:pt x="86" y="233"/>
                  <a:pt x="87" y="229"/>
                  <a:pt x="89" y="227"/>
                </a:cubicBezTo>
                <a:close/>
                <a:moveTo>
                  <a:pt x="2650" y="224"/>
                </a:moveTo>
                <a:lnTo>
                  <a:pt x="2650" y="225"/>
                </a:lnTo>
                <a:lnTo>
                  <a:pt x="2650" y="225"/>
                </a:lnTo>
                <a:lnTo>
                  <a:pt x="2650" y="226"/>
                </a:lnTo>
                <a:cubicBezTo>
                  <a:pt x="2650" y="228"/>
                  <a:pt x="2650" y="230"/>
                  <a:pt x="2651" y="230"/>
                </a:cubicBezTo>
                <a:cubicBezTo>
                  <a:pt x="2651" y="229"/>
                  <a:pt x="2652" y="229"/>
                  <a:pt x="2653" y="229"/>
                </a:cubicBezTo>
                <a:lnTo>
                  <a:pt x="2653" y="226"/>
                </a:lnTo>
                <a:cubicBezTo>
                  <a:pt x="2653" y="226"/>
                  <a:pt x="2652" y="226"/>
                  <a:pt x="2652" y="226"/>
                </a:cubicBezTo>
                <a:lnTo>
                  <a:pt x="2650" y="225"/>
                </a:lnTo>
                <a:lnTo>
                  <a:pt x="2650" y="224"/>
                </a:lnTo>
                <a:close/>
                <a:moveTo>
                  <a:pt x="78" y="222"/>
                </a:moveTo>
                <a:cubicBezTo>
                  <a:pt x="75" y="225"/>
                  <a:pt x="82" y="226"/>
                  <a:pt x="78" y="222"/>
                </a:cubicBezTo>
                <a:close/>
                <a:moveTo>
                  <a:pt x="67" y="219"/>
                </a:moveTo>
                <a:cubicBezTo>
                  <a:pt x="67" y="219"/>
                  <a:pt x="66" y="220"/>
                  <a:pt x="65" y="221"/>
                </a:cubicBezTo>
                <a:cubicBezTo>
                  <a:pt x="64" y="226"/>
                  <a:pt x="71" y="222"/>
                  <a:pt x="71" y="225"/>
                </a:cubicBezTo>
                <a:cubicBezTo>
                  <a:pt x="71" y="227"/>
                  <a:pt x="69" y="227"/>
                  <a:pt x="69" y="230"/>
                </a:cubicBezTo>
                <a:cubicBezTo>
                  <a:pt x="71" y="231"/>
                  <a:pt x="72" y="232"/>
                  <a:pt x="74" y="232"/>
                </a:cubicBezTo>
                <a:cubicBezTo>
                  <a:pt x="76" y="226"/>
                  <a:pt x="70" y="224"/>
                  <a:pt x="71" y="221"/>
                </a:cubicBezTo>
                <a:lnTo>
                  <a:pt x="71" y="221"/>
                </a:lnTo>
                <a:cubicBezTo>
                  <a:pt x="71" y="223"/>
                  <a:pt x="69" y="220"/>
                  <a:pt x="67" y="219"/>
                </a:cubicBezTo>
                <a:close/>
                <a:moveTo>
                  <a:pt x="3377" y="217"/>
                </a:moveTo>
                <a:lnTo>
                  <a:pt x="3377" y="217"/>
                </a:lnTo>
                <a:lnTo>
                  <a:pt x="3377" y="217"/>
                </a:lnTo>
                <a:lnTo>
                  <a:pt x="3377" y="217"/>
                </a:lnTo>
                <a:close/>
                <a:moveTo>
                  <a:pt x="60" y="216"/>
                </a:moveTo>
                <a:cubicBezTo>
                  <a:pt x="59" y="219"/>
                  <a:pt x="57" y="223"/>
                  <a:pt x="59" y="225"/>
                </a:cubicBezTo>
                <a:cubicBezTo>
                  <a:pt x="57" y="223"/>
                  <a:pt x="55" y="227"/>
                  <a:pt x="55" y="225"/>
                </a:cubicBezTo>
                <a:cubicBezTo>
                  <a:pt x="57" y="224"/>
                  <a:pt x="56" y="219"/>
                  <a:pt x="55" y="218"/>
                </a:cubicBezTo>
                <a:lnTo>
                  <a:pt x="52" y="217"/>
                </a:lnTo>
                <a:lnTo>
                  <a:pt x="52" y="217"/>
                </a:lnTo>
                <a:lnTo>
                  <a:pt x="51" y="217"/>
                </a:lnTo>
                <a:lnTo>
                  <a:pt x="52" y="217"/>
                </a:lnTo>
                <a:lnTo>
                  <a:pt x="51" y="224"/>
                </a:lnTo>
                <a:cubicBezTo>
                  <a:pt x="51" y="227"/>
                  <a:pt x="51" y="229"/>
                  <a:pt x="52" y="232"/>
                </a:cubicBezTo>
                <a:cubicBezTo>
                  <a:pt x="55" y="230"/>
                  <a:pt x="61" y="232"/>
                  <a:pt x="62" y="228"/>
                </a:cubicBezTo>
                <a:cubicBezTo>
                  <a:pt x="56" y="229"/>
                  <a:pt x="63" y="218"/>
                  <a:pt x="60" y="216"/>
                </a:cubicBezTo>
                <a:close/>
                <a:moveTo>
                  <a:pt x="3377" y="216"/>
                </a:moveTo>
                <a:cubicBezTo>
                  <a:pt x="3378" y="218"/>
                  <a:pt x="3372" y="215"/>
                  <a:pt x="3373" y="218"/>
                </a:cubicBezTo>
                <a:cubicBezTo>
                  <a:pt x="3374" y="218"/>
                  <a:pt x="3378" y="221"/>
                  <a:pt x="3378" y="219"/>
                </a:cubicBezTo>
                <a:cubicBezTo>
                  <a:pt x="3377" y="219"/>
                  <a:pt x="3377" y="218"/>
                  <a:pt x="3377" y="218"/>
                </a:cubicBezTo>
                <a:lnTo>
                  <a:pt x="3377" y="217"/>
                </a:lnTo>
                <a:lnTo>
                  <a:pt x="3377" y="216"/>
                </a:lnTo>
                <a:cubicBezTo>
                  <a:pt x="3377" y="216"/>
                  <a:pt x="3377" y="216"/>
                  <a:pt x="3377" y="216"/>
                </a:cubicBezTo>
                <a:close/>
                <a:moveTo>
                  <a:pt x="87" y="215"/>
                </a:moveTo>
                <a:cubicBezTo>
                  <a:pt x="84" y="220"/>
                  <a:pt x="90" y="219"/>
                  <a:pt x="87" y="215"/>
                </a:cubicBezTo>
                <a:close/>
                <a:moveTo>
                  <a:pt x="101" y="211"/>
                </a:moveTo>
                <a:lnTo>
                  <a:pt x="101" y="213"/>
                </a:lnTo>
                <a:lnTo>
                  <a:pt x="103" y="213"/>
                </a:lnTo>
                <a:lnTo>
                  <a:pt x="103" y="211"/>
                </a:lnTo>
                <a:lnTo>
                  <a:pt x="101" y="211"/>
                </a:lnTo>
                <a:close/>
                <a:moveTo>
                  <a:pt x="68" y="204"/>
                </a:moveTo>
                <a:cubicBezTo>
                  <a:pt x="68" y="208"/>
                  <a:pt x="71" y="207"/>
                  <a:pt x="69" y="211"/>
                </a:cubicBezTo>
                <a:cubicBezTo>
                  <a:pt x="72" y="207"/>
                  <a:pt x="74" y="209"/>
                  <a:pt x="76" y="205"/>
                </a:cubicBezTo>
                <a:cubicBezTo>
                  <a:pt x="73" y="206"/>
                  <a:pt x="71" y="206"/>
                  <a:pt x="69" y="204"/>
                </a:cubicBezTo>
                <a:lnTo>
                  <a:pt x="68" y="204"/>
                </a:lnTo>
                <a:close/>
                <a:moveTo>
                  <a:pt x="2802" y="203"/>
                </a:moveTo>
                <a:lnTo>
                  <a:pt x="2802" y="203"/>
                </a:lnTo>
                <a:cubicBezTo>
                  <a:pt x="2800" y="203"/>
                  <a:pt x="2798" y="203"/>
                  <a:pt x="2798" y="204"/>
                </a:cubicBezTo>
                <a:cubicBezTo>
                  <a:pt x="2799" y="204"/>
                  <a:pt x="2799" y="205"/>
                  <a:pt x="2799" y="206"/>
                </a:cubicBezTo>
                <a:cubicBezTo>
                  <a:pt x="2800" y="206"/>
                  <a:pt x="2801" y="206"/>
                  <a:pt x="2801" y="206"/>
                </a:cubicBezTo>
                <a:cubicBezTo>
                  <a:pt x="2801" y="205"/>
                  <a:pt x="2802" y="204"/>
                  <a:pt x="2802" y="203"/>
                </a:cubicBezTo>
                <a:close/>
                <a:moveTo>
                  <a:pt x="56" y="201"/>
                </a:moveTo>
                <a:cubicBezTo>
                  <a:pt x="56" y="204"/>
                  <a:pt x="57" y="207"/>
                  <a:pt x="59" y="208"/>
                </a:cubicBezTo>
                <a:cubicBezTo>
                  <a:pt x="59" y="206"/>
                  <a:pt x="62" y="207"/>
                  <a:pt x="61" y="204"/>
                </a:cubicBezTo>
                <a:cubicBezTo>
                  <a:pt x="60" y="201"/>
                  <a:pt x="57" y="205"/>
                  <a:pt x="57" y="203"/>
                </a:cubicBezTo>
                <a:cubicBezTo>
                  <a:pt x="58" y="202"/>
                  <a:pt x="57" y="201"/>
                  <a:pt x="57" y="201"/>
                </a:cubicBezTo>
                <a:lnTo>
                  <a:pt x="56" y="201"/>
                </a:lnTo>
                <a:close/>
                <a:moveTo>
                  <a:pt x="3291" y="198"/>
                </a:moveTo>
                <a:cubicBezTo>
                  <a:pt x="3290" y="198"/>
                  <a:pt x="3290" y="198"/>
                  <a:pt x="3289" y="198"/>
                </a:cubicBezTo>
                <a:cubicBezTo>
                  <a:pt x="3288" y="202"/>
                  <a:pt x="3293" y="200"/>
                  <a:pt x="3293" y="202"/>
                </a:cubicBezTo>
                <a:lnTo>
                  <a:pt x="3293" y="201"/>
                </a:lnTo>
                <a:cubicBezTo>
                  <a:pt x="3293" y="199"/>
                  <a:pt x="3292" y="198"/>
                  <a:pt x="3291" y="198"/>
                </a:cubicBezTo>
                <a:close/>
                <a:moveTo>
                  <a:pt x="52" y="198"/>
                </a:moveTo>
                <a:lnTo>
                  <a:pt x="52" y="200"/>
                </a:lnTo>
                <a:cubicBezTo>
                  <a:pt x="52" y="200"/>
                  <a:pt x="53" y="200"/>
                  <a:pt x="53" y="200"/>
                </a:cubicBezTo>
                <a:lnTo>
                  <a:pt x="54" y="198"/>
                </a:lnTo>
                <a:cubicBezTo>
                  <a:pt x="53" y="198"/>
                  <a:pt x="52" y="198"/>
                  <a:pt x="52" y="198"/>
                </a:cubicBezTo>
                <a:close/>
                <a:moveTo>
                  <a:pt x="3387" y="195"/>
                </a:moveTo>
                <a:cubicBezTo>
                  <a:pt x="3384" y="199"/>
                  <a:pt x="3391" y="199"/>
                  <a:pt x="3387" y="195"/>
                </a:cubicBezTo>
                <a:close/>
                <a:moveTo>
                  <a:pt x="233" y="194"/>
                </a:moveTo>
                <a:cubicBezTo>
                  <a:pt x="233" y="196"/>
                  <a:pt x="232" y="200"/>
                  <a:pt x="235" y="200"/>
                </a:cubicBezTo>
                <a:cubicBezTo>
                  <a:pt x="235" y="198"/>
                  <a:pt x="236" y="195"/>
                  <a:pt x="233" y="195"/>
                </a:cubicBezTo>
                <a:lnTo>
                  <a:pt x="233" y="194"/>
                </a:lnTo>
                <a:close/>
                <a:moveTo>
                  <a:pt x="3221" y="193"/>
                </a:moveTo>
                <a:cubicBezTo>
                  <a:pt x="3221" y="194"/>
                  <a:pt x="3220" y="194"/>
                  <a:pt x="3221" y="196"/>
                </a:cubicBezTo>
                <a:cubicBezTo>
                  <a:pt x="3222" y="196"/>
                  <a:pt x="3224" y="196"/>
                  <a:pt x="3224" y="195"/>
                </a:cubicBezTo>
                <a:cubicBezTo>
                  <a:pt x="3222" y="195"/>
                  <a:pt x="3223" y="193"/>
                  <a:pt x="3222" y="193"/>
                </a:cubicBezTo>
                <a:lnTo>
                  <a:pt x="3221" y="193"/>
                </a:lnTo>
                <a:close/>
                <a:moveTo>
                  <a:pt x="2816" y="192"/>
                </a:moveTo>
                <a:cubicBezTo>
                  <a:pt x="2816" y="195"/>
                  <a:pt x="2815" y="195"/>
                  <a:pt x="2814" y="196"/>
                </a:cubicBezTo>
                <a:cubicBezTo>
                  <a:pt x="2816" y="198"/>
                  <a:pt x="2819" y="199"/>
                  <a:pt x="2820" y="202"/>
                </a:cubicBezTo>
                <a:cubicBezTo>
                  <a:pt x="2820" y="204"/>
                  <a:pt x="2818" y="203"/>
                  <a:pt x="2816" y="203"/>
                </a:cubicBezTo>
                <a:cubicBezTo>
                  <a:pt x="2818" y="207"/>
                  <a:pt x="2818" y="212"/>
                  <a:pt x="2820" y="213"/>
                </a:cubicBezTo>
                <a:cubicBezTo>
                  <a:pt x="2821" y="209"/>
                  <a:pt x="2824" y="207"/>
                  <a:pt x="2824" y="202"/>
                </a:cubicBezTo>
                <a:cubicBezTo>
                  <a:pt x="2823" y="199"/>
                  <a:pt x="2819" y="200"/>
                  <a:pt x="2820" y="195"/>
                </a:cubicBezTo>
                <a:cubicBezTo>
                  <a:pt x="2817" y="196"/>
                  <a:pt x="2818" y="193"/>
                  <a:pt x="2816" y="192"/>
                </a:cubicBezTo>
                <a:close/>
                <a:moveTo>
                  <a:pt x="2845" y="192"/>
                </a:moveTo>
                <a:cubicBezTo>
                  <a:pt x="2845" y="194"/>
                  <a:pt x="2843" y="194"/>
                  <a:pt x="2843" y="195"/>
                </a:cubicBezTo>
                <a:lnTo>
                  <a:pt x="2847" y="195"/>
                </a:lnTo>
                <a:lnTo>
                  <a:pt x="2846" y="195"/>
                </a:lnTo>
                <a:cubicBezTo>
                  <a:pt x="2846" y="193"/>
                  <a:pt x="2846" y="192"/>
                  <a:pt x="2845" y="192"/>
                </a:cubicBezTo>
                <a:close/>
                <a:moveTo>
                  <a:pt x="3216" y="192"/>
                </a:moveTo>
                <a:cubicBezTo>
                  <a:pt x="3215" y="192"/>
                  <a:pt x="3215" y="192"/>
                  <a:pt x="3215" y="192"/>
                </a:cubicBezTo>
                <a:cubicBezTo>
                  <a:pt x="3213" y="195"/>
                  <a:pt x="3214" y="196"/>
                  <a:pt x="3217" y="197"/>
                </a:cubicBezTo>
                <a:lnTo>
                  <a:pt x="3216" y="197"/>
                </a:lnTo>
                <a:cubicBezTo>
                  <a:pt x="3218" y="195"/>
                  <a:pt x="3218" y="192"/>
                  <a:pt x="3216" y="192"/>
                </a:cubicBezTo>
                <a:close/>
                <a:moveTo>
                  <a:pt x="2833" y="192"/>
                </a:moveTo>
                <a:cubicBezTo>
                  <a:pt x="2830" y="191"/>
                  <a:pt x="2831" y="196"/>
                  <a:pt x="2826" y="195"/>
                </a:cubicBezTo>
                <a:cubicBezTo>
                  <a:pt x="2828" y="198"/>
                  <a:pt x="2826" y="199"/>
                  <a:pt x="2826" y="203"/>
                </a:cubicBezTo>
                <a:cubicBezTo>
                  <a:pt x="2829" y="201"/>
                  <a:pt x="2831" y="204"/>
                  <a:pt x="2833" y="202"/>
                </a:cubicBezTo>
                <a:lnTo>
                  <a:pt x="2833" y="202"/>
                </a:lnTo>
                <a:cubicBezTo>
                  <a:pt x="2832" y="197"/>
                  <a:pt x="2833" y="196"/>
                  <a:pt x="2835" y="194"/>
                </a:cubicBezTo>
                <a:cubicBezTo>
                  <a:pt x="2834" y="193"/>
                  <a:pt x="2834" y="192"/>
                  <a:pt x="2833" y="192"/>
                </a:cubicBezTo>
                <a:close/>
                <a:moveTo>
                  <a:pt x="2857" y="190"/>
                </a:moveTo>
                <a:cubicBezTo>
                  <a:pt x="2855" y="190"/>
                  <a:pt x="2853" y="191"/>
                  <a:pt x="2853" y="192"/>
                </a:cubicBezTo>
                <a:cubicBezTo>
                  <a:pt x="2856" y="192"/>
                  <a:pt x="2857" y="194"/>
                  <a:pt x="2861" y="193"/>
                </a:cubicBezTo>
                <a:lnTo>
                  <a:pt x="2861" y="192"/>
                </a:lnTo>
                <a:cubicBezTo>
                  <a:pt x="2861" y="191"/>
                  <a:pt x="2859" y="190"/>
                  <a:pt x="2857" y="190"/>
                </a:cubicBezTo>
                <a:close/>
                <a:moveTo>
                  <a:pt x="2785" y="188"/>
                </a:moveTo>
                <a:cubicBezTo>
                  <a:pt x="2783" y="188"/>
                  <a:pt x="2781" y="188"/>
                  <a:pt x="2781" y="189"/>
                </a:cubicBezTo>
                <a:cubicBezTo>
                  <a:pt x="2780" y="193"/>
                  <a:pt x="2785" y="193"/>
                  <a:pt x="2787" y="191"/>
                </a:cubicBezTo>
                <a:lnTo>
                  <a:pt x="2787" y="191"/>
                </a:lnTo>
                <a:cubicBezTo>
                  <a:pt x="2787" y="189"/>
                  <a:pt x="2786" y="188"/>
                  <a:pt x="2785" y="188"/>
                </a:cubicBezTo>
                <a:close/>
                <a:moveTo>
                  <a:pt x="3280" y="188"/>
                </a:moveTo>
                <a:cubicBezTo>
                  <a:pt x="3280" y="191"/>
                  <a:pt x="3281" y="193"/>
                  <a:pt x="3281" y="195"/>
                </a:cubicBezTo>
                <a:cubicBezTo>
                  <a:pt x="3284" y="196"/>
                  <a:pt x="3287" y="197"/>
                  <a:pt x="3289" y="196"/>
                </a:cubicBezTo>
                <a:lnTo>
                  <a:pt x="3289" y="196"/>
                </a:lnTo>
                <a:cubicBezTo>
                  <a:pt x="3288" y="192"/>
                  <a:pt x="3285" y="188"/>
                  <a:pt x="3280" y="188"/>
                </a:cubicBezTo>
                <a:close/>
                <a:moveTo>
                  <a:pt x="2777" y="186"/>
                </a:moveTo>
                <a:cubicBezTo>
                  <a:pt x="2776" y="186"/>
                  <a:pt x="2775" y="189"/>
                  <a:pt x="2778" y="189"/>
                </a:cubicBezTo>
                <a:cubicBezTo>
                  <a:pt x="2778" y="187"/>
                  <a:pt x="2777" y="186"/>
                  <a:pt x="2777" y="186"/>
                </a:cubicBezTo>
                <a:close/>
                <a:moveTo>
                  <a:pt x="2790" y="186"/>
                </a:moveTo>
                <a:cubicBezTo>
                  <a:pt x="2789" y="186"/>
                  <a:pt x="2789" y="187"/>
                  <a:pt x="2790" y="188"/>
                </a:cubicBezTo>
                <a:cubicBezTo>
                  <a:pt x="2790" y="189"/>
                  <a:pt x="2791" y="190"/>
                  <a:pt x="2793" y="189"/>
                </a:cubicBezTo>
                <a:cubicBezTo>
                  <a:pt x="2794" y="188"/>
                  <a:pt x="2794" y="187"/>
                  <a:pt x="2794" y="186"/>
                </a:cubicBezTo>
                <a:lnTo>
                  <a:pt x="2790" y="186"/>
                </a:lnTo>
                <a:lnTo>
                  <a:pt x="2790" y="186"/>
                </a:lnTo>
                <a:close/>
                <a:moveTo>
                  <a:pt x="209" y="185"/>
                </a:moveTo>
                <a:cubicBezTo>
                  <a:pt x="209" y="186"/>
                  <a:pt x="208" y="186"/>
                  <a:pt x="207" y="186"/>
                </a:cubicBezTo>
                <a:cubicBezTo>
                  <a:pt x="206" y="189"/>
                  <a:pt x="206" y="192"/>
                  <a:pt x="208" y="194"/>
                </a:cubicBezTo>
                <a:lnTo>
                  <a:pt x="209" y="195"/>
                </a:lnTo>
                <a:lnTo>
                  <a:pt x="209" y="195"/>
                </a:lnTo>
                <a:lnTo>
                  <a:pt x="210" y="195"/>
                </a:lnTo>
                <a:lnTo>
                  <a:pt x="209" y="195"/>
                </a:lnTo>
                <a:lnTo>
                  <a:pt x="210" y="194"/>
                </a:lnTo>
                <a:cubicBezTo>
                  <a:pt x="211" y="191"/>
                  <a:pt x="211" y="186"/>
                  <a:pt x="209" y="185"/>
                </a:cubicBezTo>
                <a:close/>
                <a:moveTo>
                  <a:pt x="157" y="185"/>
                </a:moveTo>
                <a:cubicBezTo>
                  <a:pt x="155" y="191"/>
                  <a:pt x="161" y="186"/>
                  <a:pt x="157" y="185"/>
                </a:cubicBezTo>
                <a:close/>
                <a:moveTo>
                  <a:pt x="141" y="182"/>
                </a:moveTo>
                <a:cubicBezTo>
                  <a:pt x="141" y="184"/>
                  <a:pt x="138" y="182"/>
                  <a:pt x="138" y="184"/>
                </a:cubicBezTo>
                <a:lnTo>
                  <a:pt x="137" y="184"/>
                </a:lnTo>
                <a:cubicBezTo>
                  <a:pt x="138" y="185"/>
                  <a:pt x="139" y="186"/>
                  <a:pt x="142" y="186"/>
                </a:cubicBezTo>
                <a:lnTo>
                  <a:pt x="142" y="183"/>
                </a:lnTo>
                <a:cubicBezTo>
                  <a:pt x="142" y="183"/>
                  <a:pt x="142" y="182"/>
                  <a:pt x="141" y="182"/>
                </a:cubicBezTo>
                <a:close/>
                <a:moveTo>
                  <a:pt x="2748" y="182"/>
                </a:moveTo>
                <a:cubicBezTo>
                  <a:pt x="2744" y="189"/>
                  <a:pt x="2735" y="188"/>
                  <a:pt x="2730" y="190"/>
                </a:cubicBezTo>
                <a:cubicBezTo>
                  <a:pt x="2730" y="194"/>
                  <a:pt x="2732" y="196"/>
                  <a:pt x="2729" y="197"/>
                </a:cubicBezTo>
                <a:cubicBezTo>
                  <a:pt x="2725" y="198"/>
                  <a:pt x="2725" y="195"/>
                  <a:pt x="2724" y="194"/>
                </a:cubicBezTo>
                <a:cubicBezTo>
                  <a:pt x="2726" y="199"/>
                  <a:pt x="2716" y="198"/>
                  <a:pt x="2716" y="196"/>
                </a:cubicBezTo>
                <a:cubicBezTo>
                  <a:pt x="2714" y="192"/>
                  <a:pt x="2719" y="195"/>
                  <a:pt x="2719" y="193"/>
                </a:cubicBezTo>
                <a:cubicBezTo>
                  <a:pt x="2717" y="192"/>
                  <a:pt x="2716" y="191"/>
                  <a:pt x="2715" y="189"/>
                </a:cubicBezTo>
                <a:lnTo>
                  <a:pt x="2714" y="190"/>
                </a:lnTo>
                <a:cubicBezTo>
                  <a:pt x="2713" y="192"/>
                  <a:pt x="2710" y="191"/>
                  <a:pt x="2711" y="193"/>
                </a:cubicBezTo>
                <a:cubicBezTo>
                  <a:pt x="2712" y="193"/>
                  <a:pt x="2714" y="193"/>
                  <a:pt x="2714" y="195"/>
                </a:cubicBezTo>
                <a:cubicBezTo>
                  <a:pt x="2712" y="198"/>
                  <a:pt x="2711" y="201"/>
                  <a:pt x="2709" y="202"/>
                </a:cubicBezTo>
                <a:cubicBezTo>
                  <a:pt x="2706" y="202"/>
                  <a:pt x="2703" y="202"/>
                  <a:pt x="2701" y="201"/>
                </a:cubicBezTo>
                <a:cubicBezTo>
                  <a:pt x="2698" y="202"/>
                  <a:pt x="2697" y="206"/>
                  <a:pt x="2693" y="206"/>
                </a:cubicBezTo>
                <a:cubicBezTo>
                  <a:pt x="2693" y="209"/>
                  <a:pt x="2693" y="212"/>
                  <a:pt x="2689" y="212"/>
                </a:cubicBezTo>
                <a:cubicBezTo>
                  <a:pt x="2689" y="211"/>
                  <a:pt x="2694" y="210"/>
                  <a:pt x="2690" y="209"/>
                </a:cubicBezTo>
                <a:cubicBezTo>
                  <a:pt x="2691" y="213"/>
                  <a:pt x="2684" y="209"/>
                  <a:pt x="2683" y="212"/>
                </a:cubicBezTo>
                <a:cubicBezTo>
                  <a:pt x="2685" y="212"/>
                  <a:pt x="2686" y="214"/>
                  <a:pt x="2685" y="215"/>
                </a:cubicBezTo>
                <a:cubicBezTo>
                  <a:pt x="2685" y="217"/>
                  <a:pt x="2684" y="218"/>
                  <a:pt x="2682" y="219"/>
                </a:cubicBezTo>
                <a:cubicBezTo>
                  <a:pt x="2683" y="216"/>
                  <a:pt x="2681" y="215"/>
                  <a:pt x="2678" y="215"/>
                </a:cubicBezTo>
                <a:cubicBezTo>
                  <a:pt x="2677" y="218"/>
                  <a:pt x="2678" y="224"/>
                  <a:pt x="2674" y="225"/>
                </a:cubicBezTo>
                <a:cubicBezTo>
                  <a:pt x="2669" y="222"/>
                  <a:pt x="2663" y="219"/>
                  <a:pt x="2657" y="216"/>
                </a:cubicBezTo>
                <a:cubicBezTo>
                  <a:pt x="2658" y="223"/>
                  <a:pt x="2655" y="226"/>
                  <a:pt x="2659" y="231"/>
                </a:cubicBezTo>
                <a:cubicBezTo>
                  <a:pt x="2660" y="229"/>
                  <a:pt x="2658" y="224"/>
                  <a:pt x="2660" y="224"/>
                </a:cubicBezTo>
                <a:cubicBezTo>
                  <a:pt x="2658" y="232"/>
                  <a:pt x="2666" y="226"/>
                  <a:pt x="2667" y="228"/>
                </a:cubicBezTo>
                <a:cubicBezTo>
                  <a:pt x="2665" y="230"/>
                  <a:pt x="2662" y="231"/>
                  <a:pt x="2661" y="233"/>
                </a:cubicBezTo>
                <a:cubicBezTo>
                  <a:pt x="2663" y="234"/>
                  <a:pt x="2662" y="237"/>
                  <a:pt x="2664" y="237"/>
                </a:cubicBezTo>
                <a:cubicBezTo>
                  <a:pt x="2666" y="235"/>
                  <a:pt x="2667" y="231"/>
                  <a:pt x="2668" y="228"/>
                </a:cubicBezTo>
                <a:cubicBezTo>
                  <a:pt x="2669" y="234"/>
                  <a:pt x="2675" y="234"/>
                  <a:pt x="2672" y="241"/>
                </a:cubicBezTo>
                <a:cubicBezTo>
                  <a:pt x="2675" y="242"/>
                  <a:pt x="2676" y="246"/>
                  <a:pt x="2679" y="246"/>
                </a:cubicBezTo>
                <a:cubicBezTo>
                  <a:pt x="2681" y="245"/>
                  <a:pt x="2681" y="243"/>
                  <a:pt x="2684" y="243"/>
                </a:cubicBezTo>
                <a:cubicBezTo>
                  <a:pt x="2687" y="246"/>
                  <a:pt x="2693" y="249"/>
                  <a:pt x="2694" y="243"/>
                </a:cubicBezTo>
                <a:cubicBezTo>
                  <a:pt x="2699" y="241"/>
                  <a:pt x="2697" y="246"/>
                  <a:pt x="2699" y="247"/>
                </a:cubicBezTo>
                <a:cubicBezTo>
                  <a:pt x="2700" y="239"/>
                  <a:pt x="2714" y="243"/>
                  <a:pt x="2717" y="244"/>
                </a:cubicBezTo>
                <a:cubicBezTo>
                  <a:pt x="2722" y="242"/>
                  <a:pt x="2724" y="239"/>
                  <a:pt x="2729" y="237"/>
                </a:cubicBezTo>
                <a:cubicBezTo>
                  <a:pt x="2731" y="240"/>
                  <a:pt x="2733" y="241"/>
                  <a:pt x="2736" y="239"/>
                </a:cubicBezTo>
                <a:cubicBezTo>
                  <a:pt x="2737" y="236"/>
                  <a:pt x="2732" y="238"/>
                  <a:pt x="2734" y="235"/>
                </a:cubicBezTo>
                <a:cubicBezTo>
                  <a:pt x="2735" y="235"/>
                  <a:pt x="2735" y="234"/>
                  <a:pt x="2737" y="234"/>
                </a:cubicBezTo>
                <a:cubicBezTo>
                  <a:pt x="2738" y="236"/>
                  <a:pt x="2739" y="238"/>
                  <a:pt x="2743" y="237"/>
                </a:cubicBezTo>
                <a:cubicBezTo>
                  <a:pt x="2743" y="240"/>
                  <a:pt x="2741" y="239"/>
                  <a:pt x="2743" y="241"/>
                </a:cubicBezTo>
                <a:cubicBezTo>
                  <a:pt x="2746" y="240"/>
                  <a:pt x="2746" y="243"/>
                  <a:pt x="2748" y="242"/>
                </a:cubicBezTo>
                <a:cubicBezTo>
                  <a:pt x="2749" y="239"/>
                  <a:pt x="2749" y="236"/>
                  <a:pt x="2753" y="237"/>
                </a:cubicBezTo>
                <a:cubicBezTo>
                  <a:pt x="2756" y="250"/>
                  <a:pt x="2767" y="236"/>
                  <a:pt x="2772" y="235"/>
                </a:cubicBezTo>
                <a:cubicBezTo>
                  <a:pt x="2771" y="239"/>
                  <a:pt x="2779" y="237"/>
                  <a:pt x="2779" y="236"/>
                </a:cubicBezTo>
                <a:cubicBezTo>
                  <a:pt x="2780" y="232"/>
                  <a:pt x="2777" y="231"/>
                  <a:pt x="2779" y="229"/>
                </a:cubicBezTo>
                <a:cubicBezTo>
                  <a:pt x="2783" y="231"/>
                  <a:pt x="2787" y="233"/>
                  <a:pt x="2791" y="235"/>
                </a:cubicBezTo>
                <a:cubicBezTo>
                  <a:pt x="2793" y="230"/>
                  <a:pt x="2787" y="233"/>
                  <a:pt x="2786" y="230"/>
                </a:cubicBezTo>
                <a:cubicBezTo>
                  <a:pt x="2786" y="229"/>
                  <a:pt x="2785" y="229"/>
                  <a:pt x="2785" y="228"/>
                </a:cubicBezTo>
                <a:cubicBezTo>
                  <a:pt x="2788" y="228"/>
                  <a:pt x="2788" y="225"/>
                  <a:pt x="2789" y="224"/>
                </a:cubicBezTo>
                <a:cubicBezTo>
                  <a:pt x="2792" y="231"/>
                  <a:pt x="2799" y="224"/>
                  <a:pt x="2805" y="225"/>
                </a:cubicBezTo>
                <a:cubicBezTo>
                  <a:pt x="2808" y="217"/>
                  <a:pt x="2813" y="212"/>
                  <a:pt x="2814" y="202"/>
                </a:cubicBezTo>
                <a:cubicBezTo>
                  <a:pt x="2810" y="205"/>
                  <a:pt x="2808" y="206"/>
                  <a:pt x="2805" y="202"/>
                </a:cubicBezTo>
                <a:cubicBezTo>
                  <a:pt x="2806" y="207"/>
                  <a:pt x="2802" y="207"/>
                  <a:pt x="2803" y="211"/>
                </a:cubicBezTo>
                <a:cubicBezTo>
                  <a:pt x="2804" y="211"/>
                  <a:pt x="2805" y="209"/>
                  <a:pt x="2806" y="211"/>
                </a:cubicBezTo>
                <a:cubicBezTo>
                  <a:pt x="2804" y="213"/>
                  <a:pt x="2804" y="216"/>
                  <a:pt x="2799" y="215"/>
                </a:cubicBezTo>
                <a:cubicBezTo>
                  <a:pt x="2798" y="213"/>
                  <a:pt x="2800" y="207"/>
                  <a:pt x="2796" y="207"/>
                </a:cubicBezTo>
                <a:cubicBezTo>
                  <a:pt x="2796" y="209"/>
                  <a:pt x="2798" y="213"/>
                  <a:pt x="2795" y="213"/>
                </a:cubicBezTo>
                <a:cubicBezTo>
                  <a:pt x="2792" y="211"/>
                  <a:pt x="2781" y="205"/>
                  <a:pt x="2788" y="201"/>
                </a:cubicBezTo>
                <a:cubicBezTo>
                  <a:pt x="2786" y="202"/>
                  <a:pt x="2781" y="200"/>
                  <a:pt x="2780" y="202"/>
                </a:cubicBezTo>
                <a:cubicBezTo>
                  <a:pt x="2781" y="203"/>
                  <a:pt x="2783" y="202"/>
                  <a:pt x="2783" y="204"/>
                </a:cubicBezTo>
                <a:cubicBezTo>
                  <a:pt x="2782" y="204"/>
                  <a:pt x="2783" y="207"/>
                  <a:pt x="2781" y="207"/>
                </a:cubicBezTo>
                <a:cubicBezTo>
                  <a:pt x="2776" y="205"/>
                  <a:pt x="2768" y="207"/>
                  <a:pt x="2768" y="199"/>
                </a:cubicBezTo>
                <a:cubicBezTo>
                  <a:pt x="2770" y="198"/>
                  <a:pt x="2775" y="194"/>
                  <a:pt x="2772" y="192"/>
                </a:cubicBezTo>
                <a:cubicBezTo>
                  <a:pt x="2773" y="195"/>
                  <a:pt x="2770" y="194"/>
                  <a:pt x="2768" y="194"/>
                </a:cubicBezTo>
                <a:cubicBezTo>
                  <a:pt x="2768" y="197"/>
                  <a:pt x="2767" y="200"/>
                  <a:pt x="2765" y="202"/>
                </a:cubicBezTo>
                <a:cubicBezTo>
                  <a:pt x="2765" y="199"/>
                  <a:pt x="2761" y="200"/>
                  <a:pt x="2760" y="199"/>
                </a:cubicBezTo>
                <a:cubicBezTo>
                  <a:pt x="2760" y="195"/>
                  <a:pt x="2759" y="190"/>
                  <a:pt x="2757" y="186"/>
                </a:cubicBezTo>
                <a:cubicBezTo>
                  <a:pt x="2757" y="186"/>
                  <a:pt x="2756" y="187"/>
                  <a:pt x="2755" y="187"/>
                </a:cubicBezTo>
                <a:cubicBezTo>
                  <a:pt x="2752" y="188"/>
                  <a:pt x="2749" y="185"/>
                  <a:pt x="2748" y="182"/>
                </a:cubicBezTo>
                <a:close/>
                <a:moveTo>
                  <a:pt x="149" y="181"/>
                </a:moveTo>
                <a:lnTo>
                  <a:pt x="148" y="190"/>
                </a:lnTo>
                <a:lnTo>
                  <a:pt x="149" y="190"/>
                </a:lnTo>
                <a:cubicBezTo>
                  <a:pt x="153" y="191"/>
                  <a:pt x="153" y="182"/>
                  <a:pt x="149" y="181"/>
                </a:cubicBezTo>
                <a:close/>
                <a:moveTo>
                  <a:pt x="2858" y="180"/>
                </a:moveTo>
                <a:lnTo>
                  <a:pt x="2858" y="183"/>
                </a:lnTo>
                <a:lnTo>
                  <a:pt x="2860" y="183"/>
                </a:lnTo>
                <a:lnTo>
                  <a:pt x="2860" y="180"/>
                </a:lnTo>
                <a:lnTo>
                  <a:pt x="2858" y="180"/>
                </a:lnTo>
                <a:close/>
                <a:moveTo>
                  <a:pt x="2806" y="180"/>
                </a:moveTo>
                <a:cubicBezTo>
                  <a:pt x="2803" y="179"/>
                  <a:pt x="2800" y="180"/>
                  <a:pt x="2797" y="182"/>
                </a:cubicBezTo>
                <a:cubicBezTo>
                  <a:pt x="2797" y="184"/>
                  <a:pt x="2797" y="187"/>
                  <a:pt x="2798" y="189"/>
                </a:cubicBezTo>
                <a:lnTo>
                  <a:pt x="2801" y="189"/>
                </a:lnTo>
                <a:cubicBezTo>
                  <a:pt x="2803" y="185"/>
                  <a:pt x="2800" y="185"/>
                  <a:pt x="2804" y="183"/>
                </a:cubicBezTo>
                <a:cubicBezTo>
                  <a:pt x="2805" y="184"/>
                  <a:pt x="2805" y="186"/>
                  <a:pt x="2809" y="185"/>
                </a:cubicBezTo>
                <a:cubicBezTo>
                  <a:pt x="2808" y="183"/>
                  <a:pt x="2810" y="183"/>
                  <a:pt x="2810" y="180"/>
                </a:cubicBezTo>
                <a:lnTo>
                  <a:pt x="2809" y="180"/>
                </a:lnTo>
                <a:cubicBezTo>
                  <a:pt x="2808" y="180"/>
                  <a:pt x="2807" y="180"/>
                  <a:pt x="2806" y="180"/>
                </a:cubicBezTo>
                <a:close/>
                <a:moveTo>
                  <a:pt x="3227" y="178"/>
                </a:moveTo>
                <a:cubicBezTo>
                  <a:pt x="3225" y="178"/>
                  <a:pt x="3224" y="179"/>
                  <a:pt x="3224" y="181"/>
                </a:cubicBezTo>
                <a:cubicBezTo>
                  <a:pt x="3225" y="183"/>
                  <a:pt x="3230" y="181"/>
                  <a:pt x="3232" y="182"/>
                </a:cubicBezTo>
                <a:lnTo>
                  <a:pt x="3232" y="182"/>
                </a:lnTo>
                <a:cubicBezTo>
                  <a:pt x="3233" y="180"/>
                  <a:pt x="3230" y="178"/>
                  <a:pt x="3227" y="178"/>
                </a:cubicBezTo>
                <a:close/>
                <a:moveTo>
                  <a:pt x="3263" y="176"/>
                </a:moveTo>
                <a:lnTo>
                  <a:pt x="3264" y="177"/>
                </a:lnTo>
                <a:lnTo>
                  <a:pt x="3263" y="177"/>
                </a:lnTo>
                <a:cubicBezTo>
                  <a:pt x="3262" y="180"/>
                  <a:pt x="3267" y="180"/>
                  <a:pt x="3269" y="181"/>
                </a:cubicBezTo>
                <a:cubicBezTo>
                  <a:pt x="3269" y="177"/>
                  <a:pt x="3265" y="179"/>
                  <a:pt x="3264" y="177"/>
                </a:cubicBezTo>
                <a:lnTo>
                  <a:pt x="3264" y="177"/>
                </a:lnTo>
                <a:lnTo>
                  <a:pt x="3264" y="176"/>
                </a:lnTo>
                <a:lnTo>
                  <a:pt x="3263" y="176"/>
                </a:lnTo>
                <a:close/>
                <a:moveTo>
                  <a:pt x="2881" y="172"/>
                </a:moveTo>
                <a:cubicBezTo>
                  <a:pt x="2880" y="172"/>
                  <a:pt x="2880" y="173"/>
                  <a:pt x="2879" y="173"/>
                </a:cubicBezTo>
                <a:lnTo>
                  <a:pt x="2879" y="176"/>
                </a:lnTo>
                <a:lnTo>
                  <a:pt x="2879" y="176"/>
                </a:lnTo>
                <a:cubicBezTo>
                  <a:pt x="2881" y="176"/>
                  <a:pt x="2883" y="176"/>
                  <a:pt x="2884" y="174"/>
                </a:cubicBezTo>
                <a:cubicBezTo>
                  <a:pt x="2882" y="173"/>
                  <a:pt x="2882" y="172"/>
                  <a:pt x="2881" y="172"/>
                </a:cubicBezTo>
                <a:close/>
                <a:moveTo>
                  <a:pt x="3260" y="172"/>
                </a:moveTo>
                <a:cubicBezTo>
                  <a:pt x="3260" y="173"/>
                  <a:pt x="3258" y="173"/>
                  <a:pt x="3257" y="173"/>
                </a:cubicBezTo>
                <a:lnTo>
                  <a:pt x="3257" y="176"/>
                </a:lnTo>
                <a:cubicBezTo>
                  <a:pt x="3259" y="177"/>
                  <a:pt x="3263" y="173"/>
                  <a:pt x="3260" y="172"/>
                </a:cubicBezTo>
                <a:close/>
                <a:moveTo>
                  <a:pt x="113" y="167"/>
                </a:moveTo>
                <a:cubicBezTo>
                  <a:pt x="111" y="169"/>
                  <a:pt x="111" y="171"/>
                  <a:pt x="114" y="171"/>
                </a:cubicBezTo>
                <a:lnTo>
                  <a:pt x="114" y="171"/>
                </a:lnTo>
                <a:cubicBezTo>
                  <a:pt x="115" y="170"/>
                  <a:pt x="114" y="168"/>
                  <a:pt x="113" y="167"/>
                </a:cubicBezTo>
                <a:close/>
                <a:moveTo>
                  <a:pt x="2872" y="164"/>
                </a:moveTo>
                <a:cubicBezTo>
                  <a:pt x="2872" y="165"/>
                  <a:pt x="2872" y="165"/>
                  <a:pt x="2873" y="166"/>
                </a:cubicBezTo>
                <a:lnTo>
                  <a:pt x="2874" y="167"/>
                </a:lnTo>
                <a:lnTo>
                  <a:pt x="2874" y="167"/>
                </a:lnTo>
                <a:lnTo>
                  <a:pt x="2874" y="167"/>
                </a:lnTo>
                <a:lnTo>
                  <a:pt x="2874" y="167"/>
                </a:lnTo>
                <a:lnTo>
                  <a:pt x="2875" y="166"/>
                </a:lnTo>
                <a:cubicBezTo>
                  <a:pt x="2875" y="165"/>
                  <a:pt x="2875" y="163"/>
                  <a:pt x="2872" y="164"/>
                </a:cubicBezTo>
                <a:close/>
                <a:moveTo>
                  <a:pt x="94" y="164"/>
                </a:moveTo>
                <a:cubicBezTo>
                  <a:pt x="93" y="166"/>
                  <a:pt x="93" y="169"/>
                  <a:pt x="95" y="169"/>
                </a:cubicBezTo>
                <a:lnTo>
                  <a:pt x="95" y="169"/>
                </a:lnTo>
                <a:cubicBezTo>
                  <a:pt x="95" y="167"/>
                  <a:pt x="97" y="163"/>
                  <a:pt x="94" y="164"/>
                </a:cubicBezTo>
                <a:close/>
                <a:moveTo>
                  <a:pt x="3392" y="162"/>
                </a:moveTo>
                <a:cubicBezTo>
                  <a:pt x="3396" y="168"/>
                  <a:pt x="3387" y="192"/>
                  <a:pt x="3399" y="182"/>
                </a:cubicBezTo>
                <a:cubicBezTo>
                  <a:pt x="3397" y="181"/>
                  <a:pt x="3392" y="183"/>
                  <a:pt x="3392" y="181"/>
                </a:cubicBezTo>
                <a:cubicBezTo>
                  <a:pt x="3394" y="176"/>
                  <a:pt x="3399" y="174"/>
                  <a:pt x="3400" y="168"/>
                </a:cubicBezTo>
                <a:cubicBezTo>
                  <a:pt x="3397" y="166"/>
                  <a:pt x="3396" y="163"/>
                  <a:pt x="3392" y="162"/>
                </a:cubicBezTo>
                <a:close/>
                <a:moveTo>
                  <a:pt x="2864" y="162"/>
                </a:moveTo>
                <a:cubicBezTo>
                  <a:pt x="2864" y="162"/>
                  <a:pt x="2864" y="162"/>
                  <a:pt x="2863" y="162"/>
                </a:cubicBezTo>
                <a:cubicBezTo>
                  <a:pt x="2864" y="166"/>
                  <a:pt x="2864" y="167"/>
                  <a:pt x="2861" y="169"/>
                </a:cubicBezTo>
                <a:cubicBezTo>
                  <a:pt x="2860" y="168"/>
                  <a:pt x="2860" y="166"/>
                  <a:pt x="2860" y="164"/>
                </a:cubicBezTo>
                <a:cubicBezTo>
                  <a:pt x="2855" y="163"/>
                  <a:pt x="2855" y="168"/>
                  <a:pt x="2853" y="171"/>
                </a:cubicBezTo>
                <a:cubicBezTo>
                  <a:pt x="2852" y="168"/>
                  <a:pt x="2849" y="166"/>
                  <a:pt x="2846" y="166"/>
                </a:cubicBezTo>
                <a:lnTo>
                  <a:pt x="2845" y="166"/>
                </a:lnTo>
                <a:cubicBezTo>
                  <a:pt x="2837" y="172"/>
                  <a:pt x="2825" y="171"/>
                  <a:pt x="2816" y="177"/>
                </a:cubicBezTo>
                <a:lnTo>
                  <a:pt x="2816" y="183"/>
                </a:lnTo>
                <a:cubicBezTo>
                  <a:pt x="2817" y="183"/>
                  <a:pt x="2818" y="185"/>
                  <a:pt x="2821" y="185"/>
                </a:cubicBezTo>
                <a:cubicBezTo>
                  <a:pt x="2821" y="185"/>
                  <a:pt x="2821" y="185"/>
                  <a:pt x="2821" y="185"/>
                </a:cubicBezTo>
                <a:cubicBezTo>
                  <a:pt x="2822" y="183"/>
                  <a:pt x="2822" y="181"/>
                  <a:pt x="2821" y="180"/>
                </a:cubicBezTo>
                <a:cubicBezTo>
                  <a:pt x="2825" y="177"/>
                  <a:pt x="2832" y="178"/>
                  <a:pt x="2836" y="183"/>
                </a:cubicBezTo>
                <a:cubicBezTo>
                  <a:pt x="2839" y="183"/>
                  <a:pt x="2839" y="181"/>
                  <a:pt x="2842" y="182"/>
                </a:cubicBezTo>
                <a:cubicBezTo>
                  <a:pt x="2842" y="177"/>
                  <a:pt x="2835" y="180"/>
                  <a:pt x="2837" y="174"/>
                </a:cubicBezTo>
                <a:cubicBezTo>
                  <a:pt x="2842" y="178"/>
                  <a:pt x="2847" y="181"/>
                  <a:pt x="2853" y="182"/>
                </a:cubicBezTo>
                <a:cubicBezTo>
                  <a:pt x="2855" y="179"/>
                  <a:pt x="2854" y="174"/>
                  <a:pt x="2857" y="173"/>
                </a:cubicBezTo>
                <a:cubicBezTo>
                  <a:pt x="2863" y="174"/>
                  <a:pt x="2869" y="175"/>
                  <a:pt x="2874" y="175"/>
                </a:cubicBezTo>
                <a:cubicBezTo>
                  <a:pt x="2874" y="172"/>
                  <a:pt x="2874" y="170"/>
                  <a:pt x="2875" y="168"/>
                </a:cubicBezTo>
                <a:cubicBezTo>
                  <a:pt x="2872" y="169"/>
                  <a:pt x="2869" y="169"/>
                  <a:pt x="2866" y="168"/>
                </a:cubicBezTo>
                <a:cubicBezTo>
                  <a:pt x="2864" y="168"/>
                  <a:pt x="2866" y="162"/>
                  <a:pt x="2864" y="162"/>
                </a:cubicBezTo>
                <a:close/>
                <a:moveTo>
                  <a:pt x="3198" y="161"/>
                </a:moveTo>
                <a:cubicBezTo>
                  <a:pt x="3198" y="162"/>
                  <a:pt x="3199" y="163"/>
                  <a:pt x="3199" y="164"/>
                </a:cubicBezTo>
                <a:lnTo>
                  <a:pt x="3201" y="164"/>
                </a:lnTo>
                <a:lnTo>
                  <a:pt x="3201" y="164"/>
                </a:lnTo>
                <a:cubicBezTo>
                  <a:pt x="3201" y="163"/>
                  <a:pt x="3201" y="162"/>
                  <a:pt x="3202" y="161"/>
                </a:cubicBezTo>
                <a:lnTo>
                  <a:pt x="3198" y="161"/>
                </a:lnTo>
                <a:close/>
                <a:moveTo>
                  <a:pt x="2885" y="160"/>
                </a:moveTo>
                <a:lnTo>
                  <a:pt x="2885" y="160"/>
                </a:lnTo>
                <a:cubicBezTo>
                  <a:pt x="2882" y="159"/>
                  <a:pt x="2882" y="162"/>
                  <a:pt x="2882" y="165"/>
                </a:cubicBezTo>
                <a:cubicBezTo>
                  <a:pt x="2885" y="166"/>
                  <a:pt x="2890" y="164"/>
                  <a:pt x="2887" y="163"/>
                </a:cubicBezTo>
                <a:cubicBezTo>
                  <a:pt x="2887" y="164"/>
                  <a:pt x="2887" y="164"/>
                  <a:pt x="2886" y="164"/>
                </a:cubicBezTo>
                <a:cubicBezTo>
                  <a:pt x="2886" y="162"/>
                  <a:pt x="2885" y="162"/>
                  <a:pt x="2885" y="160"/>
                </a:cubicBezTo>
                <a:close/>
                <a:moveTo>
                  <a:pt x="127" y="158"/>
                </a:moveTo>
                <a:cubicBezTo>
                  <a:pt x="126" y="161"/>
                  <a:pt x="128" y="161"/>
                  <a:pt x="127" y="164"/>
                </a:cubicBezTo>
                <a:lnTo>
                  <a:pt x="127" y="164"/>
                </a:lnTo>
                <a:cubicBezTo>
                  <a:pt x="131" y="165"/>
                  <a:pt x="127" y="160"/>
                  <a:pt x="127" y="158"/>
                </a:cubicBezTo>
                <a:close/>
                <a:moveTo>
                  <a:pt x="228" y="157"/>
                </a:moveTo>
                <a:cubicBezTo>
                  <a:pt x="226" y="158"/>
                  <a:pt x="226" y="162"/>
                  <a:pt x="228" y="163"/>
                </a:cubicBezTo>
                <a:lnTo>
                  <a:pt x="228" y="163"/>
                </a:lnTo>
                <a:cubicBezTo>
                  <a:pt x="230" y="162"/>
                  <a:pt x="230" y="158"/>
                  <a:pt x="228" y="157"/>
                </a:cubicBezTo>
                <a:close/>
                <a:moveTo>
                  <a:pt x="3389" y="157"/>
                </a:moveTo>
                <a:cubicBezTo>
                  <a:pt x="3389" y="157"/>
                  <a:pt x="3389" y="157"/>
                  <a:pt x="3388" y="158"/>
                </a:cubicBezTo>
                <a:cubicBezTo>
                  <a:pt x="3389" y="159"/>
                  <a:pt x="3389" y="160"/>
                  <a:pt x="3389" y="162"/>
                </a:cubicBezTo>
                <a:cubicBezTo>
                  <a:pt x="3391" y="161"/>
                  <a:pt x="3393" y="162"/>
                  <a:pt x="3393" y="161"/>
                </a:cubicBezTo>
                <a:cubicBezTo>
                  <a:pt x="3392" y="161"/>
                  <a:pt x="3391" y="157"/>
                  <a:pt x="3389" y="157"/>
                </a:cubicBezTo>
                <a:close/>
                <a:moveTo>
                  <a:pt x="2904" y="156"/>
                </a:moveTo>
                <a:cubicBezTo>
                  <a:pt x="2902" y="156"/>
                  <a:pt x="2900" y="157"/>
                  <a:pt x="2900" y="160"/>
                </a:cubicBezTo>
                <a:cubicBezTo>
                  <a:pt x="2903" y="160"/>
                  <a:pt x="2905" y="164"/>
                  <a:pt x="2909" y="161"/>
                </a:cubicBezTo>
                <a:lnTo>
                  <a:pt x="2908" y="161"/>
                </a:lnTo>
                <a:cubicBezTo>
                  <a:pt x="2909" y="157"/>
                  <a:pt x="2907" y="156"/>
                  <a:pt x="2904" y="156"/>
                </a:cubicBezTo>
                <a:close/>
                <a:moveTo>
                  <a:pt x="2710" y="155"/>
                </a:moveTo>
                <a:lnTo>
                  <a:pt x="2710" y="157"/>
                </a:lnTo>
                <a:lnTo>
                  <a:pt x="2713" y="157"/>
                </a:lnTo>
                <a:lnTo>
                  <a:pt x="2713" y="155"/>
                </a:lnTo>
                <a:lnTo>
                  <a:pt x="2710" y="155"/>
                </a:lnTo>
                <a:close/>
                <a:moveTo>
                  <a:pt x="2952" y="154"/>
                </a:moveTo>
                <a:cubicBezTo>
                  <a:pt x="2950" y="153"/>
                  <a:pt x="2949" y="154"/>
                  <a:pt x="2948" y="156"/>
                </a:cubicBezTo>
                <a:cubicBezTo>
                  <a:pt x="2950" y="155"/>
                  <a:pt x="2950" y="157"/>
                  <a:pt x="2951" y="158"/>
                </a:cubicBezTo>
                <a:cubicBezTo>
                  <a:pt x="2951" y="156"/>
                  <a:pt x="2954" y="157"/>
                  <a:pt x="2954" y="155"/>
                </a:cubicBezTo>
                <a:lnTo>
                  <a:pt x="2954" y="155"/>
                </a:lnTo>
                <a:cubicBezTo>
                  <a:pt x="2954" y="155"/>
                  <a:pt x="2953" y="154"/>
                  <a:pt x="2953" y="154"/>
                </a:cubicBezTo>
                <a:cubicBezTo>
                  <a:pt x="2953" y="154"/>
                  <a:pt x="2952" y="154"/>
                  <a:pt x="2952" y="154"/>
                </a:cubicBezTo>
                <a:close/>
                <a:moveTo>
                  <a:pt x="2652" y="152"/>
                </a:moveTo>
                <a:cubicBezTo>
                  <a:pt x="2652" y="152"/>
                  <a:pt x="2652" y="153"/>
                  <a:pt x="2652" y="153"/>
                </a:cubicBezTo>
                <a:cubicBezTo>
                  <a:pt x="2652" y="155"/>
                  <a:pt x="2654" y="157"/>
                  <a:pt x="2656" y="157"/>
                </a:cubicBezTo>
                <a:cubicBezTo>
                  <a:pt x="2656" y="155"/>
                  <a:pt x="2657" y="155"/>
                  <a:pt x="2657" y="152"/>
                </a:cubicBezTo>
                <a:lnTo>
                  <a:pt x="2657" y="153"/>
                </a:lnTo>
                <a:cubicBezTo>
                  <a:pt x="2655" y="153"/>
                  <a:pt x="2653" y="153"/>
                  <a:pt x="2652" y="152"/>
                </a:cubicBezTo>
                <a:close/>
                <a:moveTo>
                  <a:pt x="236" y="152"/>
                </a:moveTo>
                <a:cubicBezTo>
                  <a:pt x="235" y="154"/>
                  <a:pt x="236" y="156"/>
                  <a:pt x="237" y="157"/>
                </a:cubicBezTo>
                <a:lnTo>
                  <a:pt x="237" y="158"/>
                </a:lnTo>
                <a:cubicBezTo>
                  <a:pt x="239" y="156"/>
                  <a:pt x="239" y="152"/>
                  <a:pt x="236" y="152"/>
                </a:cubicBezTo>
                <a:close/>
                <a:moveTo>
                  <a:pt x="2632" y="151"/>
                </a:moveTo>
                <a:lnTo>
                  <a:pt x="2631" y="151"/>
                </a:lnTo>
                <a:cubicBezTo>
                  <a:pt x="2630" y="154"/>
                  <a:pt x="2635" y="155"/>
                  <a:pt x="2635" y="152"/>
                </a:cubicBezTo>
                <a:cubicBezTo>
                  <a:pt x="2634" y="152"/>
                  <a:pt x="2634" y="152"/>
                  <a:pt x="2634" y="151"/>
                </a:cubicBezTo>
                <a:lnTo>
                  <a:pt x="2632" y="151"/>
                </a:lnTo>
                <a:close/>
                <a:moveTo>
                  <a:pt x="2979" y="151"/>
                </a:moveTo>
                <a:cubicBezTo>
                  <a:pt x="2975" y="151"/>
                  <a:pt x="2970" y="154"/>
                  <a:pt x="2966" y="151"/>
                </a:cubicBezTo>
                <a:cubicBezTo>
                  <a:pt x="2967" y="153"/>
                  <a:pt x="2963" y="155"/>
                  <a:pt x="2966" y="156"/>
                </a:cubicBezTo>
                <a:cubicBezTo>
                  <a:pt x="2970" y="152"/>
                  <a:pt x="2972" y="160"/>
                  <a:pt x="2976" y="160"/>
                </a:cubicBezTo>
                <a:cubicBezTo>
                  <a:pt x="2976" y="156"/>
                  <a:pt x="2980" y="159"/>
                  <a:pt x="2980" y="160"/>
                </a:cubicBezTo>
                <a:cubicBezTo>
                  <a:pt x="2982" y="158"/>
                  <a:pt x="2983" y="155"/>
                  <a:pt x="2983" y="152"/>
                </a:cubicBezTo>
                <a:lnTo>
                  <a:pt x="2983" y="152"/>
                </a:lnTo>
                <a:cubicBezTo>
                  <a:pt x="2982" y="151"/>
                  <a:pt x="2980" y="150"/>
                  <a:pt x="2979" y="151"/>
                </a:cubicBezTo>
                <a:close/>
                <a:moveTo>
                  <a:pt x="2639" y="150"/>
                </a:moveTo>
                <a:cubicBezTo>
                  <a:pt x="2638" y="150"/>
                  <a:pt x="2637" y="150"/>
                  <a:pt x="2637" y="151"/>
                </a:cubicBezTo>
                <a:cubicBezTo>
                  <a:pt x="2641" y="152"/>
                  <a:pt x="2640" y="150"/>
                  <a:pt x="2639" y="150"/>
                </a:cubicBezTo>
                <a:close/>
                <a:moveTo>
                  <a:pt x="2604" y="150"/>
                </a:moveTo>
                <a:cubicBezTo>
                  <a:pt x="2602" y="150"/>
                  <a:pt x="2600" y="150"/>
                  <a:pt x="2599" y="151"/>
                </a:cubicBezTo>
                <a:lnTo>
                  <a:pt x="2599" y="151"/>
                </a:lnTo>
                <a:cubicBezTo>
                  <a:pt x="2603" y="152"/>
                  <a:pt x="2603" y="156"/>
                  <a:pt x="2608" y="156"/>
                </a:cubicBezTo>
                <a:cubicBezTo>
                  <a:pt x="2609" y="155"/>
                  <a:pt x="2609" y="153"/>
                  <a:pt x="2609" y="151"/>
                </a:cubicBezTo>
                <a:cubicBezTo>
                  <a:pt x="2608" y="150"/>
                  <a:pt x="2606" y="150"/>
                  <a:pt x="2604" y="150"/>
                </a:cubicBezTo>
                <a:close/>
                <a:moveTo>
                  <a:pt x="2837" y="150"/>
                </a:moveTo>
                <a:cubicBezTo>
                  <a:pt x="2835" y="153"/>
                  <a:pt x="2839" y="154"/>
                  <a:pt x="2840" y="153"/>
                </a:cubicBezTo>
                <a:lnTo>
                  <a:pt x="2840" y="152"/>
                </a:lnTo>
                <a:lnTo>
                  <a:pt x="2840" y="152"/>
                </a:lnTo>
                <a:lnTo>
                  <a:pt x="2841" y="152"/>
                </a:lnTo>
                <a:lnTo>
                  <a:pt x="2840" y="152"/>
                </a:lnTo>
                <a:lnTo>
                  <a:pt x="2839" y="152"/>
                </a:lnTo>
                <a:cubicBezTo>
                  <a:pt x="2838" y="152"/>
                  <a:pt x="2838" y="150"/>
                  <a:pt x="2837" y="150"/>
                </a:cubicBezTo>
                <a:close/>
                <a:moveTo>
                  <a:pt x="1708" y="149"/>
                </a:moveTo>
                <a:cubicBezTo>
                  <a:pt x="1708" y="149"/>
                  <a:pt x="1707" y="149"/>
                  <a:pt x="1707" y="149"/>
                </a:cubicBezTo>
                <a:lnTo>
                  <a:pt x="1706" y="149"/>
                </a:lnTo>
                <a:cubicBezTo>
                  <a:pt x="1706" y="151"/>
                  <a:pt x="1707" y="153"/>
                  <a:pt x="1709" y="153"/>
                </a:cubicBezTo>
                <a:cubicBezTo>
                  <a:pt x="1709" y="151"/>
                  <a:pt x="1710" y="148"/>
                  <a:pt x="1708" y="149"/>
                </a:cubicBezTo>
                <a:close/>
                <a:moveTo>
                  <a:pt x="170" y="148"/>
                </a:moveTo>
                <a:lnTo>
                  <a:pt x="170" y="151"/>
                </a:lnTo>
                <a:lnTo>
                  <a:pt x="173" y="152"/>
                </a:lnTo>
                <a:lnTo>
                  <a:pt x="173" y="148"/>
                </a:lnTo>
                <a:lnTo>
                  <a:pt x="170" y="148"/>
                </a:lnTo>
                <a:close/>
                <a:moveTo>
                  <a:pt x="152" y="148"/>
                </a:moveTo>
                <a:cubicBezTo>
                  <a:pt x="151" y="148"/>
                  <a:pt x="151" y="149"/>
                  <a:pt x="150" y="150"/>
                </a:cubicBezTo>
                <a:cubicBezTo>
                  <a:pt x="152" y="150"/>
                  <a:pt x="153" y="150"/>
                  <a:pt x="154" y="150"/>
                </a:cubicBezTo>
                <a:lnTo>
                  <a:pt x="154" y="149"/>
                </a:lnTo>
                <a:lnTo>
                  <a:pt x="155" y="149"/>
                </a:lnTo>
                <a:lnTo>
                  <a:pt x="155" y="149"/>
                </a:lnTo>
                <a:lnTo>
                  <a:pt x="154" y="149"/>
                </a:lnTo>
                <a:lnTo>
                  <a:pt x="153" y="148"/>
                </a:lnTo>
                <a:cubicBezTo>
                  <a:pt x="153" y="148"/>
                  <a:pt x="153" y="148"/>
                  <a:pt x="152" y="148"/>
                </a:cubicBezTo>
                <a:close/>
                <a:moveTo>
                  <a:pt x="2627" y="148"/>
                </a:moveTo>
                <a:cubicBezTo>
                  <a:pt x="2623" y="150"/>
                  <a:pt x="2617" y="148"/>
                  <a:pt x="2616" y="152"/>
                </a:cubicBezTo>
                <a:lnTo>
                  <a:pt x="2615" y="152"/>
                </a:lnTo>
                <a:cubicBezTo>
                  <a:pt x="2619" y="155"/>
                  <a:pt x="2623" y="157"/>
                  <a:pt x="2628" y="159"/>
                </a:cubicBezTo>
                <a:cubicBezTo>
                  <a:pt x="2629" y="155"/>
                  <a:pt x="2626" y="152"/>
                  <a:pt x="2627" y="148"/>
                </a:cubicBezTo>
                <a:close/>
                <a:moveTo>
                  <a:pt x="2588" y="148"/>
                </a:moveTo>
                <a:cubicBezTo>
                  <a:pt x="2586" y="148"/>
                  <a:pt x="2585" y="148"/>
                  <a:pt x="2585" y="150"/>
                </a:cubicBezTo>
                <a:lnTo>
                  <a:pt x="2585" y="150"/>
                </a:lnTo>
                <a:cubicBezTo>
                  <a:pt x="2587" y="149"/>
                  <a:pt x="2591" y="151"/>
                  <a:pt x="2591" y="149"/>
                </a:cubicBezTo>
                <a:cubicBezTo>
                  <a:pt x="2591" y="148"/>
                  <a:pt x="2589" y="148"/>
                  <a:pt x="2588" y="148"/>
                </a:cubicBezTo>
                <a:close/>
                <a:moveTo>
                  <a:pt x="2092" y="147"/>
                </a:moveTo>
                <a:lnTo>
                  <a:pt x="2092" y="147"/>
                </a:lnTo>
                <a:lnTo>
                  <a:pt x="2092" y="147"/>
                </a:lnTo>
                <a:lnTo>
                  <a:pt x="2091" y="148"/>
                </a:lnTo>
                <a:lnTo>
                  <a:pt x="2092" y="147"/>
                </a:lnTo>
                <a:close/>
                <a:moveTo>
                  <a:pt x="1703" y="147"/>
                </a:moveTo>
                <a:cubicBezTo>
                  <a:pt x="1699" y="146"/>
                  <a:pt x="1700" y="151"/>
                  <a:pt x="1705" y="148"/>
                </a:cubicBezTo>
                <a:cubicBezTo>
                  <a:pt x="1704" y="147"/>
                  <a:pt x="1704" y="147"/>
                  <a:pt x="1703" y="147"/>
                </a:cubicBezTo>
                <a:close/>
                <a:moveTo>
                  <a:pt x="3312" y="147"/>
                </a:moveTo>
                <a:lnTo>
                  <a:pt x="3312" y="149"/>
                </a:lnTo>
                <a:lnTo>
                  <a:pt x="3314" y="149"/>
                </a:lnTo>
                <a:lnTo>
                  <a:pt x="3314" y="147"/>
                </a:lnTo>
                <a:lnTo>
                  <a:pt x="3312" y="147"/>
                </a:lnTo>
                <a:close/>
                <a:moveTo>
                  <a:pt x="2689" y="147"/>
                </a:moveTo>
                <a:cubicBezTo>
                  <a:pt x="2684" y="149"/>
                  <a:pt x="2685" y="151"/>
                  <a:pt x="2680" y="148"/>
                </a:cubicBezTo>
                <a:lnTo>
                  <a:pt x="2680" y="148"/>
                </a:lnTo>
                <a:cubicBezTo>
                  <a:pt x="2681" y="150"/>
                  <a:pt x="2681" y="153"/>
                  <a:pt x="2680" y="155"/>
                </a:cubicBezTo>
                <a:cubicBezTo>
                  <a:pt x="2683" y="156"/>
                  <a:pt x="2684" y="154"/>
                  <a:pt x="2686" y="154"/>
                </a:cubicBezTo>
                <a:cubicBezTo>
                  <a:pt x="2684" y="148"/>
                  <a:pt x="2691" y="152"/>
                  <a:pt x="2689" y="147"/>
                </a:cubicBezTo>
                <a:close/>
                <a:moveTo>
                  <a:pt x="139" y="146"/>
                </a:moveTo>
                <a:cubicBezTo>
                  <a:pt x="139" y="150"/>
                  <a:pt x="135" y="144"/>
                  <a:pt x="135" y="150"/>
                </a:cubicBezTo>
                <a:cubicBezTo>
                  <a:pt x="137" y="150"/>
                  <a:pt x="138" y="148"/>
                  <a:pt x="141" y="150"/>
                </a:cubicBezTo>
                <a:lnTo>
                  <a:pt x="142" y="146"/>
                </a:lnTo>
                <a:lnTo>
                  <a:pt x="139" y="146"/>
                </a:lnTo>
                <a:close/>
                <a:moveTo>
                  <a:pt x="1308" y="145"/>
                </a:moveTo>
                <a:cubicBezTo>
                  <a:pt x="1307" y="145"/>
                  <a:pt x="1307" y="145"/>
                  <a:pt x="1307" y="146"/>
                </a:cubicBezTo>
                <a:lnTo>
                  <a:pt x="1306" y="146"/>
                </a:lnTo>
                <a:cubicBezTo>
                  <a:pt x="1307" y="147"/>
                  <a:pt x="1308" y="148"/>
                  <a:pt x="1310" y="148"/>
                </a:cubicBezTo>
                <a:lnTo>
                  <a:pt x="1310" y="145"/>
                </a:lnTo>
                <a:cubicBezTo>
                  <a:pt x="1309" y="145"/>
                  <a:pt x="1308" y="145"/>
                  <a:pt x="1308" y="145"/>
                </a:cubicBezTo>
                <a:close/>
                <a:moveTo>
                  <a:pt x="2149" y="144"/>
                </a:moveTo>
                <a:cubicBezTo>
                  <a:pt x="2148" y="145"/>
                  <a:pt x="2148" y="145"/>
                  <a:pt x="2147" y="145"/>
                </a:cubicBezTo>
                <a:lnTo>
                  <a:pt x="2147" y="145"/>
                </a:lnTo>
                <a:cubicBezTo>
                  <a:pt x="2147" y="149"/>
                  <a:pt x="2150" y="148"/>
                  <a:pt x="2153" y="147"/>
                </a:cubicBezTo>
                <a:cubicBezTo>
                  <a:pt x="2153" y="145"/>
                  <a:pt x="2151" y="144"/>
                  <a:pt x="2149" y="144"/>
                </a:cubicBezTo>
                <a:close/>
                <a:moveTo>
                  <a:pt x="1721" y="144"/>
                </a:moveTo>
                <a:lnTo>
                  <a:pt x="1720" y="144"/>
                </a:lnTo>
                <a:cubicBezTo>
                  <a:pt x="1720" y="146"/>
                  <a:pt x="1716" y="145"/>
                  <a:pt x="1718" y="149"/>
                </a:cubicBezTo>
                <a:cubicBezTo>
                  <a:pt x="1719" y="149"/>
                  <a:pt x="1721" y="149"/>
                  <a:pt x="1722" y="149"/>
                </a:cubicBezTo>
                <a:cubicBezTo>
                  <a:pt x="1722" y="147"/>
                  <a:pt x="1722" y="144"/>
                  <a:pt x="1721" y="144"/>
                </a:cubicBezTo>
                <a:close/>
                <a:moveTo>
                  <a:pt x="2725" y="144"/>
                </a:moveTo>
                <a:cubicBezTo>
                  <a:pt x="2724" y="144"/>
                  <a:pt x="2723" y="145"/>
                  <a:pt x="2723" y="147"/>
                </a:cubicBezTo>
                <a:cubicBezTo>
                  <a:pt x="2726" y="147"/>
                  <a:pt x="2728" y="147"/>
                  <a:pt x="2728" y="145"/>
                </a:cubicBezTo>
                <a:lnTo>
                  <a:pt x="2728" y="145"/>
                </a:lnTo>
                <a:cubicBezTo>
                  <a:pt x="2728" y="144"/>
                  <a:pt x="2726" y="144"/>
                  <a:pt x="2725" y="144"/>
                </a:cubicBezTo>
                <a:close/>
                <a:moveTo>
                  <a:pt x="1383" y="144"/>
                </a:moveTo>
                <a:cubicBezTo>
                  <a:pt x="1383" y="144"/>
                  <a:pt x="1382" y="144"/>
                  <a:pt x="1382" y="145"/>
                </a:cubicBezTo>
                <a:cubicBezTo>
                  <a:pt x="1383" y="145"/>
                  <a:pt x="1383" y="147"/>
                  <a:pt x="1383" y="148"/>
                </a:cubicBezTo>
                <a:cubicBezTo>
                  <a:pt x="1385" y="148"/>
                  <a:pt x="1386" y="148"/>
                  <a:pt x="1388" y="147"/>
                </a:cubicBezTo>
                <a:lnTo>
                  <a:pt x="1387" y="147"/>
                </a:lnTo>
                <a:cubicBezTo>
                  <a:pt x="1387" y="145"/>
                  <a:pt x="1385" y="144"/>
                  <a:pt x="1383" y="144"/>
                </a:cubicBezTo>
                <a:close/>
                <a:moveTo>
                  <a:pt x="118" y="143"/>
                </a:moveTo>
                <a:cubicBezTo>
                  <a:pt x="116" y="147"/>
                  <a:pt x="122" y="146"/>
                  <a:pt x="121" y="150"/>
                </a:cubicBezTo>
                <a:lnTo>
                  <a:pt x="121" y="150"/>
                </a:lnTo>
                <a:cubicBezTo>
                  <a:pt x="125" y="146"/>
                  <a:pt x="131" y="156"/>
                  <a:pt x="133" y="146"/>
                </a:cubicBezTo>
                <a:cubicBezTo>
                  <a:pt x="127" y="142"/>
                  <a:pt x="121" y="151"/>
                  <a:pt x="118" y="143"/>
                </a:cubicBezTo>
                <a:close/>
                <a:moveTo>
                  <a:pt x="3400" y="143"/>
                </a:moveTo>
                <a:cubicBezTo>
                  <a:pt x="3400" y="143"/>
                  <a:pt x="3400" y="143"/>
                  <a:pt x="3401" y="143"/>
                </a:cubicBezTo>
                <a:lnTo>
                  <a:pt x="3400" y="143"/>
                </a:lnTo>
                <a:lnTo>
                  <a:pt x="3400" y="143"/>
                </a:lnTo>
                <a:close/>
                <a:moveTo>
                  <a:pt x="1374" y="143"/>
                </a:moveTo>
                <a:lnTo>
                  <a:pt x="1374" y="145"/>
                </a:lnTo>
                <a:cubicBezTo>
                  <a:pt x="1375" y="145"/>
                  <a:pt x="1376" y="145"/>
                  <a:pt x="1376" y="145"/>
                </a:cubicBezTo>
                <a:lnTo>
                  <a:pt x="1376" y="143"/>
                </a:lnTo>
                <a:lnTo>
                  <a:pt x="1374" y="143"/>
                </a:lnTo>
                <a:close/>
                <a:moveTo>
                  <a:pt x="2639" y="142"/>
                </a:moveTo>
                <a:lnTo>
                  <a:pt x="2639" y="148"/>
                </a:lnTo>
                <a:lnTo>
                  <a:pt x="2638" y="148"/>
                </a:lnTo>
                <a:cubicBezTo>
                  <a:pt x="2644" y="146"/>
                  <a:pt x="2643" y="156"/>
                  <a:pt x="2649" y="152"/>
                </a:cubicBezTo>
                <a:cubicBezTo>
                  <a:pt x="2647" y="148"/>
                  <a:pt x="2643" y="144"/>
                  <a:pt x="2639" y="142"/>
                </a:cubicBezTo>
                <a:close/>
                <a:moveTo>
                  <a:pt x="159" y="140"/>
                </a:moveTo>
                <a:cubicBezTo>
                  <a:pt x="160" y="143"/>
                  <a:pt x="162" y="146"/>
                  <a:pt x="163" y="149"/>
                </a:cubicBezTo>
                <a:lnTo>
                  <a:pt x="163" y="149"/>
                </a:lnTo>
                <a:cubicBezTo>
                  <a:pt x="165" y="146"/>
                  <a:pt x="161" y="142"/>
                  <a:pt x="159" y="140"/>
                </a:cubicBezTo>
                <a:close/>
                <a:moveTo>
                  <a:pt x="1824" y="138"/>
                </a:moveTo>
                <a:cubicBezTo>
                  <a:pt x="1824" y="143"/>
                  <a:pt x="1826" y="144"/>
                  <a:pt x="1825" y="147"/>
                </a:cubicBezTo>
                <a:cubicBezTo>
                  <a:pt x="1828" y="148"/>
                  <a:pt x="1828" y="137"/>
                  <a:pt x="1825" y="138"/>
                </a:cubicBezTo>
                <a:lnTo>
                  <a:pt x="1824" y="138"/>
                </a:lnTo>
                <a:close/>
                <a:moveTo>
                  <a:pt x="3289" y="137"/>
                </a:moveTo>
                <a:lnTo>
                  <a:pt x="3289" y="138"/>
                </a:lnTo>
                <a:lnTo>
                  <a:pt x="3289" y="138"/>
                </a:lnTo>
                <a:lnTo>
                  <a:pt x="3289" y="138"/>
                </a:lnTo>
                <a:cubicBezTo>
                  <a:pt x="3289" y="140"/>
                  <a:pt x="3293" y="140"/>
                  <a:pt x="3292" y="139"/>
                </a:cubicBezTo>
                <a:cubicBezTo>
                  <a:pt x="3292" y="139"/>
                  <a:pt x="3292" y="138"/>
                  <a:pt x="3291" y="138"/>
                </a:cubicBezTo>
                <a:lnTo>
                  <a:pt x="3289" y="138"/>
                </a:lnTo>
                <a:lnTo>
                  <a:pt x="3289" y="137"/>
                </a:lnTo>
                <a:close/>
                <a:moveTo>
                  <a:pt x="2530" y="136"/>
                </a:moveTo>
                <a:lnTo>
                  <a:pt x="2530" y="139"/>
                </a:lnTo>
                <a:lnTo>
                  <a:pt x="2532" y="139"/>
                </a:lnTo>
                <a:cubicBezTo>
                  <a:pt x="2532" y="137"/>
                  <a:pt x="2533" y="137"/>
                  <a:pt x="2533" y="136"/>
                </a:cubicBezTo>
                <a:lnTo>
                  <a:pt x="2532" y="136"/>
                </a:lnTo>
                <a:cubicBezTo>
                  <a:pt x="2531" y="136"/>
                  <a:pt x="2530" y="136"/>
                  <a:pt x="2530" y="136"/>
                </a:cubicBezTo>
                <a:close/>
                <a:moveTo>
                  <a:pt x="1673" y="135"/>
                </a:moveTo>
                <a:cubicBezTo>
                  <a:pt x="1673" y="137"/>
                  <a:pt x="1671" y="142"/>
                  <a:pt x="1675" y="141"/>
                </a:cubicBezTo>
                <a:cubicBezTo>
                  <a:pt x="1676" y="139"/>
                  <a:pt x="1675" y="136"/>
                  <a:pt x="1673" y="135"/>
                </a:cubicBezTo>
                <a:lnTo>
                  <a:pt x="1673" y="135"/>
                </a:lnTo>
                <a:close/>
                <a:moveTo>
                  <a:pt x="1705" y="135"/>
                </a:moveTo>
                <a:cubicBezTo>
                  <a:pt x="1704" y="135"/>
                  <a:pt x="1703" y="136"/>
                  <a:pt x="1703" y="137"/>
                </a:cubicBezTo>
                <a:cubicBezTo>
                  <a:pt x="1704" y="137"/>
                  <a:pt x="1706" y="137"/>
                  <a:pt x="1706" y="135"/>
                </a:cubicBezTo>
                <a:lnTo>
                  <a:pt x="1705" y="135"/>
                </a:lnTo>
                <a:close/>
                <a:moveTo>
                  <a:pt x="2863" y="135"/>
                </a:moveTo>
                <a:cubicBezTo>
                  <a:pt x="2860" y="135"/>
                  <a:pt x="2857" y="139"/>
                  <a:pt x="2861" y="139"/>
                </a:cubicBezTo>
                <a:cubicBezTo>
                  <a:pt x="2859" y="135"/>
                  <a:pt x="2865" y="139"/>
                  <a:pt x="2865" y="136"/>
                </a:cubicBezTo>
                <a:lnTo>
                  <a:pt x="2865" y="136"/>
                </a:lnTo>
                <a:cubicBezTo>
                  <a:pt x="2864" y="135"/>
                  <a:pt x="2863" y="135"/>
                  <a:pt x="2863" y="135"/>
                </a:cubicBezTo>
                <a:close/>
                <a:moveTo>
                  <a:pt x="1940" y="134"/>
                </a:moveTo>
                <a:cubicBezTo>
                  <a:pt x="1940" y="134"/>
                  <a:pt x="1939" y="135"/>
                  <a:pt x="1939" y="136"/>
                </a:cubicBezTo>
                <a:lnTo>
                  <a:pt x="1938" y="136"/>
                </a:lnTo>
                <a:cubicBezTo>
                  <a:pt x="1940" y="136"/>
                  <a:pt x="1939" y="140"/>
                  <a:pt x="1941" y="140"/>
                </a:cubicBezTo>
                <a:cubicBezTo>
                  <a:pt x="1941" y="138"/>
                  <a:pt x="1942" y="138"/>
                  <a:pt x="1942" y="137"/>
                </a:cubicBezTo>
                <a:cubicBezTo>
                  <a:pt x="1940" y="138"/>
                  <a:pt x="1940" y="135"/>
                  <a:pt x="1940" y="134"/>
                </a:cubicBezTo>
                <a:close/>
                <a:moveTo>
                  <a:pt x="1438" y="133"/>
                </a:moveTo>
                <a:cubicBezTo>
                  <a:pt x="1435" y="135"/>
                  <a:pt x="1439" y="137"/>
                  <a:pt x="1440" y="134"/>
                </a:cubicBezTo>
                <a:lnTo>
                  <a:pt x="1439" y="134"/>
                </a:lnTo>
                <a:cubicBezTo>
                  <a:pt x="1438" y="135"/>
                  <a:pt x="1438" y="134"/>
                  <a:pt x="1438" y="133"/>
                </a:cubicBezTo>
                <a:close/>
                <a:moveTo>
                  <a:pt x="1765" y="133"/>
                </a:moveTo>
                <a:cubicBezTo>
                  <a:pt x="1763" y="134"/>
                  <a:pt x="1763" y="140"/>
                  <a:pt x="1767" y="139"/>
                </a:cubicBezTo>
                <a:cubicBezTo>
                  <a:pt x="1769" y="138"/>
                  <a:pt x="1769" y="132"/>
                  <a:pt x="1765" y="133"/>
                </a:cubicBezTo>
                <a:lnTo>
                  <a:pt x="1765" y="133"/>
                </a:lnTo>
                <a:close/>
                <a:moveTo>
                  <a:pt x="1424" y="132"/>
                </a:moveTo>
                <a:cubicBezTo>
                  <a:pt x="1424" y="132"/>
                  <a:pt x="1423" y="132"/>
                  <a:pt x="1423" y="132"/>
                </a:cubicBezTo>
                <a:lnTo>
                  <a:pt x="1422" y="133"/>
                </a:lnTo>
                <a:cubicBezTo>
                  <a:pt x="1421" y="136"/>
                  <a:pt x="1423" y="136"/>
                  <a:pt x="1427" y="136"/>
                </a:cubicBezTo>
                <a:cubicBezTo>
                  <a:pt x="1427" y="133"/>
                  <a:pt x="1426" y="132"/>
                  <a:pt x="1424" y="132"/>
                </a:cubicBezTo>
                <a:close/>
                <a:moveTo>
                  <a:pt x="2070" y="131"/>
                </a:moveTo>
                <a:cubicBezTo>
                  <a:pt x="2068" y="131"/>
                  <a:pt x="2068" y="136"/>
                  <a:pt x="2071" y="135"/>
                </a:cubicBezTo>
                <a:lnTo>
                  <a:pt x="2071" y="131"/>
                </a:lnTo>
                <a:lnTo>
                  <a:pt x="2071" y="131"/>
                </a:lnTo>
                <a:cubicBezTo>
                  <a:pt x="2070" y="131"/>
                  <a:pt x="2070" y="131"/>
                  <a:pt x="2070" y="131"/>
                </a:cubicBezTo>
                <a:close/>
                <a:moveTo>
                  <a:pt x="1773" y="131"/>
                </a:moveTo>
                <a:lnTo>
                  <a:pt x="1773" y="132"/>
                </a:lnTo>
                <a:cubicBezTo>
                  <a:pt x="1773" y="132"/>
                  <a:pt x="1772" y="132"/>
                  <a:pt x="1772" y="133"/>
                </a:cubicBezTo>
                <a:lnTo>
                  <a:pt x="1772" y="133"/>
                </a:lnTo>
                <a:lnTo>
                  <a:pt x="1773" y="131"/>
                </a:lnTo>
                <a:lnTo>
                  <a:pt x="1773" y="131"/>
                </a:lnTo>
                <a:close/>
                <a:moveTo>
                  <a:pt x="2273" y="131"/>
                </a:moveTo>
                <a:cubicBezTo>
                  <a:pt x="2272" y="131"/>
                  <a:pt x="2272" y="131"/>
                  <a:pt x="2271" y="131"/>
                </a:cubicBezTo>
                <a:lnTo>
                  <a:pt x="2271" y="132"/>
                </a:lnTo>
                <a:cubicBezTo>
                  <a:pt x="2272" y="136"/>
                  <a:pt x="2276" y="140"/>
                  <a:pt x="2274" y="146"/>
                </a:cubicBezTo>
                <a:cubicBezTo>
                  <a:pt x="2277" y="148"/>
                  <a:pt x="2281" y="144"/>
                  <a:pt x="2283" y="141"/>
                </a:cubicBezTo>
                <a:cubicBezTo>
                  <a:pt x="2279" y="141"/>
                  <a:pt x="2282" y="133"/>
                  <a:pt x="2279" y="131"/>
                </a:cubicBezTo>
                <a:cubicBezTo>
                  <a:pt x="2280" y="135"/>
                  <a:pt x="2277" y="130"/>
                  <a:pt x="2273" y="131"/>
                </a:cubicBezTo>
                <a:close/>
                <a:moveTo>
                  <a:pt x="2537" y="130"/>
                </a:moveTo>
                <a:cubicBezTo>
                  <a:pt x="2536" y="133"/>
                  <a:pt x="2537" y="134"/>
                  <a:pt x="2539" y="135"/>
                </a:cubicBezTo>
                <a:lnTo>
                  <a:pt x="2541" y="135"/>
                </a:lnTo>
                <a:lnTo>
                  <a:pt x="2541" y="135"/>
                </a:lnTo>
                <a:lnTo>
                  <a:pt x="2542" y="135"/>
                </a:lnTo>
                <a:lnTo>
                  <a:pt x="2541" y="135"/>
                </a:lnTo>
                <a:lnTo>
                  <a:pt x="2541" y="134"/>
                </a:lnTo>
                <a:cubicBezTo>
                  <a:pt x="2541" y="132"/>
                  <a:pt x="2537" y="133"/>
                  <a:pt x="2537" y="130"/>
                </a:cubicBezTo>
                <a:close/>
                <a:moveTo>
                  <a:pt x="1374" y="130"/>
                </a:moveTo>
                <a:lnTo>
                  <a:pt x="1373" y="130"/>
                </a:lnTo>
                <a:cubicBezTo>
                  <a:pt x="1371" y="131"/>
                  <a:pt x="1365" y="128"/>
                  <a:pt x="1366" y="132"/>
                </a:cubicBezTo>
                <a:cubicBezTo>
                  <a:pt x="1369" y="133"/>
                  <a:pt x="1372" y="132"/>
                  <a:pt x="1374" y="130"/>
                </a:cubicBezTo>
                <a:close/>
                <a:moveTo>
                  <a:pt x="1304" y="130"/>
                </a:moveTo>
                <a:cubicBezTo>
                  <a:pt x="1304" y="131"/>
                  <a:pt x="1304" y="131"/>
                  <a:pt x="1303" y="131"/>
                </a:cubicBezTo>
                <a:lnTo>
                  <a:pt x="1303" y="131"/>
                </a:lnTo>
                <a:cubicBezTo>
                  <a:pt x="1303" y="133"/>
                  <a:pt x="1303" y="134"/>
                  <a:pt x="1305" y="133"/>
                </a:cubicBezTo>
                <a:cubicBezTo>
                  <a:pt x="1305" y="132"/>
                  <a:pt x="1306" y="130"/>
                  <a:pt x="1304" y="130"/>
                </a:cubicBezTo>
                <a:close/>
                <a:moveTo>
                  <a:pt x="2099" y="130"/>
                </a:moveTo>
                <a:cubicBezTo>
                  <a:pt x="2098" y="130"/>
                  <a:pt x="2097" y="130"/>
                  <a:pt x="2096" y="131"/>
                </a:cubicBezTo>
                <a:lnTo>
                  <a:pt x="2096" y="131"/>
                </a:lnTo>
                <a:cubicBezTo>
                  <a:pt x="2095" y="135"/>
                  <a:pt x="2102" y="135"/>
                  <a:pt x="2104" y="133"/>
                </a:cubicBezTo>
                <a:cubicBezTo>
                  <a:pt x="2102" y="132"/>
                  <a:pt x="2101" y="130"/>
                  <a:pt x="2099" y="130"/>
                </a:cubicBezTo>
                <a:close/>
                <a:moveTo>
                  <a:pt x="141" y="130"/>
                </a:moveTo>
                <a:lnTo>
                  <a:pt x="141" y="130"/>
                </a:lnTo>
                <a:cubicBezTo>
                  <a:pt x="140" y="130"/>
                  <a:pt x="138" y="135"/>
                  <a:pt x="140" y="136"/>
                </a:cubicBezTo>
                <a:cubicBezTo>
                  <a:pt x="141" y="135"/>
                  <a:pt x="142" y="132"/>
                  <a:pt x="141" y="130"/>
                </a:cubicBezTo>
                <a:close/>
                <a:moveTo>
                  <a:pt x="2532" y="129"/>
                </a:moveTo>
                <a:cubicBezTo>
                  <a:pt x="2532" y="131"/>
                  <a:pt x="2532" y="133"/>
                  <a:pt x="2534" y="133"/>
                </a:cubicBezTo>
                <a:lnTo>
                  <a:pt x="2534" y="130"/>
                </a:lnTo>
                <a:lnTo>
                  <a:pt x="2533" y="130"/>
                </a:lnTo>
                <a:cubicBezTo>
                  <a:pt x="2532" y="130"/>
                  <a:pt x="2532" y="130"/>
                  <a:pt x="2532" y="129"/>
                </a:cubicBezTo>
                <a:close/>
                <a:moveTo>
                  <a:pt x="158" y="129"/>
                </a:moveTo>
                <a:lnTo>
                  <a:pt x="158" y="131"/>
                </a:lnTo>
                <a:lnTo>
                  <a:pt x="161" y="131"/>
                </a:lnTo>
                <a:lnTo>
                  <a:pt x="161" y="129"/>
                </a:lnTo>
                <a:lnTo>
                  <a:pt x="158" y="129"/>
                </a:lnTo>
                <a:close/>
                <a:moveTo>
                  <a:pt x="1433" y="128"/>
                </a:moveTo>
                <a:cubicBezTo>
                  <a:pt x="1432" y="128"/>
                  <a:pt x="1431" y="128"/>
                  <a:pt x="1431" y="129"/>
                </a:cubicBezTo>
                <a:lnTo>
                  <a:pt x="1430" y="129"/>
                </a:lnTo>
                <a:cubicBezTo>
                  <a:pt x="1429" y="134"/>
                  <a:pt x="1436" y="133"/>
                  <a:pt x="1438" y="130"/>
                </a:cubicBezTo>
                <a:cubicBezTo>
                  <a:pt x="1437" y="129"/>
                  <a:pt x="1434" y="128"/>
                  <a:pt x="1433" y="128"/>
                </a:cubicBezTo>
                <a:close/>
                <a:moveTo>
                  <a:pt x="1361" y="128"/>
                </a:moveTo>
                <a:cubicBezTo>
                  <a:pt x="1360" y="128"/>
                  <a:pt x="1359" y="128"/>
                  <a:pt x="1360" y="129"/>
                </a:cubicBezTo>
                <a:cubicBezTo>
                  <a:pt x="1361" y="129"/>
                  <a:pt x="1361" y="130"/>
                  <a:pt x="1362" y="130"/>
                </a:cubicBezTo>
                <a:lnTo>
                  <a:pt x="1362" y="130"/>
                </a:lnTo>
                <a:lnTo>
                  <a:pt x="1362" y="130"/>
                </a:lnTo>
                <a:lnTo>
                  <a:pt x="1363" y="130"/>
                </a:lnTo>
                <a:lnTo>
                  <a:pt x="1362" y="130"/>
                </a:lnTo>
                <a:lnTo>
                  <a:pt x="1363" y="129"/>
                </a:lnTo>
                <a:cubicBezTo>
                  <a:pt x="1363" y="129"/>
                  <a:pt x="1362" y="128"/>
                  <a:pt x="1361" y="128"/>
                </a:cubicBezTo>
                <a:close/>
                <a:moveTo>
                  <a:pt x="3273" y="127"/>
                </a:moveTo>
                <a:cubicBezTo>
                  <a:pt x="3272" y="127"/>
                  <a:pt x="3272" y="127"/>
                  <a:pt x="3272" y="128"/>
                </a:cubicBezTo>
                <a:lnTo>
                  <a:pt x="3272" y="128"/>
                </a:lnTo>
                <a:cubicBezTo>
                  <a:pt x="3272" y="129"/>
                  <a:pt x="3272" y="135"/>
                  <a:pt x="3273" y="132"/>
                </a:cubicBezTo>
                <a:cubicBezTo>
                  <a:pt x="3273" y="131"/>
                  <a:pt x="3273" y="127"/>
                  <a:pt x="3273" y="127"/>
                </a:cubicBezTo>
                <a:close/>
                <a:moveTo>
                  <a:pt x="3286" y="127"/>
                </a:moveTo>
                <a:cubicBezTo>
                  <a:pt x="3285" y="128"/>
                  <a:pt x="3284" y="134"/>
                  <a:pt x="3287" y="134"/>
                </a:cubicBezTo>
                <a:cubicBezTo>
                  <a:pt x="3290" y="132"/>
                  <a:pt x="3288" y="129"/>
                  <a:pt x="3286" y="127"/>
                </a:cubicBezTo>
                <a:close/>
                <a:moveTo>
                  <a:pt x="1080" y="126"/>
                </a:moveTo>
                <a:cubicBezTo>
                  <a:pt x="1081" y="129"/>
                  <a:pt x="1079" y="136"/>
                  <a:pt x="1084" y="136"/>
                </a:cubicBezTo>
                <a:lnTo>
                  <a:pt x="1084" y="136"/>
                </a:lnTo>
                <a:cubicBezTo>
                  <a:pt x="1086" y="134"/>
                  <a:pt x="1085" y="130"/>
                  <a:pt x="1083" y="128"/>
                </a:cubicBezTo>
                <a:cubicBezTo>
                  <a:pt x="1081" y="134"/>
                  <a:pt x="1083" y="125"/>
                  <a:pt x="1080" y="126"/>
                </a:cubicBezTo>
                <a:close/>
                <a:moveTo>
                  <a:pt x="1113" y="126"/>
                </a:moveTo>
                <a:cubicBezTo>
                  <a:pt x="1111" y="129"/>
                  <a:pt x="1117" y="129"/>
                  <a:pt x="1116" y="126"/>
                </a:cubicBezTo>
                <a:cubicBezTo>
                  <a:pt x="1115" y="126"/>
                  <a:pt x="1114" y="126"/>
                  <a:pt x="1113" y="126"/>
                </a:cubicBezTo>
                <a:close/>
                <a:moveTo>
                  <a:pt x="2108" y="125"/>
                </a:moveTo>
                <a:cubicBezTo>
                  <a:pt x="2106" y="125"/>
                  <a:pt x="2107" y="130"/>
                  <a:pt x="2110" y="129"/>
                </a:cubicBezTo>
                <a:lnTo>
                  <a:pt x="2110" y="125"/>
                </a:lnTo>
                <a:lnTo>
                  <a:pt x="2109" y="125"/>
                </a:lnTo>
                <a:cubicBezTo>
                  <a:pt x="2109" y="125"/>
                  <a:pt x="2108" y="125"/>
                  <a:pt x="2108" y="125"/>
                </a:cubicBezTo>
                <a:close/>
                <a:moveTo>
                  <a:pt x="2804" y="125"/>
                </a:moveTo>
                <a:cubicBezTo>
                  <a:pt x="2805" y="129"/>
                  <a:pt x="2797" y="125"/>
                  <a:pt x="2798" y="129"/>
                </a:cubicBezTo>
                <a:lnTo>
                  <a:pt x="2798" y="129"/>
                </a:lnTo>
                <a:cubicBezTo>
                  <a:pt x="2802" y="130"/>
                  <a:pt x="2807" y="131"/>
                  <a:pt x="2810" y="134"/>
                </a:cubicBezTo>
                <a:cubicBezTo>
                  <a:pt x="2810" y="132"/>
                  <a:pt x="2811" y="131"/>
                  <a:pt x="2811" y="129"/>
                </a:cubicBezTo>
                <a:cubicBezTo>
                  <a:pt x="2807" y="130"/>
                  <a:pt x="2807" y="126"/>
                  <a:pt x="2804" y="125"/>
                </a:cubicBezTo>
                <a:close/>
                <a:moveTo>
                  <a:pt x="1568" y="125"/>
                </a:moveTo>
                <a:cubicBezTo>
                  <a:pt x="1567" y="129"/>
                  <a:pt x="1567" y="133"/>
                  <a:pt x="1569" y="137"/>
                </a:cubicBezTo>
                <a:cubicBezTo>
                  <a:pt x="1571" y="135"/>
                  <a:pt x="1574" y="126"/>
                  <a:pt x="1569" y="125"/>
                </a:cubicBezTo>
                <a:lnTo>
                  <a:pt x="1568" y="125"/>
                </a:lnTo>
                <a:close/>
                <a:moveTo>
                  <a:pt x="2953" y="124"/>
                </a:moveTo>
                <a:lnTo>
                  <a:pt x="2953" y="128"/>
                </a:lnTo>
                <a:lnTo>
                  <a:pt x="2955" y="128"/>
                </a:lnTo>
                <a:cubicBezTo>
                  <a:pt x="2955" y="127"/>
                  <a:pt x="2956" y="127"/>
                  <a:pt x="2956" y="126"/>
                </a:cubicBezTo>
                <a:cubicBezTo>
                  <a:pt x="2955" y="126"/>
                  <a:pt x="2953" y="125"/>
                  <a:pt x="2953" y="124"/>
                </a:cubicBezTo>
                <a:close/>
                <a:moveTo>
                  <a:pt x="1106" y="124"/>
                </a:moveTo>
                <a:cubicBezTo>
                  <a:pt x="1101" y="124"/>
                  <a:pt x="1103" y="129"/>
                  <a:pt x="1105" y="131"/>
                </a:cubicBezTo>
                <a:lnTo>
                  <a:pt x="1105" y="131"/>
                </a:lnTo>
                <a:cubicBezTo>
                  <a:pt x="1106" y="129"/>
                  <a:pt x="1106" y="126"/>
                  <a:pt x="1106" y="124"/>
                </a:cubicBezTo>
                <a:close/>
                <a:moveTo>
                  <a:pt x="1511" y="124"/>
                </a:moveTo>
                <a:cubicBezTo>
                  <a:pt x="1510" y="124"/>
                  <a:pt x="1509" y="128"/>
                  <a:pt x="1512" y="129"/>
                </a:cubicBezTo>
                <a:cubicBezTo>
                  <a:pt x="1512" y="125"/>
                  <a:pt x="1512" y="123"/>
                  <a:pt x="1511" y="124"/>
                </a:cubicBezTo>
                <a:close/>
                <a:moveTo>
                  <a:pt x="1381" y="121"/>
                </a:moveTo>
                <a:cubicBezTo>
                  <a:pt x="1380" y="122"/>
                  <a:pt x="1379" y="124"/>
                  <a:pt x="1382" y="124"/>
                </a:cubicBezTo>
                <a:cubicBezTo>
                  <a:pt x="1383" y="122"/>
                  <a:pt x="1382" y="121"/>
                  <a:pt x="1381" y="121"/>
                </a:cubicBezTo>
                <a:close/>
                <a:moveTo>
                  <a:pt x="1064" y="121"/>
                </a:moveTo>
                <a:cubicBezTo>
                  <a:pt x="1061" y="122"/>
                  <a:pt x="1059" y="125"/>
                  <a:pt x="1058" y="128"/>
                </a:cubicBezTo>
                <a:cubicBezTo>
                  <a:pt x="1066" y="135"/>
                  <a:pt x="1073" y="123"/>
                  <a:pt x="1064" y="121"/>
                </a:cubicBezTo>
                <a:lnTo>
                  <a:pt x="1064" y="121"/>
                </a:lnTo>
                <a:close/>
                <a:moveTo>
                  <a:pt x="143" y="120"/>
                </a:moveTo>
                <a:cubicBezTo>
                  <a:pt x="142" y="120"/>
                  <a:pt x="141" y="121"/>
                  <a:pt x="141" y="121"/>
                </a:cubicBezTo>
                <a:cubicBezTo>
                  <a:pt x="140" y="124"/>
                  <a:pt x="143" y="124"/>
                  <a:pt x="144" y="126"/>
                </a:cubicBezTo>
                <a:cubicBezTo>
                  <a:pt x="145" y="124"/>
                  <a:pt x="145" y="122"/>
                  <a:pt x="145" y="121"/>
                </a:cubicBezTo>
                <a:cubicBezTo>
                  <a:pt x="144" y="120"/>
                  <a:pt x="143" y="120"/>
                  <a:pt x="143" y="120"/>
                </a:cubicBezTo>
                <a:close/>
                <a:moveTo>
                  <a:pt x="1573" y="119"/>
                </a:moveTo>
                <a:cubicBezTo>
                  <a:pt x="1570" y="119"/>
                  <a:pt x="1565" y="124"/>
                  <a:pt x="1573" y="120"/>
                </a:cubicBezTo>
                <a:cubicBezTo>
                  <a:pt x="1574" y="121"/>
                  <a:pt x="1574" y="121"/>
                  <a:pt x="1575" y="122"/>
                </a:cubicBezTo>
                <a:lnTo>
                  <a:pt x="1575" y="122"/>
                </a:lnTo>
                <a:lnTo>
                  <a:pt x="1575" y="122"/>
                </a:lnTo>
                <a:lnTo>
                  <a:pt x="1576" y="122"/>
                </a:lnTo>
                <a:lnTo>
                  <a:pt x="1575" y="122"/>
                </a:lnTo>
                <a:lnTo>
                  <a:pt x="1574" y="120"/>
                </a:lnTo>
                <a:cubicBezTo>
                  <a:pt x="1574" y="120"/>
                  <a:pt x="1573" y="119"/>
                  <a:pt x="1573" y="119"/>
                </a:cubicBezTo>
                <a:close/>
                <a:moveTo>
                  <a:pt x="190" y="116"/>
                </a:moveTo>
                <a:lnTo>
                  <a:pt x="190" y="118"/>
                </a:lnTo>
                <a:cubicBezTo>
                  <a:pt x="191" y="118"/>
                  <a:pt x="191" y="118"/>
                  <a:pt x="192" y="118"/>
                </a:cubicBezTo>
                <a:lnTo>
                  <a:pt x="192" y="116"/>
                </a:lnTo>
                <a:cubicBezTo>
                  <a:pt x="191" y="116"/>
                  <a:pt x="191" y="116"/>
                  <a:pt x="190" y="116"/>
                </a:cubicBezTo>
                <a:close/>
                <a:moveTo>
                  <a:pt x="1317" y="116"/>
                </a:moveTo>
                <a:cubicBezTo>
                  <a:pt x="1318" y="116"/>
                  <a:pt x="1319" y="116"/>
                  <a:pt x="1319" y="116"/>
                </a:cubicBezTo>
                <a:lnTo>
                  <a:pt x="1319" y="118"/>
                </a:lnTo>
                <a:lnTo>
                  <a:pt x="1319" y="118"/>
                </a:lnTo>
                <a:lnTo>
                  <a:pt x="1318" y="117"/>
                </a:lnTo>
                <a:lnTo>
                  <a:pt x="1317" y="116"/>
                </a:lnTo>
                <a:lnTo>
                  <a:pt x="1317" y="116"/>
                </a:lnTo>
                <a:close/>
                <a:moveTo>
                  <a:pt x="109" y="115"/>
                </a:moveTo>
                <a:cubicBezTo>
                  <a:pt x="109" y="119"/>
                  <a:pt x="107" y="120"/>
                  <a:pt x="103" y="119"/>
                </a:cubicBezTo>
                <a:cubicBezTo>
                  <a:pt x="102" y="123"/>
                  <a:pt x="107" y="121"/>
                  <a:pt x="107" y="124"/>
                </a:cubicBezTo>
                <a:cubicBezTo>
                  <a:pt x="106" y="126"/>
                  <a:pt x="105" y="128"/>
                  <a:pt x="105" y="131"/>
                </a:cubicBezTo>
                <a:cubicBezTo>
                  <a:pt x="100" y="131"/>
                  <a:pt x="99" y="136"/>
                  <a:pt x="93" y="134"/>
                </a:cubicBezTo>
                <a:cubicBezTo>
                  <a:pt x="90" y="138"/>
                  <a:pt x="89" y="143"/>
                  <a:pt x="90" y="148"/>
                </a:cubicBezTo>
                <a:cubicBezTo>
                  <a:pt x="99" y="146"/>
                  <a:pt x="108" y="152"/>
                  <a:pt x="114" y="145"/>
                </a:cubicBezTo>
                <a:cubicBezTo>
                  <a:pt x="111" y="143"/>
                  <a:pt x="107" y="147"/>
                  <a:pt x="107" y="143"/>
                </a:cubicBezTo>
                <a:cubicBezTo>
                  <a:pt x="109" y="141"/>
                  <a:pt x="113" y="142"/>
                  <a:pt x="112" y="137"/>
                </a:cubicBezTo>
                <a:lnTo>
                  <a:pt x="112" y="137"/>
                </a:lnTo>
                <a:cubicBezTo>
                  <a:pt x="108" y="135"/>
                  <a:pt x="107" y="137"/>
                  <a:pt x="104" y="138"/>
                </a:cubicBezTo>
                <a:cubicBezTo>
                  <a:pt x="108" y="131"/>
                  <a:pt x="110" y="123"/>
                  <a:pt x="109" y="115"/>
                </a:cubicBezTo>
                <a:close/>
                <a:moveTo>
                  <a:pt x="2526" y="115"/>
                </a:moveTo>
                <a:cubicBezTo>
                  <a:pt x="2525" y="115"/>
                  <a:pt x="2525" y="115"/>
                  <a:pt x="2524" y="115"/>
                </a:cubicBezTo>
                <a:cubicBezTo>
                  <a:pt x="2524" y="118"/>
                  <a:pt x="2528" y="122"/>
                  <a:pt x="2530" y="119"/>
                </a:cubicBezTo>
                <a:lnTo>
                  <a:pt x="2529" y="120"/>
                </a:lnTo>
                <a:cubicBezTo>
                  <a:pt x="2527" y="119"/>
                  <a:pt x="2528" y="115"/>
                  <a:pt x="2526" y="115"/>
                </a:cubicBezTo>
                <a:close/>
                <a:moveTo>
                  <a:pt x="1112" y="115"/>
                </a:moveTo>
                <a:cubicBezTo>
                  <a:pt x="1110" y="115"/>
                  <a:pt x="1109" y="115"/>
                  <a:pt x="1109" y="115"/>
                </a:cubicBezTo>
                <a:lnTo>
                  <a:pt x="1108" y="117"/>
                </a:lnTo>
                <a:lnTo>
                  <a:pt x="1108" y="117"/>
                </a:lnTo>
                <a:lnTo>
                  <a:pt x="1108" y="117"/>
                </a:lnTo>
                <a:lnTo>
                  <a:pt x="1108" y="117"/>
                </a:lnTo>
                <a:lnTo>
                  <a:pt x="1109" y="117"/>
                </a:lnTo>
                <a:cubicBezTo>
                  <a:pt x="1110" y="118"/>
                  <a:pt x="1110" y="119"/>
                  <a:pt x="1111" y="119"/>
                </a:cubicBezTo>
                <a:cubicBezTo>
                  <a:pt x="1111" y="117"/>
                  <a:pt x="1114" y="118"/>
                  <a:pt x="1113" y="115"/>
                </a:cubicBezTo>
                <a:cubicBezTo>
                  <a:pt x="1113" y="115"/>
                  <a:pt x="1112" y="115"/>
                  <a:pt x="1112" y="115"/>
                </a:cubicBezTo>
                <a:close/>
                <a:moveTo>
                  <a:pt x="224" y="114"/>
                </a:moveTo>
                <a:lnTo>
                  <a:pt x="224" y="116"/>
                </a:lnTo>
                <a:cubicBezTo>
                  <a:pt x="225" y="117"/>
                  <a:pt x="225" y="117"/>
                  <a:pt x="226" y="116"/>
                </a:cubicBezTo>
                <a:lnTo>
                  <a:pt x="226" y="114"/>
                </a:lnTo>
                <a:lnTo>
                  <a:pt x="224" y="114"/>
                </a:lnTo>
                <a:close/>
                <a:moveTo>
                  <a:pt x="84" y="114"/>
                </a:moveTo>
                <a:cubicBezTo>
                  <a:pt x="80" y="118"/>
                  <a:pt x="85" y="121"/>
                  <a:pt x="82" y="127"/>
                </a:cubicBezTo>
                <a:lnTo>
                  <a:pt x="82" y="127"/>
                </a:lnTo>
                <a:cubicBezTo>
                  <a:pt x="88" y="124"/>
                  <a:pt x="86" y="132"/>
                  <a:pt x="91" y="133"/>
                </a:cubicBezTo>
                <a:cubicBezTo>
                  <a:pt x="92" y="130"/>
                  <a:pt x="93" y="127"/>
                  <a:pt x="97" y="131"/>
                </a:cubicBezTo>
                <a:cubicBezTo>
                  <a:pt x="97" y="129"/>
                  <a:pt x="99" y="128"/>
                  <a:pt x="99" y="125"/>
                </a:cubicBezTo>
                <a:cubicBezTo>
                  <a:pt x="95" y="123"/>
                  <a:pt x="94" y="128"/>
                  <a:pt x="89" y="126"/>
                </a:cubicBezTo>
                <a:cubicBezTo>
                  <a:pt x="87" y="122"/>
                  <a:pt x="87" y="117"/>
                  <a:pt x="84" y="114"/>
                </a:cubicBezTo>
                <a:close/>
                <a:moveTo>
                  <a:pt x="2221" y="114"/>
                </a:moveTo>
                <a:cubicBezTo>
                  <a:pt x="2221" y="116"/>
                  <a:pt x="2218" y="114"/>
                  <a:pt x="2218" y="116"/>
                </a:cubicBezTo>
                <a:lnTo>
                  <a:pt x="2218" y="116"/>
                </a:lnTo>
                <a:cubicBezTo>
                  <a:pt x="2220" y="117"/>
                  <a:pt x="2224" y="114"/>
                  <a:pt x="2221" y="114"/>
                </a:cubicBezTo>
                <a:close/>
                <a:moveTo>
                  <a:pt x="178" y="113"/>
                </a:moveTo>
                <a:lnTo>
                  <a:pt x="178" y="116"/>
                </a:lnTo>
                <a:cubicBezTo>
                  <a:pt x="179" y="116"/>
                  <a:pt x="179" y="116"/>
                  <a:pt x="180" y="116"/>
                </a:cubicBezTo>
                <a:cubicBezTo>
                  <a:pt x="180" y="116"/>
                  <a:pt x="180" y="116"/>
                  <a:pt x="180" y="115"/>
                </a:cubicBezTo>
                <a:lnTo>
                  <a:pt x="181" y="115"/>
                </a:lnTo>
                <a:lnTo>
                  <a:pt x="181" y="115"/>
                </a:lnTo>
                <a:lnTo>
                  <a:pt x="181" y="114"/>
                </a:lnTo>
                <a:lnTo>
                  <a:pt x="181" y="115"/>
                </a:lnTo>
                <a:lnTo>
                  <a:pt x="180" y="114"/>
                </a:lnTo>
                <a:cubicBezTo>
                  <a:pt x="180" y="114"/>
                  <a:pt x="180" y="113"/>
                  <a:pt x="178" y="113"/>
                </a:cubicBezTo>
                <a:close/>
                <a:moveTo>
                  <a:pt x="1562" y="112"/>
                </a:moveTo>
                <a:cubicBezTo>
                  <a:pt x="1561" y="113"/>
                  <a:pt x="1559" y="114"/>
                  <a:pt x="1560" y="116"/>
                </a:cubicBezTo>
                <a:lnTo>
                  <a:pt x="1564" y="116"/>
                </a:lnTo>
                <a:cubicBezTo>
                  <a:pt x="1565" y="113"/>
                  <a:pt x="1563" y="112"/>
                  <a:pt x="1562" y="112"/>
                </a:cubicBezTo>
                <a:close/>
                <a:moveTo>
                  <a:pt x="104" y="112"/>
                </a:moveTo>
                <a:cubicBezTo>
                  <a:pt x="103" y="115"/>
                  <a:pt x="106" y="115"/>
                  <a:pt x="107" y="116"/>
                </a:cubicBezTo>
                <a:cubicBezTo>
                  <a:pt x="108" y="113"/>
                  <a:pt x="107" y="112"/>
                  <a:pt x="104" y="112"/>
                </a:cubicBezTo>
                <a:close/>
                <a:moveTo>
                  <a:pt x="2921" y="112"/>
                </a:moveTo>
                <a:cubicBezTo>
                  <a:pt x="2919" y="112"/>
                  <a:pt x="2918" y="112"/>
                  <a:pt x="2918" y="113"/>
                </a:cubicBezTo>
                <a:lnTo>
                  <a:pt x="2917" y="113"/>
                </a:lnTo>
                <a:lnTo>
                  <a:pt x="2917" y="113"/>
                </a:lnTo>
                <a:lnTo>
                  <a:pt x="2917" y="114"/>
                </a:lnTo>
                <a:lnTo>
                  <a:pt x="2917" y="113"/>
                </a:lnTo>
                <a:lnTo>
                  <a:pt x="2920" y="113"/>
                </a:lnTo>
                <a:cubicBezTo>
                  <a:pt x="2922" y="113"/>
                  <a:pt x="2925" y="114"/>
                  <a:pt x="2925" y="112"/>
                </a:cubicBezTo>
                <a:cubicBezTo>
                  <a:pt x="2924" y="113"/>
                  <a:pt x="2922" y="112"/>
                  <a:pt x="2921" y="112"/>
                </a:cubicBezTo>
                <a:close/>
                <a:moveTo>
                  <a:pt x="1108" y="110"/>
                </a:moveTo>
                <a:cubicBezTo>
                  <a:pt x="1107" y="110"/>
                  <a:pt x="1107" y="110"/>
                  <a:pt x="1106" y="110"/>
                </a:cubicBezTo>
                <a:lnTo>
                  <a:pt x="1106" y="112"/>
                </a:lnTo>
                <a:cubicBezTo>
                  <a:pt x="1107" y="112"/>
                  <a:pt x="1108" y="112"/>
                  <a:pt x="1108" y="112"/>
                </a:cubicBezTo>
                <a:lnTo>
                  <a:pt x="1108" y="110"/>
                </a:lnTo>
                <a:lnTo>
                  <a:pt x="1108" y="110"/>
                </a:lnTo>
                <a:cubicBezTo>
                  <a:pt x="1108" y="110"/>
                  <a:pt x="1108" y="110"/>
                  <a:pt x="1108" y="110"/>
                </a:cubicBezTo>
                <a:close/>
                <a:moveTo>
                  <a:pt x="2966" y="109"/>
                </a:moveTo>
                <a:lnTo>
                  <a:pt x="2966" y="115"/>
                </a:lnTo>
                <a:lnTo>
                  <a:pt x="2969" y="115"/>
                </a:lnTo>
                <a:cubicBezTo>
                  <a:pt x="2969" y="114"/>
                  <a:pt x="2969" y="114"/>
                  <a:pt x="2969" y="114"/>
                </a:cubicBezTo>
                <a:cubicBezTo>
                  <a:pt x="2969" y="111"/>
                  <a:pt x="2968" y="109"/>
                  <a:pt x="2966" y="109"/>
                </a:cubicBezTo>
                <a:close/>
                <a:moveTo>
                  <a:pt x="2170" y="109"/>
                </a:moveTo>
                <a:cubicBezTo>
                  <a:pt x="2169" y="109"/>
                  <a:pt x="2168" y="109"/>
                  <a:pt x="2167" y="109"/>
                </a:cubicBezTo>
                <a:cubicBezTo>
                  <a:pt x="2166" y="111"/>
                  <a:pt x="2164" y="116"/>
                  <a:pt x="2166" y="116"/>
                </a:cubicBezTo>
                <a:cubicBezTo>
                  <a:pt x="2168" y="115"/>
                  <a:pt x="2171" y="115"/>
                  <a:pt x="2174" y="117"/>
                </a:cubicBezTo>
                <a:cubicBezTo>
                  <a:pt x="2174" y="121"/>
                  <a:pt x="2168" y="119"/>
                  <a:pt x="2169" y="124"/>
                </a:cubicBezTo>
                <a:cubicBezTo>
                  <a:pt x="2169" y="125"/>
                  <a:pt x="2170" y="125"/>
                  <a:pt x="2170" y="126"/>
                </a:cubicBezTo>
                <a:cubicBezTo>
                  <a:pt x="2175" y="127"/>
                  <a:pt x="2174" y="123"/>
                  <a:pt x="2179" y="124"/>
                </a:cubicBezTo>
                <a:cubicBezTo>
                  <a:pt x="2180" y="114"/>
                  <a:pt x="2177" y="109"/>
                  <a:pt x="2170" y="109"/>
                </a:cubicBezTo>
                <a:close/>
                <a:moveTo>
                  <a:pt x="176" y="108"/>
                </a:moveTo>
                <a:cubicBezTo>
                  <a:pt x="175" y="108"/>
                  <a:pt x="174" y="109"/>
                  <a:pt x="174" y="110"/>
                </a:cubicBezTo>
                <a:lnTo>
                  <a:pt x="174" y="110"/>
                </a:lnTo>
                <a:cubicBezTo>
                  <a:pt x="175" y="110"/>
                  <a:pt x="178" y="112"/>
                  <a:pt x="178" y="108"/>
                </a:cubicBezTo>
                <a:cubicBezTo>
                  <a:pt x="177" y="108"/>
                  <a:pt x="177" y="108"/>
                  <a:pt x="176" y="108"/>
                </a:cubicBezTo>
                <a:close/>
                <a:moveTo>
                  <a:pt x="197" y="108"/>
                </a:moveTo>
                <a:lnTo>
                  <a:pt x="197" y="108"/>
                </a:lnTo>
                <a:cubicBezTo>
                  <a:pt x="198" y="108"/>
                  <a:pt x="199" y="109"/>
                  <a:pt x="198" y="109"/>
                </a:cubicBezTo>
                <a:lnTo>
                  <a:pt x="198" y="110"/>
                </a:lnTo>
                <a:lnTo>
                  <a:pt x="197" y="108"/>
                </a:lnTo>
                <a:lnTo>
                  <a:pt x="197" y="108"/>
                </a:lnTo>
                <a:close/>
                <a:moveTo>
                  <a:pt x="190" y="107"/>
                </a:moveTo>
                <a:lnTo>
                  <a:pt x="190" y="109"/>
                </a:lnTo>
                <a:cubicBezTo>
                  <a:pt x="191" y="111"/>
                  <a:pt x="192" y="111"/>
                  <a:pt x="193" y="109"/>
                </a:cubicBezTo>
                <a:cubicBezTo>
                  <a:pt x="192" y="109"/>
                  <a:pt x="191" y="108"/>
                  <a:pt x="190" y="107"/>
                </a:cubicBezTo>
                <a:close/>
                <a:moveTo>
                  <a:pt x="160" y="107"/>
                </a:moveTo>
                <a:cubicBezTo>
                  <a:pt x="159" y="108"/>
                  <a:pt x="158" y="109"/>
                  <a:pt x="158" y="111"/>
                </a:cubicBezTo>
                <a:lnTo>
                  <a:pt x="161" y="112"/>
                </a:lnTo>
                <a:lnTo>
                  <a:pt x="161" y="112"/>
                </a:lnTo>
                <a:cubicBezTo>
                  <a:pt x="161" y="110"/>
                  <a:pt x="163" y="107"/>
                  <a:pt x="160" y="107"/>
                </a:cubicBezTo>
                <a:close/>
                <a:moveTo>
                  <a:pt x="2524" y="106"/>
                </a:moveTo>
                <a:lnTo>
                  <a:pt x="2524" y="106"/>
                </a:lnTo>
                <a:lnTo>
                  <a:pt x="2524" y="109"/>
                </a:lnTo>
                <a:cubicBezTo>
                  <a:pt x="2524" y="111"/>
                  <a:pt x="2524" y="114"/>
                  <a:pt x="2526" y="113"/>
                </a:cubicBezTo>
                <a:cubicBezTo>
                  <a:pt x="2528" y="112"/>
                  <a:pt x="2528" y="111"/>
                  <a:pt x="2528" y="109"/>
                </a:cubicBezTo>
                <a:cubicBezTo>
                  <a:pt x="2528" y="108"/>
                  <a:pt x="2527" y="107"/>
                  <a:pt x="2526" y="106"/>
                </a:cubicBezTo>
                <a:lnTo>
                  <a:pt x="2524" y="106"/>
                </a:lnTo>
                <a:lnTo>
                  <a:pt x="2524" y="106"/>
                </a:lnTo>
                <a:lnTo>
                  <a:pt x="2524" y="106"/>
                </a:lnTo>
                <a:close/>
                <a:moveTo>
                  <a:pt x="167" y="106"/>
                </a:moveTo>
                <a:cubicBezTo>
                  <a:pt x="165" y="112"/>
                  <a:pt x="171" y="107"/>
                  <a:pt x="167" y="106"/>
                </a:cubicBezTo>
                <a:close/>
                <a:moveTo>
                  <a:pt x="1125" y="104"/>
                </a:moveTo>
                <a:cubicBezTo>
                  <a:pt x="1122" y="104"/>
                  <a:pt x="1121" y="110"/>
                  <a:pt x="1124" y="110"/>
                </a:cubicBezTo>
                <a:cubicBezTo>
                  <a:pt x="1125" y="108"/>
                  <a:pt x="1125" y="107"/>
                  <a:pt x="1125" y="105"/>
                </a:cubicBezTo>
                <a:lnTo>
                  <a:pt x="1125" y="104"/>
                </a:lnTo>
                <a:close/>
                <a:moveTo>
                  <a:pt x="776" y="104"/>
                </a:moveTo>
                <a:cubicBezTo>
                  <a:pt x="772" y="105"/>
                  <a:pt x="772" y="108"/>
                  <a:pt x="772" y="111"/>
                </a:cubicBezTo>
                <a:cubicBezTo>
                  <a:pt x="776" y="112"/>
                  <a:pt x="776" y="108"/>
                  <a:pt x="776" y="104"/>
                </a:cubicBezTo>
                <a:close/>
                <a:moveTo>
                  <a:pt x="135" y="103"/>
                </a:moveTo>
                <a:cubicBezTo>
                  <a:pt x="134" y="106"/>
                  <a:pt x="137" y="105"/>
                  <a:pt x="137" y="106"/>
                </a:cubicBezTo>
                <a:cubicBezTo>
                  <a:pt x="138" y="104"/>
                  <a:pt x="137" y="102"/>
                  <a:pt x="135" y="103"/>
                </a:cubicBezTo>
                <a:close/>
                <a:moveTo>
                  <a:pt x="1492" y="102"/>
                </a:moveTo>
                <a:lnTo>
                  <a:pt x="1491" y="104"/>
                </a:lnTo>
                <a:cubicBezTo>
                  <a:pt x="1492" y="104"/>
                  <a:pt x="1493" y="104"/>
                  <a:pt x="1494" y="104"/>
                </a:cubicBezTo>
                <a:lnTo>
                  <a:pt x="1494" y="102"/>
                </a:lnTo>
                <a:lnTo>
                  <a:pt x="1492" y="102"/>
                </a:lnTo>
                <a:close/>
                <a:moveTo>
                  <a:pt x="3023" y="101"/>
                </a:moveTo>
                <a:lnTo>
                  <a:pt x="3022" y="101"/>
                </a:lnTo>
                <a:lnTo>
                  <a:pt x="3023" y="101"/>
                </a:lnTo>
                <a:lnTo>
                  <a:pt x="3022" y="103"/>
                </a:lnTo>
                <a:cubicBezTo>
                  <a:pt x="3022" y="106"/>
                  <a:pt x="3027" y="105"/>
                  <a:pt x="3030" y="105"/>
                </a:cubicBezTo>
                <a:cubicBezTo>
                  <a:pt x="3030" y="102"/>
                  <a:pt x="3027" y="102"/>
                  <a:pt x="3025" y="101"/>
                </a:cubicBezTo>
                <a:lnTo>
                  <a:pt x="3023" y="101"/>
                </a:lnTo>
                <a:lnTo>
                  <a:pt x="3023" y="101"/>
                </a:lnTo>
                <a:close/>
                <a:moveTo>
                  <a:pt x="150" y="100"/>
                </a:moveTo>
                <a:cubicBezTo>
                  <a:pt x="145" y="101"/>
                  <a:pt x="144" y="110"/>
                  <a:pt x="136" y="107"/>
                </a:cubicBezTo>
                <a:cubicBezTo>
                  <a:pt x="139" y="111"/>
                  <a:pt x="133" y="115"/>
                  <a:pt x="139" y="117"/>
                </a:cubicBezTo>
                <a:cubicBezTo>
                  <a:pt x="141" y="114"/>
                  <a:pt x="139" y="113"/>
                  <a:pt x="139" y="110"/>
                </a:cubicBezTo>
                <a:cubicBezTo>
                  <a:pt x="145" y="108"/>
                  <a:pt x="140" y="117"/>
                  <a:pt x="145" y="117"/>
                </a:cubicBezTo>
                <a:lnTo>
                  <a:pt x="145" y="117"/>
                </a:lnTo>
                <a:cubicBezTo>
                  <a:pt x="148" y="115"/>
                  <a:pt x="145" y="113"/>
                  <a:pt x="145" y="109"/>
                </a:cubicBezTo>
                <a:cubicBezTo>
                  <a:pt x="146" y="109"/>
                  <a:pt x="146" y="108"/>
                  <a:pt x="147" y="108"/>
                </a:cubicBezTo>
                <a:cubicBezTo>
                  <a:pt x="149" y="109"/>
                  <a:pt x="149" y="112"/>
                  <a:pt x="151" y="110"/>
                </a:cubicBezTo>
                <a:cubicBezTo>
                  <a:pt x="152" y="107"/>
                  <a:pt x="152" y="104"/>
                  <a:pt x="156" y="103"/>
                </a:cubicBezTo>
                <a:cubicBezTo>
                  <a:pt x="153" y="101"/>
                  <a:pt x="151" y="100"/>
                  <a:pt x="150" y="100"/>
                </a:cubicBezTo>
                <a:close/>
                <a:moveTo>
                  <a:pt x="1076" y="100"/>
                </a:moveTo>
                <a:lnTo>
                  <a:pt x="1077" y="100"/>
                </a:lnTo>
                <a:cubicBezTo>
                  <a:pt x="1077" y="101"/>
                  <a:pt x="1078" y="101"/>
                  <a:pt x="1079" y="101"/>
                </a:cubicBezTo>
                <a:cubicBezTo>
                  <a:pt x="1078" y="101"/>
                  <a:pt x="1078" y="102"/>
                  <a:pt x="1077" y="102"/>
                </a:cubicBezTo>
                <a:lnTo>
                  <a:pt x="1077" y="102"/>
                </a:lnTo>
                <a:lnTo>
                  <a:pt x="1077" y="102"/>
                </a:lnTo>
                <a:lnTo>
                  <a:pt x="1076" y="100"/>
                </a:lnTo>
                <a:close/>
                <a:moveTo>
                  <a:pt x="3174" y="100"/>
                </a:moveTo>
                <a:cubicBezTo>
                  <a:pt x="3172" y="100"/>
                  <a:pt x="3170" y="100"/>
                  <a:pt x="3171" y="102"/>
                </a:cubicBezTo>
                <a:lnTo>
                  <a:pt x="3174" y="102"/>
                </a:lnTo>
                <a:lnTo>
                  <a:pt x="3174" y="100"/>
                </a:lnTo>
                <a:close/>
                <a:moveTo>
                  <a:pt x="3103" y="100"/>
                </a:moveTo>
                <a:lnTo>
                  <a:pt x="3103" y="100"/>
                </a:lnTo>
                <a:cubicBezTo>
                  <a:pt x="3104" y="101"/>
                  <a:pt x="3103" y="103"/>
                  <a:pt x="3104" y="103"/>
                </a:cubicBezTo>
                <a:cubicBezTo>
                  <a:pt x="3105" y="101"/>
                  <a:pt x="3106" y="101"/>
                  <a:pt x="3106" y="100"/>
                </a:cubicBezTo>
                <a:lnTo>
                  <a:pt x="3103" y="100"/>
                </a:lnTo>
                <a:close/>
                <a:moveTo>
                  <a:pt x="1522" y="99"/>
                </a:moveTo>
                <a:cubicBezTo>
                  <a:pt x="1520" y="99"/>
                  <a:pt x="1518" y="99"/>
                  <a:pt x="1517" y="101"/>
                </a:cubicBezTo>
                <a:lnTo>
                  <a:pt x="1517" y="101"/>
                </a:lnTo>
                <a:cubicBezTo>
                  <a:pt x="1518" y="102"/>
                  <a:pt x="1527" y="104"/>
                  <a:pt x="1527" y="99"/>
                </a:cubicBezTo>
                <a:cubicBezTo>
                  <a:pt x="1526" y="100"/>
                  <a:pt x="1524" y="99"/>
                  <a:pt x="1522" y="99"/>
                </a:cubicBezTo>
                <a:close/>
                <a:moveTo>
                  <a:pt x="2972" y="99"/>
                </a:moveTo>
                <a:lnTo>
                  <a:pt x="2972" y="99"/>
                </a:lnTo>
                <a:lnTo>
                  <a:pt x="2972" y="99"/>
                </a:lnTo>
                <a:lnTo>
                  <a:pt x="2972" y="102"/>
                </a:lnTo>
                <a:cubicBezTo>
                  <a:pt x="2972" y="103"/>
                  <a:pt x="2972" y="104"/>
                  <a:pt x="2973" y="105"/>
                </a:cubicBezTo>
                <a:cubicBezTo>
                  <a:pt x="2975" y="105"/>
                  <a:pt x="2977" y="105"/>
                  <a:pt x="2977" y="103"/>
                </a:cubicBezTo>
                <a:cubicBezTo>
                  <a:pt x="2975" y="102"/>
                  <a:pt x="2976" y="99"/>
                  <a:pt x="2973" y="99"/>
                </a:cubicBezTo>
                <a:lnTo>
                  <a:pt x="2972" y="99"/>
                </a:lnTo>
                <a:lnTo>
                  <a:pt x="2972" y="99"/>
                </a:lnTo>
                <a:close/>
                <a:moveTo>
                  <a:pt x="2968" y="99"/>
                </a:moveTo>
                <a:cubicBezTo>
                  <a:pt x="2965" y="99"/>
                  <a:pt x="2965" y="105"/>
                  <a:pt x="2968" y="104"/>
                </a:cubicBezTo>
                <a:cubicBezTo>
                  <a:pt x="2968" y="102"/>
                  <a:pt x="2969" y="101"/>
                  <a:pt x="2969" y="99"/>
                </a:cubicBezTo>
                <a:lnTo>
                  <a:pt x="2969" y="99"/>
                </a:lnTo>
                <a:cubicBezTo>
                  <a:pt x="2969" y="99"/>
                  <a:pt x="2968" y="99"/>
                  <a:pt x="2968" y="99"/>
                </a:cubicBezTo>
                <a:close/>
                <a:moveTo>
                  <a:pt x="2998" y="97"/>
                </a:moveTo>
                <a:cubicBezTo>
                  <a:pt x="2995" y="99"/>
                  <a:pt x="2989" y="98"/>
                  <a:pt x="2989" y="103"/>
                </a:cubicBezTo>
                <a:cubicBezTo>
                  <a:pt x="2990" y="105"/>
                  <a:pt x="2995" y="103"/>
                  <a:pt x="2998" y="104"/>
                </a:cubicBezTo>
                <a:lnTo>
                  <a:pt x="2998" y="97"/>
                </a:lnTo>
                <a:close/>
                <a:moveTo>
                  <a:pt x="1530" y="97"/>
                </a:moveTo>
                <a:lnTo>
                  <a:pt x="1530" y="99"/>
                </a:lnTo>
                <a:lnTo>
                  <a:pt x="1532" y="99"/>
                </a:lnTo>
                <a:lnTo>
                  <a:pt x="1532" y="97"/>
                </a:lnTo>
                <a:lnTo>
                  <a:pt x="1530" y="97"/>
                </a:lnTo>
                <a:close/>
                <a:moveTo>
                  <a:pt x="1114" y="97"/>
                </a:moveTo>
                <a:cubicBezTo>
                  <a:pt x="1113" y="97"/>
                  <a:pt x="1112" y="101"/>
                  <a:pt x="1114" y="101"/>
                </a:cubicBezTo>
                <a:cubicBezTo>
                  <a:pt x="1114" y="100"/>
                  <a:pt x="1115" y="99"/>
                  <a:pt x="1115" y="98"/>
                </a:cubicBezTo>
                <a:lnTo>
                  <a:pt x="1115" y="97"/>
                </a:lnTo>
                <a:cubicBezTo>
                  <a:pt x="1115" y="97"/>
                  <a:pt x="1115" y="97"/>
                  <a:pt x="1114" y="97"/>
                </a:cubicBezTo>
                <a:close/>
                <a:moveTo>
                  <a:pt x="3035" y="96"/>
                </a:moveTo>
                <a:cubicBezTo>
                  <a:pt x="3033" y="97"/>
                  <a:pt x="3031" y="98"/>
                  <a:pt x="3033" y="100"/>
                </a:cubicBezTo>
                <a:cubicBezTo>
                  <a:pt x="3033" y="101"/>
                  <a:pt x="3036" y="99"/>
                  <a:pt x="3036" y="99"/>
                </a:cubicBezTo>
                <a:lnTo>
                  <a:pt x="3036" y="98"/>
                </a:lnTo>
                <a:cubicBezTo>
                  <a:pt x="3036" y="97"/>
                  <a:pt x="3036" y="96"/>
                  <a:pt x="3035" y="96"/>
                </a:cubicBezTo>
                <a:close/>
                <a:moveTo>
                  <a:pt x="1559" y="96"/>
                </a:moveTo>
                <a:lnTo>
                  <a:pt x="1560" y="96"/>
                </a:lnTo>
                <a:cubicBezTo>
                  <a:pt x="1560" y="97"/>
                  <a:pt x="1560" y="97"/>
                  <a:pt x="1560" y="98"/>
                </a:cubicBezTo>
                <a:lnTo>
                  <a:pt x="1559" y="99"/>
                </a:lnTo>
                <a:lnTo>
                  <a:pt x="1559" y="96"/>
                </a:lnTo>
                <a:close/>
                <a:moveTo>
                  <a:pt x="162" y="95"/>
                </a:moveTo>
                <a:lnTo>
                  <a:pt x="162" y="97"/>
                </a:lnTo>
                <a:cubicBezTo>
                  <a:pt x="163" y="97"/>
                  <a:pt x="163" y="97"/>
                  <a:pt x="164" y="97"/>
                </a:cubicBezTo>
                <a:lnTo>
                  <a:pt x="164" y="96"/>
                </a:lnTo>
                <a:lnTo>
                  <a:pt x="164" y="97"/>
                </a:lnTo>
                <a:cubicBezTo>
                  <a:pt x="166" y="95"/>
                  <a:pt x="165" y="95"/>
                  <a:pt x="164" y="95"/>
                </a:cubicBezTo>
                <a:cubicBezTo>
                  <a:pt x="163" y="95"/>
                  <a:pt x="163" y="95"/>
                  <a:pt x="162" y="95"/>
                </a:cubicBezTo>
                <a:close/>
                <a:moveTo>
                  <a:pt x="2135" y="95"/>
                </a:moveTo>
                <a:lnTo>
                  <a:pt x="2135" y="99"/>
                </a:lnTo>
                <a:lnTo>
                  <a:pt x="2135" y="98"/>
                </a:lnTo>
                <a:lnTo>
                  <a:pt x="2134" y="95"/>
                </a:lnTo>
                <a:lnTo>
                  <a:pt x="2135" y="95"/>
                </a:lnTo>
                <a:close/>
                <a:moveTo>
                  <a:pt x="229" y="94"/>
                </a:moveTo>
                <a:cubicBezTo>
                  <a:pt x="228" y="95"/>
                  <a:pt x="227" y="95"/>
                  <a:pt x="227" y="96"/>
                </a:cubicBezTo>
                <a:cubicBezTo>
                  <a:pt x="228" y="96"/>
                  <a:pt x="228" y="97"/>
                  <a:pt x="229" y="97"/>
                </a:cubicBezTo>
                <a:lnTo>
                  <a:pt x="229" y="97"/>
                </a:lnTo>
                <a:cubicBezTo>
                  <a:pt x="229" y="96"/>
                  <a:pt x="230" y="96"/>
                  <a:pt x="230" y="95"/>
                </a:cubicBezTo>
                <a:cubicBezTo>
                  <a:pt x="229" y="95"/>
                  <a:pt x="229" y="94"/>
                  <a:pt x="229" y="94"/>
                </a:cubicBezTo>
                <a:close/>
                <a:moveTo>
                  <a:pt x="1160" y="93"/>
                </a:moveTo>
                <a:lnTo>
                  <a:pt x="1160" y="93"/>
                </a:lnTo>
                <a:lnTo>
                  <a:pt x="1160" y="93"/>
                </a:lnTo>
                <a:lnTo>
                  <a:pt x="1160" y="95"/>
                </a:lnTo>
                <a:cubicBezTo>
                  <a:pt x="1160" y="98"/>
                  <a:pt x="1159" y="100"/>
                  <a:pt x="1160" y="103"/>
                </a:cubicBezTo>
                <a:cubicBezTo>
                  <a:pt x="1165" y="103"/>
                  <a:pt x="1163" y="97"/>
                  <a:pt x="1161" y="94"/>
                </a:cubicBezTo>
                <a:lnTo>
                  <a:pt x="1160" y="93"/>
                </a:lnTo>
                <a:lnTo>
                  <a:pt x="1160" y="93"/>
                </a:lnTo>
                <a:close/>
                <a:moveTo>
                  <a:pt x="255" y="93"/>
                </a:moveTo>
                <a:cubicBezTo>
                  <a:pt x="253" y="92"/>
                  <a:pt x="250" y="93"/>
                  <a:pt x="248" y="93"/>
                </a:cubicBezTo>
                <a:cubicBezTo>
                  <a:pt x="249" y="97"/>
                  <a:pt x="254" y="94"/>
                  <a:pt x="259" y="94"/>
                </a:cubicBezTo>
                <a:lnTo>
                  <a:pt x="261" y="95"/>
                </a:lnTo>
                <a:lnTo>
                  <a:pt x="261" y="95"/>
                </a:lnTo>
                <a:lnTo>
                  <a:pt x="261" y="95"/>
                </a:lnTo>
                <a:lnTo>
                  <a:pt x="261" y="95"/>
                </a:lnTo>
                <a:lnTo>
                  <a:pt x="260" y="94"/>
                </a:lnTo>
                <a:cubicBezTo>
                  <a:pt x="259" y="93"/>
                  <a:pt x="257" y="93"/>
                  <a:pt x="255" y="93"/>
                </a:cubicBezTo>
                <a:close/>
                <a:moveTo>
                  <a:pt x="1010" y="92"/>
                </a:moveTo>
                <a:lnTo>
                  <a:pt x="1010" y="92"/>
                </a:lnTo>
                <a:lnTo>
                  <a:pt x="1010" y="92"/>
                </a:lnTo>
                <a:lnTo>
                  <a:pt x="1010" y="92"/>
                </a:lnTo>
                <a:close/>
                <a:moveTo>
                  <a:pt x="3038" y="91"/>
                </a:moveTo>
                <a:cubicBezTo>
                  <a:pt x="3037" y="91"/>
                  <a:pt x="3036" y="91"/>
                  <a:pt x="3036" y="92"/>
                </a:cubicBezTo>
                <a:lnTo>
                  <a:pt x="3037" y="92"/>
                </a:lnTo>
                <a:cubicBezTo>
                  <a:pt x="3038" y="92"/>
                  <a:pt x="3038" y="93"/>
                  <a:pt x="3039" y="93"/>
                </a:cubicBezTo>
                <a:cubicBezTo>
                  <a:pt x="3040" y="92"/>
                  <a:pt x="3039" y="91"/>
                  <a:pt x="3038" y="91"/>
                </a:cubicBezTo>
                <a:close/>
                <a:moveTo>
                  <a:pt x="2975" y="91"/>
                </a:moveTo>
                <a:cubicBezTo>
                  <a:pt x="2974" y="91"/>
                  <a:pt x="2974" y="91"/>
                  <a:pt x="2974" y="92"/>
                </a:cubicBezTo>
                <a:lnTo>
                  <a:pt x="2974" y="92"/>
                </a:lnTo>
                <a:cubicBezTo>
                  <a:pt x="2974" y="93"/>
                  <a:pt x="2974" y="100"/>
                  <a:pt x="2975" y="96"/>
                </a:cubicBezTo>
                <a:cubicBezTo>
                  <a:pt x="2975" y="95"/>
                  <a:pt x="2975" y="91"/>
                  <a:pt x="2975" y="91"/>
                </a:cubicBezTo>
                <a:close/>
                <a:moveTo>
                  <a:pt x="3248" y="90"/>
                </a:moveTo>
                <a:cubicBezTo>
                  <a:pt x="3248" y="92"/>
                  <a:pt x="3247" y="92"/>
                  <a:pt x="3246" y="92"/>
                </a:cubicBezTo>
                <a:lnTo>
                  <a:pt x="3246" y="94"/>
                </a:lnTo>
                <a:cubicBezTo>
                  <a:pt x="3247" y="94"/>
                  <a:pt x="3247" y="95"/>
                  <a:pt x="3249" y="95"/>
                </a:cubicBezTo>
                <a:lnTo>
                  <a:pt x="3249" y="95"/>
                </a:lnTo>
                <a:cubicBezTo>
                  <a:pt x="3249" y="93"/>
                  <a:pt x="3249" y="91"/>
                  <a:pt x="3248" y="90"/>
                </a:cubicBezTo>
                <a:close/>
                <a:moveTo>
                  <a:pt x="2135" y="90"/>
                </a:moveTo>
                <a:lnTo>
                  <a:pt x="2135" y="90"/>
                </a:lnTo>
                <a:lnTo>
                  <a:pt x="2135" y="92"/>
                </a:lnTo>
                <a:lnTo>
                  <a:pt x="2134" y="92"/>
                </a:lnTo>
                <a:lnTo>
                  <a:pt x="2134" y="90"/>
                </a:lnTo>
                <a:lnTo>
                  <a:pt x="2135" y="90"/>
                </a:lnTo>
                <a:close/>
                <a:moveTo>
                  <a:pt x="965" y="90"/>
                </a:moveTo>
                <a:cubicBezTo>
                  <a:pt x="964" y="93"/>
                  <a:pt x="959" y="99"/>
                  <a:pt x="963" y="101"/>
                </a:cubicBezTo>
                <a:cubicBezTo>
                  <a:pt x="966" y="101"/>
                  <a:pt x="967" y="92"/>
                  <a:pt x="965" y="90"/>
                </a:cubicBezTo>
                <a:lnTo>
                  <a:pt x="965" y="90"/>
                </a:lnTo>
                <a:close/>
                <a:moveTo>
                  <a:pt x="2281" y="89"/>
                </a:moveTo>
                <a:cubicBezTo>
                  <a:pt x="2279" y="89"/>
                  <a:pt x="2278" y="90"/>
                  <a:pt x="2279" y="93"/>
                </a:cubicBezTo>
                <a:lnTo>
                  <a:pt x="2278" y="92"/>
                </a:lnTo>
                <a:cubicBezTo>
                  <a:pt x="2279" y="95"/>
                  <a:pt x="2284" y="93"/>
                  <a:pt x="2287" y="93"/>
                </a:cubicBezTo>
                <a:lnTo>
                  <a:pt x="2287" y="89"/>
                </a:lnTo>
                <a:cubicBezTo>
                  <a:pt x="2285" y="90"/>
                  <a:pt x="2283" y="89"/>
                  <a:pt x="2281" y="89"/>
                </a:cubicBezTo>
                <a:close/>
                <a:moveTo>
                  <a:pt x="3015" y="88"/>
                </a:moveTo>
                <a:cubicBezTo>
                  <a:pt x="3014" y="88"/>
                  <a:pt x="3014" y="93"/>
                  <a:pt x="3016" y="90"/>
                </a:cubicBezTo>
                <a:cubicBezTo>
                  <a:pt x="3016" y="88"/>
                  <a:pt x="3015" y="88"/>
                  <a:pt x="3015" y="88"/>
                </a:cubicBezTo>
                <a:close/>
                <a:moveTo>
                  <a:pt x="929" y="88"/>
                </a:moveTo>
                <a:cubicBezTo>
                  <a:pt x="928" y="88"/>
                  <a:pt x="927" y="89"/>
                  <a:pt x="928" y="90"/>
                </a:cubicBezTo>
                <a:cubicBezTo>
                  <a:pt x="930" y="88"/>
                  <a:pt x="929" y="88"/>
                  <a:pt x="929" y="88"/>
                </a:cubicBezTo>
                <a:close/>
                <a:moveTo>
                  <a:pt x="3048" y="88"/>
                </a:moveTo>
                <a:cubicBezTo>
                  <a:pt x="3045" y="87"/>
                  <a:pt x="3044" y="89"/>
                  <a:pt x="3043" y="91"/>
                </a:cubicBezTo>
                <a:lnTo>
                  <a:pt x="3043" y="91"/>
                </a:lnTo>
                <a:cubicBezTo>
                  <a:pt x="3046" y="89"/>
                  <a:pt x="3043" y="94"/>
                  <a:pt x="3047" y="93"/>
                </a:cubicBezTo>
                <a:cubicBezTo>
                  <a:pt x="3046" y="91"/>
                  <a:pt x="3049" y="91"/>
                  <a:pt x="3048" y="88"/>
                </a:cubicBezTo>
                <a:close/>
                <a:moveTo>
                  <a:pt x="1008" y="87"/>
                </a:moveTo>
                <a:cubicBezTo>
                  <a:pt x="1009" y="87"/>
                  <a:pt x="1009" y="87"/>
                  <a:pt x="1010" y="88"/>
                </a:cubicBezTo>
                <a:cubicBezTo>
                  <a:pt x="1011" y="91"/>
                  <a:pt x="1008" y="90"/>
                  <a:pt x="1008" y="91"/>
                </a:cubicBezTo>
                <a:cubicBezTo>
                  <a:pt x="1008" y="92"/>
                  <a:pt x="1009" y="92"/>
                  <a:pt x="1009" y="92"/>
                </a:cubicBezTo>
                <a:lnTo>
                  <a:pt x="1010" y="92"/>
                </a:lnTo>
                <a:lnTo>
                  <a:pt x="1008" y="92"/>
                </a:lnTo>
                <a:cubicBezTo>
                  <a:pt x="1007" y="93"/>
                  <a:pt x="1006" y="93"/>
                  <a:pt x="1006" y="95"/>
                </a:cubicBezTo>
                <a:cubicBezTo>
                  <a:pt x="1006" y="92"/>
                  <a:pt x="1007" y="88"/>
                  <a:pt x="1008" y="87"/>
                </a:cubicBezTo>
                <a:close/>
                <a:moveTo>
                  <a:pt x="225" y="87"/>
                </a:moveTo>
                <a:cubicBezTo>
                  <a:pt x="223" y="87"/>
                  <a:pt x="222" y="87"/>
                  <a:pt x="221" y="88"/>
                </a:cubicBezTo>
                <a:cubicBezTo>
                  <a:pt x="221" y="92"/>
                  <a:pt x="221" y="97"/>
                  <a:pt x="223" y="98"/>
                </a:cubicBezTo>
                <a:lnTo>
                  <a:pt x="223" y="98"/>
                </a:lnTo>
                <a:cubicBezTo>
                  <a:pt x="227" y="96"/>
                  <a:pt x="230" y="92"/>
                  <a:pt x="231" y="88"/>
                </a:cubicBezTo>
                <a:cubicBezTo>
                  <a:pt x="229" y="88"/>
                  <a:pt x="227" y="87"/>
                  <a:pt x="225" y="87"/>
                </a:cubicBezTo>
                <a:close/>
                <a:moveTo>
                  <a:pt x="3163" y="87"/>
                </a:moveTo>
                <a:cubicBezTo>
                  <a:pt x="3161" y="91"/>
                  <a:pt x="3162" y="94"/>
                  <a:pt x="3163" y="100"/>
                </a:cubicBezTo>
                <a:lnTo>
                  <a:pt x="3158" y="100"/>
                </a:lnTo>
                <a:lnTo>
                  <a:pt x="3158" y="100"/>
                </a:lnTo>
                <a:lnTo>
                  <a:pt x="3158" y="100"/>
                </a:lnTo>
                <a:lnTo>
                  <a:pt x="3158" y="100"/>
                </a:lnTo>
                <a:lnTo>
                  <a:pt x="3159" y="102"/>
                </a:lnTo>
                <a:cubicBezTo>
                  <a:pt x="3160" y="105"/>
                  <a:pt x="3165" y="105"/>
                  <a:pt x="3163" y="112"/>
                </a:cubicBezTo>
                <a:cubicBezTo>
                  <a:pt x="3167" y="112"/>
                  <a:pt x="3168" y="115"/>
                  <a:pt x="3174" y="114"/>
                </a:cubicBezTo>
                <a:cubicBezTo>
                  <a:pt x="3172" y="109"/>
                  <a:pt x="3169" y="106"/>
                  <a:pt x="3168" y="100"/>
                </a:cubicBezTo>
                <a:cubicBezTo>
                  <a:pt x="3168" y="100"/>
                  <a:pt x="3169" y="100"/>
                  <a:pt x="3169" y="100"/>
                </a:cubicBezTo>
                <a:cubicBezTo>
                  <a:pt x="3172" y="100"/>
                  <a:pt x="3174" y="98"/>
                  <a:pt x="3174" y="95"/>
                </a:cubicBezTo>
                <a:cubicBezTo>
                  <a:pt x="3168" y="96"/>
                  <a:pt x="3168" y="91"/>
                  <a:pt x="3167" y="87"/>
                </a:cubicBezTo>
                <a:lnTo>
                  <a:pt x="3163" y="87"/>
                </a:lnTo>
                <a:close/>
                <a:moveTo>
                  <a:pt x="946" y="87"/>
                </a:moveTo>
                <a:cubicBezTo>
                  <a:pt x="943" y="87"/>
                  <a:pt x="940" y="88"/>
                  <a:pt x="941" y="91"/>
                </a:cubicBezTo>
                <a:cubicBezTo>
                  <a:pt x="943" y="93"/>
                  <a:pt x="945" y="93"/>
                  <a:pt x="948" y="91"/>
                </a:cubicBezTo>
                <a:lnTo>
                  <a:pt x="948" y="88"/>
                </a:lnTo>
                <a:lnTo>
                  <a:pt x="948" y="88"/>
                </a:lnTo>
                <a:cubicBezTo>
                  <a:pt x="947" y="87"/>
                  <a:pt x="946" y="87"/>
                  <a:pt x="946" y="87"/>
                </a:cubicBezTo>
                <a:close/>
                <a:moveTo>
                  <a:pt x="2422" y="86"/>
                </a:moveTo>
                <a:cubicBezTo>
                  <a:pt x="2422" y="86"/>
                  <a:pt x="2421" y="86"/>
                  <a:pt x="2421" y="87"/>
                </a:cubicBezTo>
                <a:lnTo>
                  <a:pt x="2421" y="87"/>
                </a:lnTo>
                <a:cubicBezTo>
                  <a:pt x="2423" y="87"/>
                  <a:pt x="2422" y="90"/>
                  <a:pt x="2424" y="90"/>
                </a:cubicBezTo>
                <a:cubicBezTo>
                  <a:pt x="2425" y="88"/>
                  <a:pt x="2423" y="85"/>
                  <a:pt x="2422" y="86"/>
                </a:cubicBezTo>
                <a:close/>
                <a:moveTo>
                  <a:pt x="847" y="85"/>
                </a:moveTo>
                <a:cubicBezTo>
                  <a:pt x="841" y="88"/>
                  <a:pt x="850" y="88"/>
                  <a:pt x="847" y="85"/>
                </a:cubicBezTo>
                <a:close/>
                <a:moveTo>
                  <a:pt x="908" y="83"/>
                </a:moveTo>
                <a:cubicBezTo>
                  <a:pt x="906" y="86"/>
                  <a:pt x="909" y="89"/>
                  <a:pt x="909" y="93"/>
                </a:cubicBezTo>
                <a:lnTo>
                  <a:pt x="909" y="92"/>
                </a:lnTo>
                <a:cubicBezTo>
                  <a:pt x="915" y="91"/>
                  <a:pt x="921" y="97"/>
                  <a:pt x="923" y="92"/>
                </a:cubicBezTo>
                <a:cubicBezTo>
                  <a:pt x="919" y="89"/>
                  <a:pt x="914" y="85"/>
                  <a:pt x="908" y="83"/>
                </a:cubicBezTo>
                <a:close/>
                <a:moveTo>
                  <a:pt x="3143" y="83"/>
                </a:moveTo>
                <a:cubicBezTo>
                  <a:pt x="3142" y="90"/>
                  <a:pt x="3150" y="92"/>
                  <a:pt x="3147" y="100"/>
                </a:cubicBezTo>
                <a:cubicBezTo>
                  <a:pt x="3151" y="99"/>
                  <a:pt x="3150" y="105"/>
                  <a:pt x="3151" y="109"/>
                </a:cubicBezTo>
                <a:lnTo>
                  <a:pt x="3157" y="109"/>
                </a:lnTo>
                <a:cubicBezTo>
                  <a:pt x="3155" y="105"/>
                  <a:pt x="3153" y="102"/>
                  <a:pt x="3151" y="99"/>
                </a:cubicBezTo>
                <a:cubicBezTo>
                  <a:pt x="3154" y="97"/>
                  <a:pt x="3146" y="92"/>
                  <a:pt x="3152" y="91"/>
                </a:cubicBezTo>
                <a:cubicBezTo>
                  <a:pt x="3151" y="85"/>
                  <a:pt x="3143" y="85"/>
                  <a:pt x="3143" y="83"/>
                </a:cubicBezTo>
                <a:close/>
                <a:moveTo>
                  <a:pt x="3123" y="82"/>
                </a:moveTo>
                <a:cubicBezTo>
                  <a:pt x="3122" y="82"/>
                  <a:pt x="3120" y="82"/>
                  <a:pt x="3121" y="83"/>
                </a:cubicBezTo>
                <a:cubicBezTo>
                  <a:pt x="3122" y="83"/>
                  <a:pt x="3122" y="85"/>
                  <a:pt x="3124" y="85"/>
                </a:cubicBezTo>
                <a:lnTo>
                  <a:pt x="3124" y="85"/>
                </a:lnTo>
                <a:cubicBezTo>
                  <a:pt x="3124" y="83"/>
                  <a:pt x="3124" y="82"/>
                  <a:pt x="3123" y="82"/>
                </a:cubicBezTo>
                <a:close/>
                <a:moveTo>
                  <a:pt x="3131" y="82"/>
                </a:moveTo>
                <a:cubicBezTo>
                  <a:pt x="3130" y="85"/>
                  <a:pt x="3131" y="88"/>
                  <a:pt x="3132" y="91"/>
                </a:cubicBezTo>
                <a:cubicBezTo>
                  <a:pt x="3126" y="89"/>
                  <a:pt x="3126" y="94"/>
                  <a:pt x="3122" y="94"/>
                </a:cubicBezTo>
                <a:cubicBezTo>
                  <a:pt x="3120" y="94"/>
                  <a:pt x="3119" y="93"/>
                  <a:pt x="3119" y="91"/>
                </a:cubicBezTo>
                <a:cubicBezTo>
                  <a:pt x="3117" y="93"/>
                  <a:pt x="3114" y="93"/>
                  <a:pt x="3111" y="91"/>
                </a:cubicBezTo>
                <a:cubicBezTo>
                  <a:pt x="3110" y="94"/>
                  <a:pt x="3107" y="95"/>
                  <a:pt x="3106" y="97"/>
                </a:cubicBezTo>
                <a:cubicBezTo>
                  <a:pt x="3111" y="100"/>
                  <a:pt x="3112" y="98"/>
                  <a:pt x="3116" y="96"/>
                </a:cubicBezTo>
                <a:cubicBezTo>
                  <a:pt x="3117" y="98"/>
                  <a:pt x="3118" y="98"/>
                  <a:pt x="3118" y="100"/>
                </a:cubicBezTo>
                <a:cubicBezTo>
                  <a:pt x="3117" y="100"/>
                  <a:pt x="3113" y="99"/>
                  <a:pt x="3114" y="102"/>
                </a:cubicBezTo>
                <a:cubicBezTo>
                  <a:pt x="3119" y="101"/>
                  <a:pt x="3124" y="103"/>
                  <a:pt x="3127" y="105"/>
                </a:cubicBezTo>
                <a:lnTo>
                  <a:pt x="3127" y="100"/>
                </a:lnTo>
                <a:lnTo>
                  <a:pt x="3128" y="100"/>
                </a:lnTo>
                <a:lnTo>
                  <a:pt x="3127" y="100"/>
                </a:lnTo>
                <a:lnTo>
                  <a:pt x="3127" y="100"/>
                </a:lnTo>
                <a:lnTo>
                  <a:pt x="3126" y="100"/>
                </a:lnTo>
                <a:cubicBezTo>
                  <a:pt x="3125" y="100"/>
                  <a:pt x="3122" y="100"/>
                  <a:pt x="3122" y="98"/>
                </a:cubicBezTo>
                <a:cubicBezTo>
                  <a:pt x="3124" y="99"/>
                  <a:pt x="3140" y="97"/>
                  <a:pt x="3137" y="104"/>
                </a:cubicBezTo>
                <a:lnTo>
                  <a:pt x="3142" y="104"/>
                </a:lnTo>
                <a:cubicBezTo>
                  <a:pt x="3141" y="100"/>
                  <a:pt x="3143" y="100"/>
                  <a:pt x="3144" y="98"/>
                </a:cubicBezTo>
                <a:cubicBezTo>
                  <a:pt x="3137" y="97"/>
                  <a:pt x="3135" y="97"/>
                  <a:pt x="3132" y="93"/>
                </a:cubicBezTo>
                <a:cubicBezTo>
                  <a:pt x="3135" y="91"/>
                  <a:pt x="3137" y="83"/>
                  <a:pt x="3131" y="82"/>
                </a:cubicBezTo>
                <a:close/>
                <a:moveTo>
                  <a:pt x="3022" y="82"/>
                </a:moveTo>
                <a:cubicBezTo>
                  <a:pt x="3021" y="82"/>
                  <a:pt x="3020" y="82"/>
                  <a:pt x="3020" y="83"/>
                </a:cubicBezTo>
                <a:lnTo>
                  <a:pt x="3021" y="83"/>
                </a:lnTo>
                <a:cubicBezTo>
                  <a:pt x="3022" y="83"/>
                  <a:pt x="3021" y="85"/>
                  <a:pt x="3022" y="85"/>
                </a:cubicBezTo>
                <a:cubicBezTo>
                  <a:pt x="3022" y="83"/>
                  <a:pt x="3027" y="86"/>
                  <a:pt x="3025" y="82"/>
                </a:cubicBezTo>
                <a:cubicBezTo>
                  <a:pt x="3025" y="82"/>
                  <a:pt x="3023" y="82"/>
                  <a:pt x="3022" y="82"/>
                </a:cubicBezTo>
                <a:close/>
                <a:moveTo>
                  <a:pt x="2121" y="82"/>
                </a:moveTo>
                <a:cubicBezTo>
                  <a:pt x="2121" y="82"/>
                  <a:pt x="2121" y="82"/>
                  <a:pt x="2121" y="82"/>
                </a:cubicBezTo>
                <a:cubicBezTo>
                  <a:pt x="2121" y="85"/>
                  <a:pt x="2123" y="86"/>
                  <a:pt x="2125" y="86"/>
                </a:cubicBezTo>
                <a:lnTo>
                  <a:pt x="2125" y="82"/>
                </a:lnTo>
                <a:cubicBezTo>
                  <a:pt x="2123" y="82"/>
                  <a:pt x="2122" y="82"/>
                  <a:pt x="2121" y="82"/>
                </a:cubicBezTo>
                <a:lnTo>
                  <a:pt x="2121" y="82"/>
                </a:lnTo>
                <a:close/>
                <a:moveTo>
                  <a:pt x="931" y="81"/>
                </a:moveTo>
                <a:cubicBezTo>
                  <a:pt x="929" y="81"/>
                  <a:pt x="927" y="81"/>
                  <a:pt x="926" y="83"/>
                </a:cubicBezTo>
                <a:cubicBezTo>
                  <a:pt x="931" y="81"/>
                  <a:pt x="930" y="86"/>
                  <a:pt x="934" y="86"/>
                </a:cubicBezTo>
                <a:cubicBezTo>
                  <a:pt x="934" y="84"/>
                  <a:pt x="934" y="82"/>
                  <a:pt x="933" y="81"/>
                </a:cubicBezTo>
                <a:lnTo>
                  <a:pt x="933" y="81"/>
                </a:lnTo>
                <a:cubicBezTo>
                  <a:pt x="932" y="81"/>
                  <a:pt x="931" y="81"/>
                  <a:pt x="931" y="81"/>
                </a:cubicBezTo>
                <a:close/>
                <a:moveTo>
                  <a:pt x="3070" y="80"/>
                </a:moveTo>
                <a:cubicBezTo>
                  <a:pt x="3070" y="84"/>
                  <a:pt x="3072" y="84"/>
                  <a:pt x="3071" y="88"/>
                </a:cubicBezTo>
                <a:cubicBezTo>
                  <a:pt x="3068" y="88"/>
                  <a:pt x="3069" y="91"/>
                  <a:pt x="3066" y="91"/>
                </a:cubicBezTo>
                <a:cubicBezTo>
                  <a:pt x="3067" y="94"/>
                  <a:pt x="3066" y="99"/>
                  <a:pt x="3069" y="100"/>
                </a:cubicBezTo>
                <a:cubicBezTo>
                  <a:pt x="3069" y="91"/>
                  <a:pt x="3072" y="93"/>
                  <a:pt x="3072" y="88"/>
                </a:cubicBezTo>
                <a:cubicBezTo>
                  <a:pt x="3073" y="88"/>
                  <a:pt x="3074" y="88"/>
                  <a:pt x="3075" y="88"/>
                </a:cubicBezTo>
                <a:cubicBezTo>
                  <a:pt x="3076" y="94"/>
                  <a:pt x="3079" y="96"/>
                  <a:pt x="3076" y="101"/>
                </a:cubicBezTo>
                <a:cubicBezTo>
                  <a:pt x="3080" y="103"/>
                  <a:pt x="3084" y="98"/>
                  <a:pt x="3087" y="95"/>
                </a:cubicBezTo>
                <a:cubicBezTo>
                  <a:pt x="3089" y="102"/>
                  <a:pt x="3083" y="101"/>
                  <a:pt x="3081" y="104"/>
                </a:cubicBezTo>
                <a:lnTo>
                  <a:pt x="3081" y="105"/>
                </a:lnTo>
                <a:lnTo>
                  <a:pt x="3081" y="105"/>
                </a:lnTo>
                <a:lnTo>
                  <a:pt x="3081" y="105"/>
                </a:lnTo>
                <a:lnTo>
                  <a:pt x="3081" y="105"/>
                </a:lnTo>
                <a:lnTo>
                  <a:pt x="3083" y="105"/>
                </a:lnTo>
                <a:cubicBezTo>
                  <a:pt x="3086" y="105"/>
                  <a:pt x="3087" y="104"/>
                  <a:pt x="3089" y="106"/>
                </a:cubicBezTo>
                <a:cubicBezTo>
                  <a:pt x="3090" y="105"/>
                  <a:pt x="3090" y="105"/>
                  <a:pt x="3092" y="105"/>
                </a:cubicBezTo>
                <a:cubicBezTo>
                  <a:pt x="3092" y="101"/>
                  <a:pt x="3087" y="104"/>
                  <a:pt x="3087" y="100"/>
                </a:cubicBezTo>
                <a:cubicBezTo>
                  <a:pt x="3090" y="100"/>
                  <a:pt x="3092" y="99"/>
                  <a:pt x="3092" y="97"/>
                </a:cubicBezTo>
                <a:cubicBezTo>
                  <a:pt x="3090" y="94"/>
                  <a:pt x="3086" y="94"/>
                  <a:pt x="3088" y="88"/>
                </a:cubicBezTo>
                <a:cubicBezTo>
                  <a:pt x="3083" y="90"/>
                  <a:pt x="3083" y="85"/>
                  <a:pt x="3080" y="84"/>
                </a:cubicBezTo>
                <a:cubicBezTo>
                  <a:pt x="3077" y="83"/>
                  <a:pt x="3077" y="86"/>
                  <a:pt x="3074" y="86"/>
                </a:cubicBezTo>
                <a:cubicBezTo>
                  <a:pt x="3073" y="84"/>
                  <a:pt x="3073" y="80"/>
                  <a:pt x="3070" y="80"/>
                </a:cubicBezTo>
                <a:close/>
                <a:moveTo>
                  <a:pt x="3080" y="80"/>
                </a:moveTo>
                <a:cubicBezTo>
                  <a:pt x="3079" y="80"/>
                  <a:pt x="3078" y="81"/>
                  <a:pt x="3077" y="82"/>
                </a:cubicBezTo>
                <a:lnTo>
                  <a:pt x="3077" y="82"/>
                </a:lnTo>
                <a:cubicBezTo>
                  <a:pt x="3079" y="82"/>
                  <a:pt x="3082" y="84"/>
                  <a:pt x="3082" y="81"/>
                </a:cubicBezTo>
                <a:cubicBezTo>
                  <a:pt x="3082" y="81"/>
                  <a:pt x="3082" y="81"/>
                  <a:pt x="3081" y="81"/>
                </a:cubicBezTo>
                <a:cubicBezTo>
                  <a:pt x="3081" y="80"/>
                  <a:pt x="3080" y="80"/>
                  <a:pt x="3080" y="80"/>
                </a:cubicBezTo>
                <a:close/>
                <a:moveTo>
                  <a:pt x="1154" y="80"/>
                </a:moveTo>
                <a:lnTo>
                  <a:pt x="1154" y="80"/>
                </a:lnTo>
                <a:lnTo>
                  <a:pt x="1154" y="80"/>
                </a:lnTo>
                <a:lnTo>
                  <a:pt x="1154" y="81"/>
                </a:lnTo>
                <a:cubicBezTo>
                  <a:pt x="1154" y="83"/>
                  <a:pt x="1159" y="83"/>
                  <a:pt x="1157" y="80"/>
                </a:cubicBezTo>
                <a:lnTo>
                  <a:pt x="1154" y="80"/>
                </a:lnTo>
                <a:lnTo>
                  <a:pt x="1154" y="80"/>
                </a:lnTo>
                <a:close/>
                <a:moveTo>
                  <a:pt x="3208" y="80"/>
                </a:moveTo>
                <a:lnTo>
                  <a:pt x="3208" y="83"/>
                </a:lnTo>
                <a:cubicBezTo>
                  <a:pt x="3211" y="83"/>
                  <a:pt x="3212" y="81"/>
                  <a:pt x="3212" y="80"/>
                </a:cubicBezTo>
                <a:lnTo>
                  <a:pt x="3208" y="80"/>
                </a:lnTo>
                <a:close/>
                <a:moveTo>
                  <a:pt x="3095" y="79"/>
                </a:moveTo>
                <a:lnTo>
                  <a:pt x="3095" y="79"/>
                </a:lnTo>
                <a:lnTo>
                  <a:pt x="3095" y="79"/>
                </a:lnTo>
                <a:lnTo>
                  <a:pt x="3094" y="81"/>
                </a:lnTo>
                <a:cubicBezTo>
                  <a:pt x="3093" y="85"/>
                  <a:pt x="3093" y="92"/>
                  <a:pt x="3092" y="96"/>
                </a:cubicBezTo>
                <a:cubicBezTo>
                  <a:pt x="3096" y="97"/>
                  <a:pt x="3098" y="100"/>
                  <a:pt x="3101" y="102"/>
                </a:cubicBezTo>
                <a:cubicBezTo>
                  <a:pt x="3101" y="97"/>
                  <a:pt x="3105" y="96"/>
                  <a:pt x="3104" y="91"/>
                </a:cubicBezTo>
                <a:cubicBezTo>
                  <a:pt x="3099" y="89"/>
                  <a:pt x="3097" y="86"/>
                  <a:pt x="3096" y="82"/>
                </a:cubicBezTo>
                <a:lnTo>
                  <a:pt x="3095" y="79"/>
                </a:lnTo>
                <a:lnTo>
                  <a:pt x="3095" y="79"/>
                </a:lnTo>
                <a:close/>
                <a:moveTo>
                  <a:pt x="3110" y="77"/>
                </a:moveTo>
                <a:cubicBezTo>
                  <a:pt x="3109" y="79"/>
                  <a:pt x="3109" y="80"/>
                  <a:pt x="3109" y="82"/>
                </a:cubicBezTo>
                <a:cubicBezTo>
                  <a:pt x="3113" y="81"/>
                  <a:pt x="3115" y="85"/>
                  <a:pt x="3117" y="82"/>
                </a:cubicBezTo>
                <a:lnTo>
                  <a:pt x="3118" y="82"/>
                </a:lnTo>
                <a:cubicBezTo>
                  <a:pt x="3118" y="78"/>
                  <a:pt x="3114" y="78"/>
                  <a:pt x="3110" y="77"/>
                </a:cubicBezTo>
                <a:close/>
                <a:moveTo>
                  <a:pt x="1221" y="77"/>
                </a:moveTo>
                <a:cubicBezTo>
                  <a:pt x="1214" y="77"/>
                  <a:pt x="1209" y="82"/>
                  <a:pt x="1207" y="89"/>
                </a:cubicBezTo>
                <a:lnTo>
                  <a:pt x="1208" y="89"/>
                </a:lnTo>
                <a:cubicBezTo>
                  <a:pt x="1209" y="89"/>
                  <a:pt x="1210" y="90"/>
                  <a:pt x="1208" y="92"/>
                </a:cubicBezTo>
                <a:cubicBezTo>
                  <a:pt x="1217" y="93"/>
                  <a:pt x="1218" y="84"/>
                  <a:pt x="1221" y="77"/>
                </a:cubicBezTo>
                <a:close/>
                <a:moveTo>
                  <a:pt x="3058" y="77"/>
                </a:moveTo>
                <a:cubicBezTo>
                  <a:pt x="3058" y="77"/>
                  <a:pt x="3057" y="77"/>
                  <a:pt x="3057" y="78"/>
                </a:cubicBezTo>
                <a:lnTo>
                  <a:pt x="3057" y="82"/>
                </a:lnTo>
                <a:cubicBezTo>
                  <a:pt x="3063" y="81"/>
                  <a:pt x="3062" y="86"/>
                  <a:pt x="3064" y="89"/>
                </a:cubicBezTo>
                <a:lnTo>
                  <a:pt x="3064" y="89"/>
                </a:lnTo>
                <a:cubicBezTo>
                  <a:pt x="3067" y="86"/>
                  <a:pt x="3063" y="83"/>
                  <a:pt x="3064" y="79"/>
                </a:cubicBezTo>
                <a:cubicBezTo>
                  <a:pt x="3061" y="79"/>
                  <a:pt x="3060" y="77"/>
                  <a:pt x="3058" y="77"/>
                </a:cubicBezTo>
                <a:close/>
                <a:moveTo>
                  <a:pt x="1072" y="76"/>
                </a:moveTo>
                <a:lnTo>
                  <a:pt x="1075" y="76"/>
                </a:lnTo>
                <a:cubicBezTo>
                  <a:pt x="1075" y="78"/>
                  <a:pt x="1075" y="78"/>
                  <a:pt x="1074" y="79"/>
                </a:cubicBezTo>
                <a:lnTo>
                  <a:pt x="1073" y="80"/>
                </a:lnTo>
                <a:lnTo>
                  <a:pt x="1072" y="79"/>
                </a:lnTo>
                <a:lnTo>
                  <a:pt x="1071" y="78"/>
                </a:lnTo>
                <a:lnTo>
                  <a:pt x="1072" y="77"/>
                </a:lnTo>
                <a:lnTo>
                  <a:pt x="1072" y="76"/>
                </a:lnTo>
                <a:close/>
                <a:moveTo>
                  <a:pt x="1072" y="76"/>
                </a:moveTo>
                <a:lnTo>
                  <a:pt x="1072" y="76"/>
                </a:lnTo>
                <a:lnTo>
                  <a:pt x="1071" y="76"/>
                </a:lnTo>
                <a:lnTo>
                  <a:pt x="1072" y="76"/>
                </a:lnTo>
                <a:close/>
                <a:moveTo>
                  <a:pt x="3086" y="76"/>
                </a:moveTo>
                <a:cubicBezTo>
                  <a:pt x="3086" y="77"/>
                  <a:pt x="3085" y="77"/>
                  <a:pt x="3084" y="77"/>
                </a:cubicBezTo>
                <a:lnTo>
                  <a:pt x="3084" y="77"/>
                </a:lnTo>
                <a:cubicBezTo>
                  <a:pt x="3084" y="83"/>
                  <a:pt x="3091" y="78"/>
                  <a:pt x="3086" y="76"/>
                </a:cubicBezTo>
                <a:close/>
                <a:moveTo>
                  <a:pt x="3101" y="76"/>
                </a:moveTo>
                <a:cubicBezTo>
                  <a:pt x="3101" y="76"/>
                  <a:pt x="3100" y="76"/>
                  <a:pt x="3099" y="76"/>
                </a:cubicBezTo>
                <a:cubicBezTo>
                  <a:pt x="3099" y="81"/>
                  <a:pt x="3103" y="81"/>
                  <a:pt x="3104" y="85"/>
                </a:cubicBezTo>
                <a:lnTo>
                  <a:pt x="3104" y="85"/>
                </a:lnTo>
                <a:cubicBezTo>
                  <a:pt x="3107" y="83"/>
                  <a:pt x="3106" y="76"/>
                  <a:pt x="3101" y="76"/>
                </a:cubicBezTo>
                <a:close/>
                <a:moveTo>
                  <a:pt x="3200" y="75"/>
                </a:moveTo>
                <a:cubicBezTo>
                  <a:pt x="3197" y="79"/>
                  <a:pt x="3190" y="73"/>
                  <a:pt x="3189" y="77"/>
                </a:cubicBezTo>
                <a:cubicBezTo>
                  <a:pt x="3193" y="80"/>
                  <a:pt x="3197" y="80"/>
                  <a:pt x="3201" y="80"/>
                </a:cubicBezTo>
                <a:lnTo>
                  <a:pt x="3201" y="79"/>
                </a:lnTo>
                <a:cubicBezTo>
                  <a:pt x="3201" y="78"/>
                  <a:pt x="3202" y="75"/>
                  <a:pt x="3200" y="75"/>
                </a:cubicBezTo>
                <a:close/>
                <a:moveTo>
                  <a:pt x="3050" y="75"/>
                </a:moveTo>
                <a:cubicBezTo>
                  <a:pt x="3050" y="77"/>
                  <a:pt x="3047" y="76"/>
                  <a:pt x="3048" y="79"/>
                </a:cubicBezTo>
                <a:lnTo>
                  <a:pt x="3052" y="79"/>
                </a:lnTo>
                <a:cubicBezTo>
                  <a:pt x="3052" y="76"/>
                  <a:pt x="3052" y="75"/>
                  <a:pt x="3050" y="75"/>
                </a:cubicBezTo>
                <a:close/>
                <a:moveTo>
                  <a:pt x="3231" y="74"/>
                </a:moveTo>
                <a:cubicBezTo>
                  <a:pt x="3228" y="74"/>
                  <a:pt x="3228" y="77"/>
                  <a:pt x="3227" y="78"/>
                </a:cubicBezTo>
                <a:lnTo>
                  <a:pt x="3227" y="78"/>
                </a:lnTo>
                <a:cubicBezTo>
                  <a:pt x="3229" y="78"/>
                  <a:pt x="3230" y="80"/>
                  <a:pt x="3233" y="80"/>
                </a:cubicBezTo>
                <a:lnTo>
                  <a:pt x="3233" y="74"/>
                </a:lnTo>
                <a:cubicBezTo>
                  <a:pt x="3232" y="74"/>
                  <a:pt x="3232" y="74"/>
                  <a:pt x="3231" y="74"/>
                </a:cubicBezTo>
                <a:close/>
                <a:moveTo>
                  <a:pt x="2526" y="74"/>
                </a:moveTo>
                <a:lnTo>
                  <a:pt x="2522" y="74"/>
                </a:lnTo>
                <a:lnTo>
                  <a:pt x="2522" y="76"/>
                </a:lnTo>
                <a:cubicBezTo>
                  <a:pt x="2523" y="76"/>
                  <a:pt x="2524" y="76"/>
                  <a:pt x="2526" y="76"/>
                </a:cubicBezTo>
                <a:lnTo>
                  <a:pt x="2526" y="74"/>
                </a:lnTo>
                <a:close/>
                <a:moveTo>
                  <a:pt x="346" y="71"/>
                </a:moveTo>
                <a:cubicBezTo>
                  <a:pt x="345" y="71"/>
                  <a:pt x="344" y="72"/>
                  <a:pt x="343" y="72"/>
                </a:cubicBezTo>
                <a:cubicBezTo>
                  <a:pt x="343" y="74"/>
                  <a:pt x="345" y="74"/>
                  <a:pt x="347" y="74"/>
                </a:cubicBezTo>
                <a:lnTo>
                  <a:pt x="347" y="71"/>
                </a:lnTo>
                <a:cubicBezTo>
                  <a:pt x="347" y="71"/>
                  <a:pt x="346" y="71"/>
                  <a:pt x="346" y="71"/>
                </a:cubicBezTo>
                <a:close/>
                <a:moveTo>
                  <a:pt x="3202" y="70"/>
                </a:moveTo>
                <a:cubicBezTo>
                  <a:pt x="3200" y="70"/>
                  <a:pt x="3198" y="70"/>
                  <a:pt x="3197" y="72"/>
                </a:cubicBezTo>
                <a:lnTo>
                  <a:pt x="3197" y="72"/>
                </a:lnTo>
                <a:cubicBezTo>
                  <a:pt x="3201" y="70"/>
                  <a:pt x="3200" y="75"/>
                  <a:pt x="3203" y="74"/>
                </a:cubicBezTo>
                <a:cubicBezTo>
                  <a:pt x="3204" y="72"/>
                  <a:pt x="3202" y="72"/>
                  <a:pt x="3202" y="70"/>
                </a:cubicBezTo>
                <a:close/>
                <a:moveTo>
                  <a:pt x="1169" y="67"/>
                </a:moveTo>
                <a:cubicBezTo>
                  <a:pt x="1169" y="67"/>
                  <a:pt x="1169" y="67"/>
                  <a:pt x="1170" y="68"/>
                </a:cubicBezTo>
                <a:lnTo>
                  <a:pt x="1170" y="68"/>
                </a:lnTo>
                <a:cubicBezTo>
                  <a:pt x="1170" y="69"/>
                  <a:pt x="1170" y="71"/>
                  <a:pt x="1171" y="71"/>
                </a:cubicBezTo>
                <a:cubicBezTo>
                  <a:pt x="1170" y="72"/>
                  <a:pt x="1169" y="72"/>
                  <a:pt x="1169" y="73"/>
                </a:cubicBezTo>
                <a:lnTo>
                  <a:pt x="1169" y="73"/>
                </a:lnTo>
                <a:lnTo>
                  <a:pt x="1169" y="72"/>
                </a:lnTo>
                <a:lnTo>
                  <a:pt x="1167" y="68"/>
                </a:lnTo>
                <a:lnTo>
                  <a:pt x="1167" y="68"/>
                </a:lnTo>
                <a:cubicBezTo>
                  <a:pt x="1168" y="67"/>
                  <a:pt x="1168" y="67"/>
                  <a:pt x="1169" y="67"/>
                </a:cubicBezTo>
                <a:close/>
                <a:moveTo>
                  <a:pt x="3148" y="67"/>
                </a:moveTo>
                <a:cubicBezTo>
                  <a:pt x="3146" y="68"/>
                  <a:pt x="3146" y="69"/>
                  <a:pt x="3146" y="70"/>
                </a:cubicBezTo>
                <a:lnTo>
                  <a:pt x="3146" y="71"/>
                </a:lnTo>
                <a:cubicBezTo>
                  <a:pt x="3149" y="71"/>
                  <a:pt x="3150" y="70"/>
                  <a:pt x="3150" y="67"/>
                </a:cubicBezTo>
                <a:cubicBezTo>
                  <a:pt x="3149" y="67"/>
                  <a:pt x="3148" y="67"/>
                  <a:pt x="3148" y="67"/>
                </a:cubicBezTo>
                <a:close/>
                <a:moveTo>
                  <a:pt x="1157" y="67"/>
                </a:moveTo>
                <a:cubicBezTo>
                  <a:pt x="1154" y="67"/>
                  <a:pt x="1154" y="72"/>
                  <a:pt x="1155" y="74"/>
                </a:cubicBezTo>
                <a:cubicBezTo>
                  <a:pt x="1156" y="72"/>
                  <a:pt x="1158" y="71"/>
                  <a:pt x="1158" y="67"/>
                </a:cubicBezTo>
                <a:lnTo>
                  <a:pt x="1158" y="67"/>
                </a:lnTo>
                <a:cubicBezTo>
                  <a:pt x="1158" y="67"/>
                  <a:pt x="1157" y="67"/>
                  <a:pt x="1157" y="67"/>
                </a:cubicBezTo>
                <a:close/>
                <a:moveTo>
                  <a:pt x="3208" y="65"/>
                </a:moveTo>
                <a:cubicBezTo>
                  <a:pt x="3207" y="66"/>
                  <a:pt x="3205" y="68"/>
                  <a:pt x="3208" y="69"/>
                </a:cubicBezTo>
                <a:cubicBezTo>
                  <a:pt x="3209" y="66"/>
                  <a:pt x="3208" y="65"/>
                  <a:pt x="3208" y="65"/>
                </a:cubicBezTo>
                <a:close/>
                <a:moveTo>
                  <a:pt x="3029" y="65"/>
                </a:moveTo>
                <a:lnTo>
                  <a:pt x="3030" y="65"/>
                </a:lnTo>
                <a:lnTo>
                  <a:pt x="3029" y="69"/>
                </a:lnTo>
                <a:cubicBezTo>
                  <a:pt x="3029" y="73"/>
                  <a:pt x="3029" y="78"/>
                  <a:pt x="3030" y="82"/>
                </a:cubicBezTo>
                <a:cubicBezTo>
                  <a:pt x="3030" y="77"/>
                  <a:pt x="3034" y="84"/>
                  <a:pt x="3038" y="82"/>
                </a:cubicBezTo>
                <a:cubicBezTo>
                  <a:pt x="3039" y="80"/>
                  <a:pt x="3039" y="78"/>
                  <a:pt x="3040" y="77"/>
                </a:cubicBezTo>
                <a:cubicBezTo>
                  <a:pt x="3044" y="76"/>
                  <a:pt x="3045" y="78"/>
                  <a:pt x="3047" y="80"/>
                </a:cubicBezTo>
                <a:lnTo>
                  <a:pt x="3047" y="71"/>
                </a:lnTo>
                <a:cubicBezTo>
                  <a:pt x="3040" y="70"/>
                  <a:pt x="3034" y="75"/>
                  <a:pt x="3030" y="70"/>
                </a:cubicBezTo>
                <a:cubicBezTo>
                  <a:pt x="3030" y="68"/>
                  <a:pt x="3033" y="69"/>
                  <a:pt x="3032" y="67"/>
                </a:cubicBezTo>
                <a:cubicBezTo>
                  <a:pt x="3031" y="67"/>
                  <a:pt x="3031" y="66"/>
                  <a:pt x="3030" y="65"/>
                </a:cubicBezTo>
                <a:lnTo>
                  <a:pt x="3030" y="65"/>
                </a:lnTo>
                <a:lnTo>
                  <a:pt x="3030" y="65"/>
                </a:lnTo>
                <a:lnTo>
                  <a:pt x="3029" y="65"/>
                </a:lnTo>
                <a:close/>
                <a:moveTo>
                  <a:pt x="3189" y="62"/>
                </a:moveTo>
                <a:cubicBezTo>
                  <a:pt x="3189" y="62"/>
                  <a:pt x="3188" y="62"/>
                  <a:pt x="3188" y="62"/>
                </a:cubicBezTo>
                <a:cubicBezTo>
                  <a:pt x="3185" y="63"/>
                  <a:pt x="3183" y="66"/>
                  <a:pt x="3184" y="69"/>
                </a:cubicBezTo>
                <a:lnTo>
                  <a:pt x="3184" y="69"/>
                </a:lnTo>
                <a:cubicBezTo>
                  <a:pt x="3186" y="68"/>
                  <a:pt x="3187" y="69"/>
                  <a:pt x="3188" y="69"/>
                </a:cubicBezTo>
                <a:cubicBezTo>
                  <a:pt x="3190" y="68"/>
                  <a:pt x="3191" y="64"/>
                  <a:pt x="3189" y="62"/>
                </a:cubicBezTo>
                <a:close/>
                <a:moveTo>
                  <a:pt x="342" y="61"/>
                </a:moveTo>
                <a:cubicBezTo>
                  <a:pt x="342" y="63"/>
                  <a:pt x="340" y="64"/>
                  <a:pt x="339" y="65"/>
                </a:cubicBezTo>
                <a:cubicBezTo>
                  <a:pt x="339" y="68"/>
                  <a:pt x="342" y="68"/>
                  <a:pt x="343" y="70"/>
                </a:cubicBezTo>
                <a:cubicBezTo>
                  <a:pt x="347" y="70"/>
                  <a:pt x="347" y="66"/>
                  <a:pt x="350" y="67"/>
                </a:cubicBezTo>
                <a:lnTo>
                  <a:pt x="350" y="63"/>
                </a:lnTo>
                <a:lnTo>
                  <a:pt x="350" y="63"/>
                </a:lnTo>
                <a:cubicBezTo>
                  <a:pt x="348" y="62"/>
                  <a:pt x="345" y="62"/>
                  <a:pt x="342" y="61"/>
                </a:cubicBezTo>
                <a:close/>
                <a:moveTo>
                  <a:pt x="2546" y="61"/>
                </a:moveTo>
                <a:cubicBezTo>
                  <a:pt x="2545" y="61"/>
                  <a:pt x="2543" y="61"/>
                  <a:pt x="2543" y="63"/>
                </a:cubicBezTo>
                <a:lnTo>
                  <a:pt x="2543" y="63"/>
                </a:lnTo>
                <a:cubicBezTo>
                  <a:pt x="2544" y="63"/>
                  <a:pt x="2546" y="63"/>
                  <a:pt x="2546" y="61"/>
                </a:cubicBezTo>
                <a:close/>
                <a:moveTo>
                  <a:pt x="1156" y="59"/>
                </a:moveTo>
                <a:lnTo>
                  <a:pt x="1156" y="60"/>
                </a:lnTo>
                <a:lnTo>
                  <a:pt x="1156" y="60"/>
                </a:lnTo>
                <a:lnTo>
                  <a:pt x="1155" y="61"/>
                </a:lnTo>
                <a:cubicBezTo>
                  <a:pt x="1155" y="62"/>
                  <a:pt x="1155" y="65"/>
                  <a:pt x="1157" y="65"/>
                </a:cubicBezTo>
                <a:cubicBezTo>
                  <a:pt x="1157" y="65"/>
                  <a:pt x="1157" y="65"/>
                  <a:pt x="1157" y="64"/>
                </a:cubicBezTo>
                <a:cubicBezTo>
                  <a:pt x="1158" y="63"/>
                  <a:pt x="1158" y="61"/>
                  <a:pt x="1157" y="60"/>
                </a:cubicBezTo>
                <a:lnTo>
                  <a:pt x="1156" y="60"/>
                </a:lnTo>
                <a:lnTo>
                  <a:pt x="1156" y="59"/>
                </a:lnTo>
                <a:close/>
                <a:moveTo>
                  <a:pt x="2530" y="59"/>
                </a:moveTo>
                <a:cubicBezTo>
                  <a:pt x="2528" y="58"/>
                  <a:pt x="2527" y="59"/>
                  <a:pt x="2527" y="61"/>
                </a:cubicBezTo>
                <a:lnTo>
                  <a:pt x="2526" y="61"/>
                </a:lnTo>
                <a:cubicBezTo>
                  <a:pt x="2528" y="61"/>
                  <a:pt x="2530" y="61"/>
                  <a:pt x="2530" y="59"/>
                </a:cubicBezTo>
                <a:close/>
                <a:moveTo>
                  <a:pt x="364" y="57"/>
                </a:moveTo>
                <a:cubicBezTo>
                  <a:pt x="361" y="60"/>
                  <a:pt x="366" y="64"/>
                  <a:pt x="364" y="57"/>
                </a:cubicBezTo>
                <a:close/>
                <a:moveTo>
                  <a:pt x="3035" y="56"/>
                </a:moveTo>
                <a:cubicBezTo>
                  <a:pt x="3034" y="56"/>
                  <a:pt x="3032" y="56"/>
                  <a:pt x="3033" y="57"/>
                </a:cubicBezTo>
                <a:lnTo>
                  <a:pt x="3033" y="57"/>
                </a:lnTo>
                <a:cubicBezTo>
                  <a:pt x="3034" y="57"/>
                  <a:pt x="3034" y="59"/>
                  <a:pt x="3036" y="58"/>
                </a:cubicBezTo>
                <a:cubicBezTo>
                  <a:pt x="3036" y="57"/>
                  <a:pt x="3036" y="56"/>
                  <a:pt x="3035" y="56"/>
                </a:cubicBezTo>
                <a:close/>
                <a:moveTo>
                  <a:pt x="320" y="55"/>
                </a:moveTo>
                <a:cubicBezTo>
                  <a:pt x="315" y="55"/>
                  <a:pt x="310" y="56"/>
                  <a:pt x="305" y="57"/>
                </a:cubicBezTo>
                <a:cubicBezTo>
                  <a:pt x="306" y="61"/>
                  <a:pt x="310" y="61"/>
                  <a:pt x="314" y="61"/>
                </a:cubicBezTo>
                <a:cubicBezTo>
                  <a:pt x="320" y="65"/>
                  <a:pt x="321" y="72"/>
                  <a:pt x="326" y="76"/>
                </a:cubicBezTo>
                <a:cubicBezTo>
                  <a:pt x="325" y="74"/>
                  <a:pt x="325" y="66"/>
                  <a:pt x="328" y="65"/>
                </a:cubicBezTo>
                <a:cubicBezTo>
                  <a:pt x="327" y="64"/>
                  <a:pt x="323" y="62"/>
                  <a:pt x="322" y="64"/>
                </a:cubicBezTo>
                <a:cubicBezTo>
                  <a:pt x="321" y="60"/>
                  <a:pt x="323" y="58"/>
                  <a:pt x="320" y="55"/>
                </a:cubicBezTo>
                <a:close/>
                <a:moveTo>
                  <a:pt x="2433" y="55"/>
                </a:moveTo>
                <a:cubicBezTo>
                  <a:pt x="2427" y="55"/>
                  <a:pt x="2426" y="60"/>
                  <a:pt x="2423" y="63"/>
                </a:cubicBezTo>
                <a:lnTo>
                  <a:pt x="2423" y="56"/>
                </a:lnTo>
                <a:cubicBezTo>
                  <a:pt x="2421" y="56"/>
                  <a:pt x="2421" y="55"/>
                  <a:pt x="2419" y="55"/>
                </a:cubicBezTo>
                <a:cubicBezTo>
                  <a:pt x="2419" y="66"/>
                  <a:pt x="2417" y="79"/>
                  <a:pt x="2425" y="76"/>
                </a:cubicBezTo>
                <a:cubicBezTo>
                  <a:pt x="2423" y="77"/>
                  <a:pt x="2424" y="80"/>
                  <a:pt x="2424" y="83"/>
                </a:cubicBezTo>
                <a:cubicBezTo>
                  <a:pt x="2427" y="85"/>
                  <a:pt x="2425" y="92"/>
                  <a:pt x="2433" y="94"/>
                </a:cubicBezTo>
                <a:cubicBezTo>
                  <a:pt x="2433" y="91"/>
                  <a:pt x="2435" y="90"/>
                  <a:pt x="2437" y="89"/>
                </a:cubicBezTo>
                <a:cubicBezTo>
                  <a:pt x="2439" y="90"/>
                  <a:pt x="2442" y="93"/>
                  <a:pt x="2443" y="95"/>
                </a:cubicBezTo>
                <a:lnTo>
                  <a:pt x="2443" y="95"/>
                </a:lnTo>
                <a:cubicBezTo>
                  <a:pt x="2443" y="96"/>
                  <a:pt x="2443" y="97"/>
                  <a:pt x="2442" y="97"/>
                </a:cubicBezTo>
                <a:cubicBezTo>
                  <a:pt x="2441" y="102"/>
                  <a:pt x="2444" y="107"/>
                  <a:pt x="2448" y="109"/>
                </a:cubicBezTo>
                <a:cubicBezTo>
                  <a:pt x="2452" y="102"/>
                  <a:pt x="2440" y="97"/>
                  <a:pt x="2446" y="92"/>
                </a:cubicBezTo>
                <a:cubicBezTo>
                  <a:pt x="2447" y="96"/>
                  <a:pt x="2453" y="96"/>
                  <a:pt x="2450" y="101"/>
                </a:cubicBezTo>
                <a:cubicBezTo>
                  <a:pt x="2453" y="102"/>
                  <a:pt x="2459" y="102"/>
                  <a:pt x="2454" y="104"/>
                </a:cubicBezTo>
                <a:cubicBezTo>
                  <a:pt x="2456" y="106"/>
                  <a:pt x="2459" y="105"/>
                  <a:pt x="2461" y="105"/>
                </a:cubicBezTo>
                <a:cubicBezTo>
                  <a:pt x="2462" y="102"/>
                  <a:pt x="2458" y="103"/>
                  <a:pt x="2459" y="98"/>
                </a:cubicBezTo>
                <a:cubicBezTo>
                  <a:pt x="2463" y="98"/>
                  <a:pt x="2463" y="100"/>
                  <a:pt x="2466" y="99"/>
                </a:cubicBezTo>
                <a:cubicBezTo>
                  <a:pt x="2470" y="97"/>
                  <a:pt x="2466" y="95"/>
                  <a:pt x="2467" y="94"/>
                </a:cubicBezTo>
                <a:cubicBezTo>
                  <a:pt x="2469" y="94"/>
                  <a:pt x="2471" y="94"/>
                  <a:pt x="2472" y="94"/>
                </a:cubicBezTo>
                <a:cubicBezTo>
                  <a:pt x="2472" y="95"/>
                  <a:pt x="2470" y="98"/>
                  <a:pt x="2472" y="98"/>
                </a:cubicBezTo>
                <a:cubicBezTo>
                  <a:pt x="2479" y="98"/>
                  <a:pt x="2480" y="87"/>
                  <a:pt x="2488" y="92"/>
                </a:cubicBezTo>
                <a:cubicBezTo>
                  <a:pt x="2487" y="87"/>
                  <a:pt x="2491" y="88"/>
                  <a:pt x="2490" y="85"/>
                </a:cubicBezTo>
                <a:cubicBezTo>
                  <a:pt x="2486" y="84"/>
                  <a:pt x="2484" y="81"/>
                  <a:pt x="2480" y="81"/>
                </a:cubicBezTo>
                <a:cubicBezTo>
                  <a:pt x="2481" y="77"/>
                  <a:pt x="2481" y="74"/>
                  <a:pt x="2480" y="71"/>
                </a:cubicBezTo>
                <a:cubicBezTo>
                  <a:pt x="2477" y="72"/>
                  <a:pt x="2476" y="71"/>
                  <a:pt x="2472" y="71"/>
                </a:cubicBezTo>
                <a:cubicBezTo>
                  <a:pt x="2469" y="73"/>
                  <a:pt x="2469" y="76"/>
                  <a:pt x="2465" y="76"/>
                </a:cubicBezTo>
                <a:cubicBezTo>
                  <a:pt x="2463" y="75"/>
                  <a:pt x="2464" y="68"/>
                  <a:pt x="2460" y="68"/>
                </a:cubicBezTo>
                <a:cubicBezTo>
                  <a:pt x="2457" y="71"/>
                  <a:pt x="2460" y="76"/>
                  <a:pt x="2461" y="79"/>
                </a:cubicBezTo>
                <a:cubicBezTo>
                  <a:pt x="2460" y="79"/>
                  <a:pt x="2460" y="80"/>
                  <a:pt x="2459" y="80"/>
                </a:cubicBezTo>
                <a:cubicBezTo>
                  <a:pt x="2458" y="79"/>
                  <a:pt x="2457" y="78"/>
                  <a:pt x="2456" y="77"/>
                </a:cubicBezTo>
                <a:cubicBezTo>
                  <a:pt x="2460" y="78"/>
                  <a:pt x="2458" y="72"/>
                  <a:pt x="2456" y="72"/>
                </a:cubicBezTo>
                <a:cubicBezTo>
                  <a:pt x="2456" y="76"/>
                  <a:pt x="2444" y="74"/>
                  <a:pt x="2444" y="69"/>
                </a:cubicBezTo>
                <a:cubicBezTo>
                  <a:pt x="2434" y="75"/>
                  <a:pt x="2432" y="63"/>
                  <a:pt x="2435" y="55"/>
                </a:cubicBezTo>
                <a:cubicBezTo>
                  <a:pt x="2434" y="55"/>
                  <a:pt x="2433" y="55"/>
                  <a:pt x="2433" y="55"/>
                </a:cubicBezTo>
                <a:close/>
                <a:moveTo>
                  <a:pt x="2528" y="54"/>
                </a:moveTo>
                <a:cubicBezTo>
                  <a:pt x="2528" y="54"/>
                  <a:pt x="2527" y="55"/>
                  <a:pt x="2526" y="55"/>
                </a:cubicBezTo>
                <a:cubicBezTo>
                  <a:pt x="2531" y="56"/>
                  <a:pt x="2530" y="54"/>
                  <a:pt x="2528" y="54"/>
                </a:cubicBezTo>
                <a:close/>
                <a:moveTo>
                  <a:pt x="350" y="54"/>
                </a:moveTo>
                <a:cubicBezTo>
                  <a:pt x="347" y="53"/>
                  <a:pt x="344" y="57"/>
                  <a:pt x="341" y="54"/>
                </a:cubicBezTo>
                <a:lnTo>
                  <a:pt x="341" y="59"/>
                </a:lnTo>
                <a:cubicBezTo>
                  <a:pt x="345" y="60"/>
                  <a:pt x="349" y="58"/>
                  <a:pt x="351" y="56"/>
                </a:cubicBezTo>
                <a:lnTo>
                  <a:pt x="352" y="56"/>
                </a:lnTo>
                <a:cubicBezTo>
                  <a:pt x="351" y="54"/>
                  <a:pt x="350" y="54"/>
                  <a:pt x="350" y="54"/>
                </a:cubicBezTo>
                <a:close/>
                <a:moveTo>
                  <a:pt x="3091" y="53"/>
                </a:moveTo>
                <a:cubicBezTo>
                  <a:pt x="3090" y="53"/>
                  <a:pt x="3090" y="53"/>
                  <a:pt x="3089" y="54"/>
                </a:cubicBezTo>
                <a:cubicBezTo>
                  <a:pt x="3093" y="56"/>
                  <a:pt x="3092" y="53"/>
                  <a:pt x="3091" y="53"/>
                </a:cubicBezTo>
                <a:close/>
                <a:moveTo>
                  <a:pt x="2436" y="49"/>
                </a:moveTo>
                <a:cubicBezTo>
                  <a:pt x="2434" y="49"/>
                  <a:pt x="2435" y="53"/>
                  <a:pt x="2437" y="50"/>
                </a:cubicBezTo>
                <a:cubicBezTo>
                  <a:pt x="2437" y="49"/>
                  <a:pt x="2436" y="49"/>
                  <a:pt x="2436" y="49"/>
                </a:cubicBezTo>
                <a:close/>
                <a:moveTo>
                  <a:pt x="2520" y="46"/>
                </a:moveTo>
                <a:cubicBezTo>
                  <a:pt x="2519" y="46"/>
                  <a:pt x="2518" y="47"/>
                  <a:pt x="2516" y="48"/>
                </a:cubicBezTo>
                <a:lnTo>
                  <a:pt x="2516" y="52"/>
                </a:lnTo>
                <a:lnTo>
                  <a:pt x="2516" y="52"/>
                </a:lnTo>
                <a:cubicBezTo>
                  <a:pt x="2523" y="57"/>
                  <a:pt x="2526" y="49"/>
                  <a:pt x="2530" y="53"/>
                </a:cubicBezTo>
                <a:cubicBezTo>
                  <a:pt x="2531" y="50"/>
                  <a:pt x="2532" y="48"/>
                  <a:pt x="2529" y="47"/>
                </a:cubicBezTo>
                <a:cubicBezTo>
                  <a:pt x="2526" y="49"/>
                  <a:pt x="2523" y="46"/>
                  <a:pt x="2520" y="46"/>
                </a:cubicBezTo>
                <a:close/>
                <a:moveTo>
                  <a:pt x="354" y="44"/>
                </a:moveTo>
                <a:cubicBezTo>
                  <a:pt x="351" y="43"/>
                  <a:pt x="348" y="46"/>
                  <a:pt x="345" y="47"/>
                </a:cubicBezTo>
                <a:cubicBezTo>
                  <a:pt x="348" y="49"/>
                  <a:pt x="354" y="47"/>
                  <a:pt x="359" y="48"/>
                </a:cubicBezTo>
                <a:lnTo>
                  <a:pt x="359" y="48"/>
                </a:lnTo>
                <a:cubicBezTo>
                  <a:pt x="358" y="45"/>
                  <a:pt x="356" y="44"/>
                  <a:pt x="354" y="44"/>
                </a:cubicBezTo>
                <a:close/>
                <a:moveTo>
                  <a:pt x="2497" y="41"/>
                </a:moveTo>
                <a:cubicBezTo>
                  <a:pt x="2496" y="41"/>
                  <a:pt x="2495" y="43"/>
                  <a:pt x="2497" y="43"/>
                </a:cubicBezTo>
                <a:cubicBezTo>
                  <a:pt x="2498" y="41"/>
                  <a:pt x="2497" y="40"/>
                  <a:pt x="2497" y="41"/>
                </a:cubicBezTo>
                <a:close/>
                <a:moveTo>
                  <a:pt x="357" y="37"/>
                </a:moveTo>
                <a:cubicBezTo>
                  <a:pt x="354" y="39"/>
                  <a:pt x="362" y="43"/>
                  <a:pt x="364" y="41"/>
                </a:cubicBezTo>
                <a:lnTo>
                  <a:pt x="364" y="41"/>
                </a:lnTo>
                <a:cubicBezTo>
                  <a:pt x="364" y="37"/>
                  <a:pt x="358" y="40"/>
                  <a:pt x="357" y="37"/>
                </a:cubicBezTo>
                <a:close/>
                <a:moveTo>
                  <a:pt x="374" y="36"/>
                </a:moveTo>
                <a:cubicBezTo>
                  <a:pt x="373" y="36"/>
                  <a:pt x="371" y="37"/>
                  <a:pt x="371" y="37"/>
                </a:cubicBezTo>
                <a:cubicBezTo>
                  <a:pt x="371" y="40"/>
                  <a:pt x="374" y="38"/>
                  <a:pt x="376" y="39"/>
                </a:cubicBezTo>
                <a:cubicBezTo>
                  <a:pt x="376" y="37"/>
                  <a:pt x="375" y="36"/>
                  <a:pt x="374" y="36"/>
                </a:cubicBezTo>
                <a:close/>
                <a:moveTo>
                  <a:pt x="2513" y="34"/>
                </a:moveTo>
                <a:cubicBezTo>
                  <a:pt x="2510" y="33"/>
                  <a:pt x="2506" y="39"/>
                  <a:pt x="2509" y="39"/>
                </a:cubicBezTo>
                <a:cubicBezTo>
                  <a:pt x="2508" y="36"/>
                  <a:pt x="2512" y="37"/>
                  <a:pt x="2513" y="37"/>
                </a:cubicBezTo>
                <a:lnTo>
                  <a:pt x="2513" y="34"/>
                </a:lnTo>
                <a:lnTo>
                  <a:pt x="2513" y="34"/>
                </a:lnTo>
                <a:close/>
                <a:moveTo>
                  <a:pt x="385" y="31"/>
                </a:moveTo>
                <a:cubicBezTo>
                  <a:pt x="383" y="31"/>
                  <a:pt x="383" y="34"/>
                  <a:pt x="387" y="32"/>
                </a:cubicBezTo>
                <a:cubicBezTo>
                  <a:pt x="386" y="31"/>
                  <a:pt x="386" y="31"/>
                  <a:pt x="385" y="31"/>
                </a:cubicBezTo>
                <a:close/>
                <a:moveTo>
                  <a:pt x="2421" y="27"/>
                </a:moveTo>
                <a:cubicBezTo>
                  <a:pt x="2417" y="27"/>
                  <a:pt x="2419" y="29"/>
                  <a:pt x="2419" y="32"/>
                </a:cubicBezTo>
                <a:cubicBezTo>
                  <a:pt x="2423" y="32"/>
                  <a:pt x="2422" y="30"/>
                  <a:pt x="2421" y="27"/>
                </a:cubicBezTo>
                <a:lnTo>
                  <a:pt x="2421" y="27"/>
                </a:lnTo>
                <a:close/>
                <a:moveTo>
                  <a:pt x="2496" y="26"/>
                </a:moveTo>
                <a:cubicBezTo>
                  <a:pt x="2496" y="30"/>
                  <a:pt x="2497" y="31"/>
                  <a:pt x="2498" y="34"/>
                </a:cubicBezTo>
                <a:lnTo>
                  <a:pt x="2498" y="34"/>
                </a:lnTo>
                <a:cubicBezTo>
                  <a:pt x="2500" y="34"/>
                  <a:pt x="2501" y="34"/>
                  <a:pt x="2503" y="34"/>
                </a:cubicBezTo>
                <a:cubicBezTo>
                  <a:pt x="2503" y="29"/>
                  <a:pt x="2498" y="29"/>
                  <a:pt x="2496" y="26"/>
                </a:cubicBezTo>
                <a:close/>
                <a:moveTo>
                  <a:pt x="365" y="16"/>
                </a:moveTo>
                <a:cubicBezTo>
                  <a:pt x="363" y="17"/>
                  <a:pt x="361" y="17"/>
                  <a:pt x="360" y="18"/>
                </a:cubicBezTo>
                <a:lnTo>
                  <a:pt x="359" y="18"/>
                </a:lnTo>
                <a:lnTo>
                  <a:pt x="358" y="18"/>
                </a:lnTo>
                <a:lnTo>
                  <a:pt x="358" y="18"/>
                </a:lnTo>
                <a:lnTo>
                  <a:pt x="359" y="18"/>
                </a:lnTo>
                <a:lnTo>
                  <a:pt x="359" y="19"/>
                </a:lnTo>
                <a:cubicBezTo>
                  <a:pt x="360" y="22"/>
                  <a:pt x="365" y="21"/>
                  <a:pt x="365" y="16"/>
                </a:cubicBezTo>
                <a:close/>
                <a:moveTo>
                  <a:pt x="2441" y="7"/>
                </a:moveTo>
                <a:cubicBezTo>
                  <a:pt x="2442" y="12"/>
                  <a:pt x="2438" y="9"/>
                  <a:pt x="2439" y="13"/>
                </a:cubicBezTo>
                <a:cubicBezTo>
                  <a:pt x="2441" y="13"/>
                  <a:pt x="2441" y="10"/>
                  <a:pt x="2443" y="9"/>
                </a:cubicBezTo>
                <a:cubicBezTo>
                  <a:pt x="2441" y="9"/>
                  <a:pt x="2442" y="7"/>
                  <a:pt x="2441" y="7"/>
                </a:cubicBezTo>
                <a:close/>
                <a:moveTo>
                  <a:pt x="368" y="0"/>
                </a:moveTo>
                <a:lnTo>
                  <a:pt x="369" y="2"/>
                </a:lnTo>
                <a:cubicBezTo>
                  <a:pt x="366" y="2"/>
                  <a:pt x="364" y="4"/>
                  <a:pt x="364" y="9"/>
                </a:cubicBezTo>
                <a:cubicBezTo>
                  <a:pt x="366" y="7"/>
                  <a:pt x="369" y="8"/>
                  <a:pt x="371" y="7"/>
                </a:cubicBezTo>
                <a:cubicBezTo>
                  <a:pt x="370" y="6"/>
                  <a:pt x="370" y="5"/>
                  <a:pt x="370" y="4"/>
                </a:cubicBezTo>
                <a:lnTo>
                  <a:pt x="372" y="10"/>
                </a:lnTo>
                <a:cubicBezTo>
                  <a:pt x="369" y="10"/>
                  <a:pt x="366" y="10"/>
                  <a:pt x="365" y="13"/>
                </a:cubicBezTo>
                <a:cubicBezTo>
                  <a:pt x="365" y="19"/>
                  <a:pt x="370" y="15"/>
                  <a:pt x="374" y="13"/>
                </a:cubicBezTo>
                <a:cubicBezTo>
                  <a:pt x="375" y="15"/>
                  <a:pt x="376" y="17"/>
                  <a:pt x="378" y="18"/>
                </a:cubicBezTo>
                <a:cubicBezTo>
                  <a:pt x="378" y="20"/>
                  <a:pt x="378" y="21"/>
                  <a:pt x="381" y="21"/>
                </a:cubicBezTo>
                <a:cubicBezTo>
                  <a:pt x="383" y="24"/>
                  <a:pt x="386" y="26"/>
                  <a:pt x="388" y="25"/>
                </a:cubicBezTo>
                <a:cubicBezTo>
                  <a:pt x="388" y="25"/>
                  <a:pt x="389" y="25"/>
                  <a:pt x="389" y="25"/>
                </a:cubicBezTo>
                <a:cubicBezTo>
                  <a:pt x="393" y="27"/>
                  <a:pt x="397" y="30"/>
                  <a:pt x="401" y="33"/>
                </a:cubicBezTo>
                <a:lnTo>
                  <a:pt x="403" y="33"/>
                </a:lnTo>
                <a:cubicBezTo>
                  <a:pt x="403" y="36"/>
                  <a:pt x="407" y="35"/>
                  <a:pt x="407" y="37"/>
                </a:cubicBezTo>
                <a:lnTo>
                  <a:pt x="408" y="37"/>
                </a:lnTo>
                <a:cubicBezTo>
                  <a:pt x="409" y="37"/>
                  <a:pt x="410" y="37"/>
                  <a:pt x="410" y="37"/>
                </a:cubicBezTo>
                <a:cubicBezTo>
                  <a:pt x="411" y="37"/>
                  <a:pt x="411" y="37"/>
                  <a:pt x="411" y="37"/>
                </a:cubicBezTo>
                <a:cubicBezTo>
                  <a:pt x="413" y="45"/>
                  <a:pt x="418" y="52"/>
                  <a:pt x="425" y="55"/>
                </a:cubicBezTo>
                <a:cubicBezTo>
                  <a:pt x="425" y="55"/>
                  <a:pt x="426" y="55"/>
                  <a:pt x="426" y="55"/>
                </a:cubicBezTo>
                <a:cubicBezTo>
                  <a:pt x="428" y="58"/>
                  <a:pt x="432" y="58"/>
                  <a:pt x="437" y="58"/>
                </a:cubicBezTo>
                <a:cubicBezTo>
                  <a:pt x="439" y="63"/>
                  <a:pt x="443" y="67"/>
                  <a:pt x="449" y="69"/>
                </a:cubicBezTo>
                <a:lnTo>
                  <a:pt x="450" y="69"/>
                </a:lnTo>
                <a:lnTo>
                  <a:pt x="450" y="70"/>
                </a:lnTo>
                <a:lnTo>
                  <a:pt x="454" y="70"/>
                </a:lnTo>
                <a:lnTo>
                  <a:pt x="455" y="70"/>
                </a:lnTo>
                <a:cubicBezTo>
                  <a:pt x="460" y="68"/>
                  <a:pt x="467" y="69"/>
                  <a:pt x="471" y="66"/>
                </a:cubicBezTo>
                <a:cubicBezTo>
                  <a:pt x="472" y="66"/>
                  <a:pt x="473" y="66"/>
                  <a:pt x="474" y="66"/>
                </a:cubicBezTo>
                <a:cubicBezTo>
                  <a:pt x="485" y="67"/>
                  <a:pt x="488" y="60"/>
                  <a:pt x="497" y="59"/>
                </a:cubicBezTo>
                <a:cubicBezTo>
                  <a:pt x="501" y="63"/>
                  <a:pt x="505" y="62"/>
                  <a:pt x="508" y="67"/>
                </a:cubicBezTo>
                <a:cubicBezTo>
                  <a:pt x="509" y="70"/>
                  <a:pt x="510" y="72"/>
                  <a:pt x="511" y="75"/>
                </a:cubicBezTo>
                <a:lnTo>
                  <a:pt x="512" y="78"/>
                </a:lnTo>
                <a:cubicBezTo>
                  <a:pt x="513" y="85"/>
                  <a:pt x="514" y="91"/>
                  <a:pt x="520" y="91"/>
                </a:cubicBezTo>
                <a:cubicBezTo>
                  <a:pt x="530" y="92"/>
                  <a:pt x="531" y="71"/>
                  <a:pt x="544" y="76"/>
                </a:cubicBezTo>
                <a:cubicBezTo>
                  <a:pt x="546" y="76"/>
                  <a:pt x="543" y="73"/>
                  <a:pt x="544" y="71"/>
                </a:cubicBezTo>
                <a:cubicBezTo>
                  <a:pt x="543" y="67"/>
                  <a:pt x="543" y="69"/>
                  <a:pt x="540" y="69"/>
                </a:cubicBezTo>
                <a:cubicBezTo>
                  <a:pt x="545" y="64"/>
                  <a:pt x="554" y="60"/>
                  <a:pt x="561" y="66"/>
                </a:cubicBezTo>
                <a:cubicBezTo>
                  <a:pt x="564" y="66"/>
                  <a:pt x="563" y="60"/>
                  <a:pt x="569" y="62"/>
                </a:cubicBezTo>
                <a:cubicBezTo>
                  <a:pt x="569" y="59"/>
                  <a:pt x="569" y="56"/>
                  <a:pt x="571" y="53"/>
                </a:cubicBezTo>
                <a:cubicBezTo>
                  <a:pt x="581" y="53"/>
                  <a:pt x="575" y="60"/>
                  <a:pt x="581" y="64"/>
                </a:cubicBezTo>
                <a:lnTo>
                  <a:pt x="581" y="65"/>
                </a:lnTo>
                <a:cubicBezTo>
                  <a:pt x="580" y="71"/>
                  <a:pt x="581" y="77"/>
                  <a:pt x="584" y="82"/>
                </a:cubicBezTo>
                <a:lnTo>
                  <a:pt x="584" y="85"/>
                </a:lnTo>
                <a:cubicBezTo>
                  <a:pt x="585" y="97"/>
                  <a:pt x="591" y="102"/>
                  <a:pt x="596" y="112"/>
                </a:cubicBezTo>
                <a:lnTo>
                  <a:pt x="596" y="113"/>
                </a:lnTo>
                <a:cubicBezTo>
                  <a:pt x="597" y="121"/>
                  <a:pt x="609" y="118"/>
                  <a:pt x="615" y="121"/>
                </a:cubicBezTo>
                <a:cubicBezTo>
                  <a:pt x="615" y="121"/>
                  <a:pt x="616" y="121"/>
                  <a:pt x="617" y="121"/>
                </a:cubicBezTo>
                <a:cubicBezTo>
                  <a:pt x="619" y="119"/>
                  <a:pt x="624" y="123"/>
                  <a:pt x="629" y="121"/>
                </a:cubicBezTo>
                <a:lnTo>
                  <a:pt x="630" y="121"/>
                </a:lnTo>
                <a:cubicBezTo>
                  <a:pt x="631" y="117"/>
                  <a:pt x="640" y="120"/>
                  <a:pt x="643" y="118"/>
                </a:cubicBezTo>
                <a:cubicBezTo>
                  <a:pt x="644" y="118"/>
                  <a:pt x="644" y="117"/>
                  <a:pt x="644" y="117"/>
                </a:cubicBezTo>
                <a:cubicBezTo>
                  <a:pt x="645" y="117"/>
                  <a:pt x="645" y="117"/>
                  <a:pt x="645" y="117"/>
                </a:cubicBezTo>
                <a:cubicBezTo>
                  <a:pt x="646" y="117"/>
                  <a:pt x="647" y="117"/>
                  <a:pt x="648" y="117"/>
                </a:cubicBezTo>
                <a:cubicBezTo>
                  <a:pt x="665" y="117"/>
                  <a:pt x="681" y="109"/>
                  <a:pt x="698" y="104"/>
                </a:cubicBezTo>
                <a:cubicBezTo>
                  <a:pt x="700" y="104"/>
                  <a:pt x="700" y="101"/>
                  <a:pt x="702" y="100"/>
                </a:cubicBezTo>
                <a:cubicBezTo>
                  <a:pt x="708" y="99"/>
                  <a:pt x="710" y="105"/>
                  <a:pt x="714" y="106"/>
                </a:cubicBezTo>
                <a:cubicBezTo>
                  <a:pt x="726" y="109"/>
                  <a:pt x="736" y="98"/>
                  <a:pt x="747" y="103"/>
                </a:cubicBezTo>
                <a:cubicBezTo>
                  <a:pt x="748" y="107"/>
                  <a:pt x="744" y="106"/>
                  <a:pt x="745" y="110"/>
                </a:cubicBezTo>
                <a:cubicBezTo>
                  <a:pt x="746" y="113"/>
                  <a:pt x="754" y="106"/>
                  <a:pt x="749" y="104"/>
                </a:cubicBezTo>
                <a:cubicBezTo>
                  <a:pt x="761" y="100"/>
                  <a:pt x="778" y="102"/>
                  <a:pt x="785" y="92"/>
                </a:cubicBezTo>
                <a:cubicBezTo>
                  <a:pt x="783" y="87"/>
                  <a:pt x="779" y="93"/>
                  <a:pt x="775" y="93"/>
                </a:cubicBezTo>
                <a:cubicBezTo>
                  <a:pt x="776" y="87"/>
                  <a:pt x="783" y="88"/>
                  <a:pt x="785" y="83"/>
                </a:cubicBezTo>
                <a:cubicBezTo>
                  <a:pt x="786" y="79"/>
                  <a:pt x="780" y="83"/>
                  <a:pt x="782" y="78"/>
                </a:cubicBezTo>
                <a:cubicBezTo>
                  <a:pt x="791" y="84"/>
                  <a:pt x="783" y="98"/>
                  <a:pt x="793" y="105"/>
                </a:cubicBezTo>
                <a:cubicBezTo>
                  <a:pt x="802" y="106"/>
                  <a:pt x="808" y="111"/>
                  <a:pt x="813" y="104"/>
                </a:cubicBezTo>
                <a:cubicBezTo>
                  <a:pt x="809" y="88"/>
                  <a:pt x="821" y="83"/>
                  <a:pt x="832" y="79"/>
                </a:cubicBezTo>
                <a:cubicBezTo>
                  <a:pt x="832" y="77"/>
                  <a:pt x="830" y="77"/>
                  <a:pt x="831" y="74"/>
                </a:cubicBezTo>
                <a:cubicBezTo>
                  <a:pt x="834" y="70"/>
                  <a:pt x="843" y="70"/>
                  <a:pt x="840" y="62"/>
                </a:cubicBezTo>
                <a:cubicBezTo>
                  <a:pt x="843" y="62"/>
                  <a:pt x="847" y="62"/>
                  <a:pt x="849" y="64"/>
                </a:cubicBezTo>
                <a:cubicBezTo>
                  <a:pt x="849" y="68"/>
                  <a:pt x="846" y="67"/>
                  <a:pt x="845" y="70"/>
                </a:cubicBezTo>
                <a:cubicBezTo>
                  <a:pt x="845" y="74"/>
                  <a:pt x="849" y="74"/>
                  <a:pt x="849" y="78"/>
                </a:cubicBezTo>
                <a:cubicBezTo>
                  <a:pt x="855" y="67"/>
                  <a:pt x="871" y="78"/>
                  <a:pt x="884" y="73"/>
                </a:cubicBezTo>
                <a:cubicBezTo>
                  <a:pt x="886" y="75"/>
                  <a:pt x="888" y="78"/>
                  <a:pt x="892" y="79"/>
                </a:cubicBezTo>
                <a:cubicBezTo>
                  <a:pt x="892" y="85"/>
                  <a:pt x="886" y="84"/>
                  <a:pt x="887" y="91"/>
                </a:cubicBezTo>
                <a:cubicBezTo>
                  <a:pt x="887" y="92"/>
                  <a:pt x="888" y="93"/>
                  <a:pt x="890" y="94"/>
                </a:cubicBezTo>
                <a:cubicBezTo>
                  <a:pt x="892" y="94"/>
                  <a:pt x="892" y="91"/>
                  <a:pt x="892" y="89"/>
                </a:cubicBezTo>
                <a:cubicBezTo>
                  <a:pt x="908" y="91"/>
                  <a:pt x="913" y="73"/>
                  <a:pt x="915" y="63"/>
                </a:cubicBezTo>
                <a:cubicBezTo>
                  <a:pt x="919" y="69"/>
                  <a:pt x="925" y="72"/>
                  <a:pt x="929" y="78"/>
                </a:cubicBezTo>
                <a:cubicBezTo>
                  <a:pt x="932" y="79"/>
                  <a:pt x="930" y="74"/>
                  <a:pt x="934" y="75"/>
                </a:cubicBezTo>
                <a:cubicBezTo>
                  <a:pt x="934" y="78"/>
                  <a:pt x="934" y="80"/>
                  <a:pt x="936" y="80"/>
                </a:cubicBezTo>
                <a:cubicBezTo>
                  <a:pt x="944" y="81"/>
                  <a:pt x="940" y="67"/>
                  <a:pt x="950" y="69"/>
                </a:cubicBezTo>
                <a:cubicBezTo>
                  <a:pt x="949" y="71"/>
                  <a:pt x="945" y="76"/>
                  <a:pt x="948" y="79"/>
                </a:cubicBezTo>
                <a:cubicBezTo>
                  <a:pt x="951" y="80"/>
                  <a:pt x="950" y="75"/>
                  <a:pt x="952" y="74"/>
                </a:cubicBezTo>
                <a:cubicBezTo>
                  <a:pt x="954" y="75"/>
                  <a:pt x="953" y="78"/>
                  <a:pt x="956" y="78"/>
                </a:cubicBezTo>
                <a:cubicBezTo>
                  <a:pt x="959" y="75"/>
                  <a:pt x="957" y="69"/>
                  <a:pt x="957" y="65"/>
                </a:cubicBezTo>
                <a:cubicBezTo>
                  <a:pt x="959" y="62"/>
                  <a:pt x="962" y="60"/>
                  <a:pt x="965" y="60"/>
                </a:cubicBezTo>
                <a:cubicBezTo>
                  <a:pt x="970" y="63"/>
                  <a:pt x="963" y="66"/>
                  <a:pt x="963" y="69"/>
                </a:cubicBezTo>
                <a:cubicBezTo>
                  <a:pt x="963" y="71"/>
                  <a:pt x="966" y="72"/>
                  <a:pt x="967" y="74"/>
                </a:cubicBezTo>
                <a:cubicBezTo>
                  <a:pt x="970" y="82"/>
                  <a:pt x="970" y="96"/>
                  <a:pt x="983" y="92"/>
                </a:cubicBezTo>
                <a:cubicBezTo>
                  <a:pt x="983" y="92"/>
                  <a:pt x="982" y="85"/>
                  <a:pt x="987" y="87"/>
                </a:cubicBezTo>
                <a:cubicBezTo>
                  <a:pt x="988" y="83"/>
                  <a:pt x="986" y="82"/>
                  <a:pt x="987" y="78"/>
                </a:cubicBezTo>
                <a:cubicBezTo>
                  <a:pt x="992" y="77"/>
                  <a:pt x="992" y="70"/>
                  <a:pt x="994" y="67"/>
                </a:cubicBezTo>
                <a:cubicBezTo>
                  <a:pt x="997" y="69"/>
                  <a:pt x="999" y="69"/>
                  <a:pt x="1003" y="68"/>
                </a:cubicBezTo>
                <a:cubicBezTo>
                  <a:pt x="1002" y="74"/>
                  <a:pt x="999" y="84"/>
                  <a:pt x="1005" y="89"/>
                </a:cubicBezTo>
                <a:cubicBezTo>
                  <a:pt x="1004" y="92"/>
                  <a:pt x="1003" y="96"/>
                  <a:pt x="1002" y="99"/>
                </a:cubicBezTo>
                <a:cubicBezTo>
                  <a:pt x="1004" y="105"/>
                  <a:pt x="1008" y="102"/>
                  <a:pt x="1013" y="102"/>
                </a:cubicBezTo>
                <a:cubicBezTo>
                  <a:pt x="1012" y="105"/>
                  <a:pt x="1011" y="108"/>
                  <a:pt x="1016" y="108"/>
                </a:cubicBezTo>
                <a:cubicBezTo>
                  <a:pt x="1018" y="106"/>
                  <a:pt x="1016" y="100"/>
                  <a:pt x="1017" y="97"/>
                </a:cubicBezTo>
                <a:cubicBezTo>
                  <a:pt x="1014" y="96"/>
                  <a:pt x="1016" y="101"/>
                  <a:pt x="1013" y="99"/>
                </a:cubicBezTo>
                <a:cubicBezTo>
                  <a:pt x="1014" y="97"/>
                  <a:pt x="1014" y="94"/>
                  <a:pt x="1012" y="93"/>
                </a:cubicBezTo>
                <a:lnTo>
                  <a:pt x="1010" y="92"/>
                </a:lnTo>
                <a:lnTo>
                  <a:pt x="1011" y="92"/>
                </a:lnTo>
                <a:cubicBezTo>
                  <a:pt x="1013" y="92"/>
                  <a:pt x="1015" y="87"/>
                  <a:pt x="1014" y="83"/>
                </a:cubicBezTo>
                <a:cubicBezTo>
                  <a:pt x="1018" y="101"/>
                  <a:pt x="1023" y="123"/>
                  <a:pt x="1045" y="119"/>
                </a:cubicBezTo>
                <a:cubicBezTo>
                  <a:pt x="1048" y="120"/>
                  <a:pt x="1043" y="124"/>
                  <a:pt x="1046" y="125"/>
                </a:cubicBezTo>
                <a:cubicBezTo>
                  <a:pt x="1049" y="126"/>
                  <a:pt x="1049" y="123"/>
                  <a:pt x="1051" y="123"/>
                </a:cubicBezTo>
                <a:cubicBezTo>
                  <a:pt x="1051" y="107"/>
                  <a:pt x="1063" y="106"/>
                  <a:pt x="1063" y="90"/>
                </a:cubicBezTo>
                <a:cubicBezTo>
                  <a:pt x="1065" y="90"/>
                  <a:pt x="1066" y="88"/>
                  <a:pt x="1067" y="87"/>
                </a:cubicBezTo>
                <a:cubicBezTo>
                  <a:pt x="1065" y="78"/>
                  <a:pt x="1065" y="68"/>
                  <a:pt x="1067" y="59"/>
                </a:cubicBezTo>
                <a:cubicBezTo>
                  <a:pt x="1070" y="64"/>
                  <a:pt x="1071" y="71"/>
                  <a:pt x="1071" y="77"/>
                </a:cubicBezTo>
                <a:lnTo>
                  <a:pt x="1071" y="78"/>
                </a:lnTo>
                <a:lnTo>
                  <a:pt x="1071" y="79"/>
                </a:lnTo>
                <a:cubicBezTo>
                  <a:pt x="1071" y="80"/>
                  <a:pt x="1071" y="81"/>
                  <a:pt x="1072" y="81"/>
                </a:cubicBezTo>
                <a:cubicBezTo>
                  <a:pt x="1072" y="81"/>
                  <a:pt x="1072" y="80"/>
                  <a:pt x="1073" y="80"/>
                </a:cubicBezTo>
                <a:lnTo>
                  <a:pt x="1073" y="80"/>
                </a:lnTo>
                <a:lnTo>
                  <a:pt x="1074" y="81"/>
                </a:lnTo>
                <a:cubicBezTo>
                  <a:pt x="1075" y="81"/>
                  <a:pt x="1076" y="82"/>
                  <a:pt x="1077" y="84"/>
                </a:cubicBezTo>
                <a:cubicBezTo>
                  <a:pt x="1074" y="87"/>
                  <a:pt x="1068" y="91"/>
                  <a:pt x="1070" y="97"/>
                </a:cubicBezTo>
                <a:cubicBezTo>
                  <a:pt x="1074" y="96"/>
                  <a:pt x="1075" y="91"/>
                  <a:pt x="1077" y="89"/>
                </a:cubicBezTo>
                <a:cubicBezTo>
                  <a:pt x="1078" y="91"/>
                  <a:pt x="1076" y="96"/>
                  <a:pt x="1076" y="100"/>
                </a:cubicBezTo>
                <a:lnTo>
                  <a:pt x="1076" y="100"/>
                </a:lnTo>
                <a:lnTo>
                  <a:pt x="1076" y="100"/>
                </a:lnTo>
                <a:lnTo>
                  <a:pt x="1075" y="100"/>
                </a:lnTo>
                <a:lnTo>
                  <a:pt x="1075" y="100"/>
                </a:lnTo>
                <a:lnTo>
                  <a:pt x="1075" y="100"/>
                </a:lnTo>
                <a:lnTo>
                  <a:pt x="1075" y="100"/>
                </a:lnTo>
                <a:lnTo>
                  <a:pt x="1075" y="102"/>
                </a:lnTo>
                <a:cubicBezTo>
                  <a:pt x="1076" y="107"/>
                  <a:pt x="1070" y="113"/>
                  <a:pt x="1074" y="116"/>
                </a:cubicBezTo>
                <a:cubicBezTo>
                  <a:pt x="1074" y="111"/>
                  <a:pt x="1081" y="115"/>
                  <a:pt x="1080" y="110"/>
                </a:cubicBezTo>
                <a:cubicBezTo>
                  <a:pt x="1078" y="109"/>
                  <a:pt x="1076" y="106"/>
                  <a:pt x="1077" y="103"/>
                </a:cubicBezTo>
                <a:lnTo>
                  <a:pt x="1077" y="102"/>
                </a:lnTo>
                <a:lnTo>
                  <a:pt x="1078" y="103"/>
                </a:lnTo>
                <a:cubicBezTo>
                  <a:pt x="1079" y="104"/>
                  <a:pt x="1080" y="104"/>
                  <a:pt x="1081" y="104"/>
                </a:cubicBezTo>
                <a:cubicBezTo>
                  <a:pt x="1085" y="99"/>
                  <a:pt x="1084" y="89"/>
                  <a:pt x="1093" y="90"/>
                </a:cubicBezTo>
                <a:cubicBezTo>
                  <a:pt x="1092" y="93"/>
                  <a:pt x="1091" y="94"/>
                  <a:pt x="1089" y="96"/>
                </a:cubicBezTo>
                <a:cubicBezTo>
                  <a:pt x="1091" y="97"/>
                  <a:pt x="1093" y="98"/>
                  <a:pt x="1096" y="98"/>
                </a:cubicBezTo>
                <a:cubicBezTo>
                  <a:pt x="1100" y="97"/>
                  <a:pt x="1098" y="94"/>
                  <a:pt x="1098" y="90"/>
                </a:cubicBezTo>
                <a:cubicBezTo>
                  <a:pt x="1104" y="92"/>
                  <a:pt x="1097" y="97"/>
                  <a:pt x="1098" y="104"/>
                </a:cubicBezTo>
                <a:cubicBezTo>
                  <a:pt x="1103" y="101"/>
                  <a:pt x="1109" y="92"/>
                  <a:pt x="1105" y="87"/>
                </a:cubicBezTo>
                <a:cubicBezTo>
                  <a:pt x="1109" y="80"/>
                  <a:pt x="1114" y="82"/>
                  <a:pt x="1120" y="85"/>
                </a:cubicBezTo>
                <a:cubicBezTo>
                  <a:pt x="1117" y="90"/>
                  <a:pt x="1120" y="95"/>
                  <a:pt x="1117" y="99"/>
                </a:cubicBezTo>
                <a:cubicBezTo>
                  <a:pt x="1121" y="103"/>
                  <a:pt x="1133" y="97"/>
                  <a:pt x="1134" y="90"/>
                </a:cubicBezTo>
                <a:cubicBezTo>
                  <a:pt x="1146" y="93"/>
                  <a:pt x="1143" y="74"/>
                  <a:pt x="1143" y="67"/>
                </a:cubicBezTo>
                <a:cubicBezTo>
                  <a:pt x="1146" y="62"/>
                  <a:pt x="1148" y="62"/>
                  <a:pt x="1147" y="55"/>
                </a:cubicBezTo>
                <a:cubicBezTo>
                  <a:pt x="1149" y="54"/>
                  <a:pt x="1154" y="55"/>
                  <a:pt x="1154" y="51"/>
                </a:cubicBezTo>
                <a:cubicBezTo>
                  <a:pt x="1158" y="56"/>
                  <a:pt x="1159" y="62"/>
                  <a:pt x="1159" y="68"/>
                </a:cubicBezTo>
                <a:cubicBezTo>
                  <a:pt x="1161" y="65"/>
                  <a:pt x="1163" y="62"/>
                  <a:pt x="1164" y="58"/>
                </a:cubicBezTo>
                <a:cubicBezTo>
                  <a:pt x="1165" y="60"/>
                  <a:pt x="1166" y="62"/>
                  <a:pt x="1166" y="64"/>
                </a:cubicBezTo>
                <a:lnTo>
                  <a:pt x="1167" y="68"/>
                </a:lnTo>
                <a:lnTo>
                  <a:pt x="1167" y="68"/>
                </a:lnTo>
                <a:cubicBezTo>
                  <a:pt x="1165" y="70"/>
                  <a:pt x="1166" y="73"/>
                  <a:pt x="1166" y="74"/>
                </a:cubicBezTo>
                <a:cubicBezTo>
                  <a:pt x="1167" y="74"/>
                  <a:pt x="1168" y="74"/>
                  <a:pt x="1168" y="74"/>
                </a:cubicBezTo>
                <a:lnTo>
                  <a:pt x="1169" y="73"/>
                </a:lnTo>
                <a:lnTo>
                  <a:pt x="1171" y="80"/>
                </a:lnTo>
                <a:cubicBezTo>
                  <a:pt x="1175" y="94"/>
                  <a:pt x="1182" y="108"/>
                  <a:pt x="1195" y="112"/>
                </a:cubicBezTo>
                <a:cubicBezTo>
                  <a:pt x="1197" y="107"/>
                  <a:pt x="1201" y="101"/>
                  <a:pt x="1197" y="97"/>
                </a:cubicBezTo>
                <a:cubicBezTo>
                  <a:pt x="1193" y="98"/>
                  <a:pt x="1189" y="97"/>
                  <a:pt x="1185" y="96"/>
                </a:cubicBezTo>
                <a:cubicBezTo>
                  <a:pt x="1185" y="89"/>
                  <a:pt x="1189" y="86"/>
                  <a:pt x="1191" y="80"/>
                </a:cubicBezTo>
                <a:cubicBezTo>
                  <a:pt x="1195" y="81"/>
                  <a:pt x="1194" y="76"/>
                  <a:pt x="1197" y="79"/>
                </a:cubicBezTo>
                <a:cubicBezTo>
                  <a:pt x="1197" y="83"/>
                  <a:pt x="1196" y="83"/>
                  <a:pt x="1196" y="86"/>
                </a:cubicBezTo>
                <a:cubicBezTo>
                  <a:pt x="1200" y="92"/>
                  <a:pt x="1203" y="82"/>
                  <a:pt x="1201" y="76"/>
                </a:cubicBezTo>
                <a:cubicBezTo>
                  <a:pt x="1203" y="77"/>
                  <a:pt x="1205" y="77"/>
                  <a:pt x="1206" y="76"/>
                </a:cubicBezTo>
                <a:cubicBezTo>
                  <a:pt x="1203" y="71"/>
                  <a:pt x="1206" y="61"/>
                  <a:pt x="1202" y="58"/>
                </a:cubicBezTo>
                <a:cubicBezTo>
                  <a:pt x="1202" y="58"/>
                  <a:pt x="1203" y="58"/>
                  <a:pt x="1203" y="58"/>
                </a:cubicBezTo>
                <a:cubicBezTo>
                  <a:pt x="1207" y="56"/>
                  <a:pt x="1209" y="52"/>
                  <a:pt x="1208" y="48"/>
                </a:cubicBezTo>
                <a:cubicBezTo>
                  <a:pt x="1207" y="44"/>
                  <a:pt x="1204" y="49"/>
                  <a:pt x="1203" y="46"/>
                </a:cubicBezTo>
                <a:cubicBezTo>
                  <a:pt x="1204" y="43"/>
                  <a:pt x="1205" y="40"/>
                  <a:pt x="1209" y="40"/>
                </a:cubicBezTo>
                <a:cubicBezTo>
                  <a:pt x="1209" y="45"/>
                  <a:pt x="1214" y="42"/>
                  <a:pt x="1219" y="43"/>
                </a:cubicBezTo>
                <a:cubicBezTo>
                  <a:pt x="1218" y="45"/>
                  <a:pt x="1217" y="46"/>
                  <a:pt x="1217" y="47"/>
                </a:cubicBezTo>
                <a:cubicBezTo>
                  <a:pt x="1217" y="49"/>
                  <a:pt x="1219" y="48"/>
                  <a:pt x="1219" y="49"/>
                </a:cubicBezTo>
                <a:cubicBezTo>
                  <a:pt x="1219" y="50"/>
                  <a:pt x="1220" y="50"/>
                  <a:pt x="1220" y="49"/>
                </a:cubicBezTo>
                <a:cubicBezTo>
                  <a:pt x="1221" y="50"/>
                  <a:pt x="1221" y="51"/>
                  <a:pt x="1220" y="52"/>
                </a:cubicBezTo>
                <a:cubicBezTo>
                  <a:pt x="1216" y="53"/>
                  <a:pt x="1217" y="48"/>
                  <a:pt x="1213" y="49"/>
                </a:cubicBezTo>
                <a:cubicBezTo>
                  <a:pt x="1213" y="49"/>
                  <a:pt x="1212" y="50"/>
                  <a:pt x="1211" y="50"/>
                </a:cubicBezTo>
                <a:cubicBezTo>
                  <a:pt x="1214" y="57"/>
                  <a:pt x="1215" y="64"/>
                  <a:pt x="1218" y="70"/>
                </a:cubicBezTo>
                <a:cubicBezTo>
                  <a:pt x="1220" y="68"/>
                  <a:pt x="1221" y="64"/>
                  <a:pt x="1223" y="61"/>
                </a:cubicBezTo>
                <a:cubicBezTo>
                  <a:pt x="1225" y="63"/>
                  <a:pt x="1227" y="66"/>
                  <a:pt x="1225" y="69"/>
                </a:cubicBezTo>
                <a:cubicBezTo>
                  <a:pt x="1237" y="111"/>
                  <a:pt x="1250" y="152"/>
                  <a:pt x="1265" y="191"/>
                </a:cubicBezTo>
                <a:cubicBezTo>
                  <a:pt x="1267" y="191"/>
                  <a:pt x="1267" y="193"/>
                  <a:pt x="1269" y="193"/>
                </a:cubicBezTo>
                <a:cubicBezTo>
                  <a:pt x="1270" y="192"/>
                  <a:pt x="1270" y="191"/>
                  <a:pt x="1270" y="190"/>
                </a:cubicBezTo>
                <a:cubicBezTo>
                  <a:pt x="1271" y="186"/>
                  <a:pt x="1268" y="183"/>
                  <a:pt x="1265" y="183"/>
                </a:cubicBezTo>
                <a:cubicBezTo>
                  <a:pt x="1270" y="168"/>
                  <a:pt x="1261" y="157"/>
                  <a:pt x="1261" y="141"/>
                </a:cubicBezTo>
                <a:cubicBezTo>
                  <a:pt x="1263" y="142"/>
                  <a:pt x="1264" y="140"/>
                  <a:pt x="1265" y="140"/>
                </a:cubicBezTo>
                <a:cubicBezTo>
                  <a:pt x="1265" y="137"/>
                  <a:pt x="1264" y="133"/>
                  <a:pt x="1260" y="133"/>
                </a:cubicBezTo>
                <a:cubicBezTo>
                  <a:pt x="1260" y="131"/>
                  <a:pt x="1262" y="131"/>
                  <a:pt x="1262" y="128"/>
                </a:cubicBezTo>
                <a:cubicBezTo>
                  <a:pt x="1263" y="126"/>
                  <a:pt x="1269" y="127"/>
                  <a:pt x="1268" y="124"/>
                </a:cubicBezTo>
                <a:cubicBezTo>
                  <a:pt x="1267" y="121"/>
                  <a:pt x="1264" y="125"/>
                  <a:pt x="1263" y="123"/>
                </a:cubicBezTo>
                <a:cubicBezTo>
                  <a:pt x="1262" y="119"/>
                  <a:pt x="1262" y="116"/>
                  <a:pt x="1263" y="113"/>
                </a:cubicBezTo>
                <a:cubicBezTo>
                  <a:pt x="1264" y="113"/>
                  <a:pt x="1264" y="113"/>
                  <a:pt x="1264" y="111"/>
                </a:cubicBezTo>
                <a:cubicBezTo>
                  <a:pt x="1268" y="116"/>
                  <a:pt x="1272" y="112"/>
                  <a:pt x="1276" y="113"/>
                </a:cubicBezTo>
                <a:cubicBezTo>
                  <a:pt x="1276" y="115"/>
                  <a:pt x="1278" y="119"/>
                  <a:pt x="1276" y="119"/>
                </a:cubicBezTo>
                <a:cubicBezTo>
                  <a:pt x="1281" y="120"/>
                  <a:pt x="1283" y="126"/>
                  <a:pt x="1285" y="132"/>
                </a:cubicBezTo>
                <a:cubicBezTo>
                  <a:pt x="1288" y="128"/>
                  <a:pt x="1286" y="122"/>
                  <a:pt x="1288" y="116"/>
                </a:cubicBezTo>
                <a:cubicBezTo>
                  <a:pt x="1290" y="122"/>
                  <a:pt x="1291" y="112"/>
                  <a:pt x="1297" y="114"/>
                </a:cubicBezTo>
                <a:cubicBezTo>
                  <a:pt x="1293" y="119"/>
                  <a:pt x="1298" y="119"/>
                  <a:pt x="1297" y="127"/>
                </a:cubicBezTo>
                <a:cubicBezTo>
                  <a:pt x="1305" y="126"/>
                  <a:pt x="1297" y="115"/>
                  <a:pt x="1301" y="110"/>
                </a:cubicBezTo>
                <a:cubicBezTo>
                  <a:pt x="1303" y="110"/>
                  <a:pt x="1305" y="111"/>
                  <a:pt x="1305" y="115"/>
                </a:cubicBezTo>
                <a:cubicBezTo>
                  <a:pt x="1307" y="115"/>
                  <a:pt x="1306" y="111"/>
                  <a:pt x="1308" y="111"/>
                </a:cubicBezTo>
                <a:cubicBezTo>
                  <a:pt x="1311" y="111"/>
                  <a:pt x="1313" y="112"/>
                  <a:pt x="1315" y="114"/>
                </a:cubicBezTo>
                <a:lnTo>
                  <a:pt x="1317" y="116"/>
                </a:lnTo>
                <a:lnTo>
                  <a:pt x="1317" y="118"/>
                </a:lnTo>
                <a:lnTo>
                  <a:pt x="1319" y="118"/>
                </a:lnTo>
                <a:lnTo>
                  <a:pt x="1321" y="119"/>
                </a:lnTo>
                <a:cubicBezTo>
                  <a:pt x="1324" y="119"/>
                  <a:pt x="1324" y="117"/>
                  <a:pt x="1327" y="117"/>
                </a:cubicBezTo>
                <a:cubicBezTo>
                  <a:pt x="1328" y="114"/>
                  <a:pt x="1324" y="112"/>
                  <a:pt x="1327" y="112"/>
                </a:cubicBezTo>
                <a:cubicBezTo>
                  <a:pt x="1333" y="110"/>
                  <a:pt x="1336" y="124"/>
                  <a:pt x="1345" y="118"/>
                </a:cubicBezTo>
                <a:cubicBezTo>
                  <a:pt x="1347" y="119"/>
                  <a:pt x="1346" y="123"/>
                  <a:pt x="1347" y="124"/>
                </a:cubicBezTo>
                <a:cubicBezTo>
                  <a:pt x="1351" y="124"/>
                  <a:pt x="1351" y="120"/>
                  <a:pt x="1351" y="117"/>
                </a:cubicBezTo>
                <a:cubicBezTo>
                  <a:pt x="1351" y="112"/>
                  <a:pt x="1345" y="116"/>
                  <a:pt x="1345" y="114"/>
                </a:cubicBezTo>
                <a:cubicBezTo>
                  <a:pt x="1347" y="109"/>
                  <a:pt x="1355" y="115"/>
                  <a:pt x="1356" y="116"/>
                </a:cubicBezTo>
                <a:cubicBezTo>
                  <a:pt x="1355" y="118"/>
                  <a:pt x="1352" y="119"/>
                  <a:pt x="1353" y="123"/>
                </a:cubicBezTo>
                <a:cubicBezTo>
                  <a:pt x="1358" y="125"/>
                  <a:pt x="1357" y="120"/>
                  <a:pt x="1361" y="121"/>
                </a:cubicBezTo>
                <a:cubicBezTo>
                  <a:pt x="1362" y="123"/>
                  <a:pt x="1360" y="128"/>
                  <a:pt x="1363" y="128"/>
                </a:cubicBezTo>
                <a:cubicBezTo>
                  <a:pt x="1365" y="125"/>
                  <a:pt x="1363" y="119"/>
                  <a:pt x="1361" y="117"/>
                </a:cubicBezTo>
                <a:cubicBezTo>
                  <a:pt x="1363" y="114"/>
                  <a:pt x="1368" y="115"/>
                  <a:pt x="1367" y="110"/>
                </a:cubicBezTo>
                <a:lnTo>
                  <a:pt x="1377" y="110"/>
                </a:lnTo>
                <a:lnTo>
                  <a:pt x="1377" y="113"/>
                </a:lnTo>
                <a:cubicBezTo>
                  <a:pt x="1382" y="113"/>
                  <a:pt x="1386" y="111"/>
                  <a:pt x="1390" y="108"/>
                </a:cubicBezTo>
                <a:cubicBezTo>
                  <a:pt x="1397" y="110"/>
                  <a:pt x="1404" y="114"/>
                  <a:pt x="1409" y="120"/>
                </a:cubicBezTo>
                <a:cubicBezTo>
                  <a:pt x="1413" y="120"/>
                  <a:pt x="1409" y="112"/>
                  <a:pt x="1412" y="110"/>
                </a:cubicBezTo>
                <a:cubicBezTo>
                  <a:pt x="1416" y="109"/>
                  <a:pt x="1413" y="116"/>
                  <a:pt x="1415" y="116"/>
                </a:cubicBezTo>
                <a:cubicBezTo>
                  <a:pt x="1416" y="115"/>
                  <a:pt x="1420" y="111"/>
                  <a:pt x="1417" y="110"/>
                </a:cubicBezTo>
                <a:cubicBezTo>
                  <a:pt x="1419" y="107"/>
                  <a:pt x="1425" y="110"/>
                  <a:pt x="1427" y="110"/>
                </a:cubicBezTo>
                <a:cubicBezTo>
                  <a:pt x="1429" y="109"/>
                  <a:pt x="1428" y="104"/>
                  <a:pt x="1431" y="104"/>
                </a:cubicBezTo>
                <a:cubicBezTo>
                  <a:pt x="1435" y="103"/>
                  <a:pt x="1435" y="108"/>
                  <a:pt x="1438" y="108"/>
                </a:cubicBezTo>
                <a:cubicBezTo>
                  <a:pt x="1441" y="109"/>
                  <a:pt x="1440" y="106"/>
                  <a:pt x="1442" y="106"/>
                </a:cubicBezTo>
                <a:cubicBezTo>
                  <a:pt x="1440" y="103"/>
                  <a:pt x="1439" y="100"/>
                  <a:pt x="1439" y="96"/>
                </a:cubicBezTo>
                <a:cubicBezTo>
                  <a:pt x="1443" y="94"/>
                  <a:pt x="1445" y="97"/>
                  <a:pt x="1448" y="94"/>
                </a:cubicBezTo>
                <a:cubicBezTo>
                  <a:pt x="1449" y="97"/>
                  <a:pt x="1448" y="100"/>
                  <a:pt x="1446" y="102"/>
                </a:cubicBezTo>
                <a:cubicBezTo>
                  <a:pt x="1449" y="111"/>
                  <a:pt x="1457" y="104"/>
                  <a:pt x="1461" y="107"/>
                </a:cubicBezTo>
                <a:cubicBezTo>
                  <a:pt x="1462" y="103"/>
                  <a:pt x="1458" y="100"/>
                  <a:pt x="1462" y="99"/>
                </a:cubicBezTo>
                <a:cubicBezTo>
                  <a:pt x="1461" y="97"/>
                  <a:pt x="1458" y="101"/>
                  <a:pt x="1458" y="96"/>
                </a:cubicBezTo>
                <a:cubicBezTo>
                  <a:pt x="1460" y="96"/>
                  <a:pt x="1460" y="95"/>
                  <a:pt x="1460" y="94"/>
                </a:cubicBezTo>
                <a:cubicBezTo>
                  <a:pt x="1462" y="96"/>
                  <a:pt x="1462" y="100"/>
                  <a:pt x="1466" y="98"/>
                </a:cubicBezTo>
                <a:cubicBezTo>
                  <a:pt x="1467" y="102"/>
                  <a:pt x="1465" y="102"/>
                  <a:pt x="1465" y="105"/>
                </a:cubicBezTo>
                <a:cubicBezTo>
                  <a:pt x="1468" y="106"/>
                  <a:pt x="1470" y="106"/>
                  <a:pt x="1472" y="106"/>
                </a:cubicBezTo>
                <a:cubicBezTo>
                  <a:pt x="1474" y="109"/>
                  <a:pt x="1475" y="112"/>
                  <a:pt x="1476" y="116"/>
                </a:cubicBezTo>
                <a:cubicBezTo>
                  <a:pt x="1480" y="115"/>
                  <a:pt x="1479" y="109"/>
                  <a:pt x="1482" y="107"/>
                </a:cubicBezTo>
                <a:cubicBezTo>
                  <a:pt x="1481" y="102"/>
                  <a:pt x="1478" y="102"/>
                  <a:pt x="1478" y="97"/>
                </a:cubicBezTo>
                <a:cubicBezTo>
                  <a:pt x="1480" y="93"/>
                  <a:pt x="1483" y="97"/>
                  <a:pt x="1485" y="94"/>
                </a:cubicBezTo>
                <a:cubicBezTo>
                  <a:pt x="1486" y="90"/>
                  <a:pt x="1481" y="93"/>
                  <a:pt x="1483" y="89"/>
                </a:cubicBezTo>
                <a:cubicBezTo>
                  <a:pt x="1489" y="85"/>
                  <a:pt x="1491" y="90"/>
                  <a:pt x="1497" y="91"/>
                </a:cubicBezTo>
                <a:cubicBezTo>
                  <a:pt x="1497" y="94"/>
                  <a:pt x="1497" y="97"/>
                  <a:pt x="1495" y="99"/>
                </a:cubicBezTo>
                <a:cubicBezTo>
                  <a:pt x="1496" y="103"/>
                  <a:pt x="1500" y="103"/>
                  <a:pt x="1503" y="101"/>
                </a:cubicBezTo>
                <a:cubicBezTo>
                  <a:pt x="1503" y="100"/>
                  <a:pt x="1500" y="100"/>
                  <a:pt x="1499" y="100"/>
                </a:cubicBezTo>
                <a:cubicBezTo>
                  <a:pt x="1504" y="99"/>
                  <a:pt x="1504" y="93"/>
                  <a:pt x="1507" y="89"/>
                </a:cubicBezTo>
                <a:cubicBezTo>
                  <a:pt x="1511" y="88"/>
                  <a:pt x="1511" y="91"/>
                  <a:pt x="1514" y="91"/>
                </a:cubicBezTo>
                <a:cubicBezTo>
                  <a:pt x="1517" y="90"/>
                  <a:pt x="1513" y="82"/>
                  <a:pt x="1515" y="82"/>
                </a:cubicBezTo>
                <a:cubicBezTo>
                  <a:pt x="1520" y="81"/>
                  <a:pt x="1517" y="89"/>
                  <a:pt x="1517" y="91"/>
                </a:cubicBezTo>
                <a:cubicBezTo>
                  <a:pt x="1520" y="87"/>
                  <a:pt x="1521" y="89"/>
                  <a:pt x="1523" y="93"/>
                </a:cubicBezTo>
                <a:cubicBezTo>
                  <a:pt x="1525" y="93"/>
                  <a:pt x="1525" y="91"/>
                  <a:pt x="1526" y="91"/>
                </a:cubicBezTo>
                <a:cubicBezTo>
                  <a:pt x="1529" y="91"/>
                  <a:pt x="1522" y="87"/>
                  <a:pt x="1526" y="85"/>
                </a:cubicBezTo>
                <a:cubicBezTo>
                  <a:pt x="1530" y="85"/>
                  <a:pt x="1528" y="91"/>
                  <a:pt x="1530" y="93"/>
                </a:cubicBezTo>
                <a:cubicBezTo>
                  <a:pt x="1531" y="91"/>
                  <a:pt x="1534" y="91"/>
                  <a:pt x="1534" y="88"/>
                </a:cubicBezTo>
                <a:cubicBezTo>
                  <a:pt x="1537" y="91"/>
                  <a:pt x="1537" y="94"/>
                  <a:pt x="1540" y="98"/>
                </a:cubicBezTo>
                <a:cubicBezTo>
                  <a:pt x="1539" y="102"/>
                  <a:pt x="1536" y="103"/>
                  <a:pt x="1531" y="103"/>
                </a:cubicBezTo>
                <a:cubicBezTo>
                  <a:pt x="1535" y="106"/>
                  <a:pt x="1540" y="108"/>
                  <a:pt x="1544" y="106"/>
                </a:cubicBezTo>
                <a:cubicBezTo>
                  <a:pt x="1540" y="108"/>
                  <a:pt x="1538" y="111"/>
                  <a:pt x="1538" y="116"/>
                </a:cubicBezTo>
                <a:cubicBezTo>
                  <a:pt x="1542" y="119"/>
                  <a:pt x="1545" y="123"/>
                  <a:pt x="1550" y="125"/>
                </a:cubicBezTo>
                <a:cubicBezTo>
                  <a:pt x="1550" y="128"/>
                  <a:pt x="1547" y="130"/>
                  <a:pt x="1545" y="128"/>
                </a:cubicBezTo>
                <a:cubicBezTo>
                  <a:pt x="1546" y="131"/>
                  <a:pt x="1544" y="131"/>
                  <a:pt x="1544" y="133"/>
                </a:cubicBezTo>
                <a:cubicBezTo>
                  <a:pt x="1545" y="135"/>
                  <a:pt x="1549" y="133"/>
                  <a:pt x="1551" y="134"/>
                </a:cubicBezTo>
                <a:cubicBezTo>
                  <a:pt x="1551" y="136"/>
                  <a:pt x="1551" y="138"/>
                  <a:pt x="1552" y="139"/>
                </a:cubicBezTo>
                <a:cubicBezTo>
                  <a:pt x="1555" y="140"/>
                  <a:pt x="1558" y="141"/>
                  <a:pt x="1560" y="141"/>
                </a:cubicBezTo>
                <a:cubicBezTo>
                  <a:pt x="1559" y="136"/>
                  <a:pt x="1555" y="132"/>
                  <a:pt x="1550" y="132"/>
                </a:cubicBezTo>
                <a:cubicBezTo>
                  <a:pt x="1552" y="130"/>
                  <a:pt x="1554" y="130"/>
                  <a:pt x="1555" y="129"/>
                </a:cubicBezTo>
                <a:cubicBezTo>
                  <a:pt x="1554" y="128"/>
                  <a:pt x="1555" y="124"/>
                  <a:pt x="1552" y="125"/>
                </a:cubicBezTo>
                <a:cubicBezTo>
                  <a:pt x="1554" y="122"/>
                  <a:pt x="1560" y="124"/>
                  <a:pt x="1562" y="121"/>
                </a:cubicBezTo>
                <a:cubicBezTo>
                  <a:pt x="1561" y="119"/>
                  <a:pt x="1559" y="119"/>
                  <a:pt x="1557" y="118"/>
                </a:cubicBezTo>
                <a:cubicBezTo>
                  <a:pt x="1556" y="124"/>
                  <a:pt x="1549" y="114"/>
                  <a:pt x="1548" y="120"/>
                </a:cubicBezTo>
                <a:cubicBezTo>
                  <a:pt x="1544" y="118"/>
                  <a:pt x="1542" y="113"/>
                  <a:pt x="1542" y="108"/>
                </a:cubicBezTo>
                <a:lnTo>
                  <a:pt x="1548" y="108"/>
                </a:lnTo>
                <a:lnTo>
                  <a:pt x="1548" y="103"/>
                </a:lnTo>
                <a:cubicBezTo>
                  <a:pt x="1547" y="100"/>
                  <a:pt x="1545" y="99"/>
                  <a:pt x="1541" y="99"/>
                </a:cubicBezTo>
                <a:cubicBezTo>
                  <a:pt x="1539" y="87"/>
                  <a:pt x="1546" y="89"/>
                  <a:pt x="1546" y="86"/>
                </a:cubicBezTo>
                <a:cubicBezTo>
                  <a:pt x="1552" y="82"/>
                  <a:pt x="1554" y="90"/>
                  <a:pt x="1559" y="90"/>
                </a:cubicBezTo>
                <a:lnTo>
                  <a:pt x="1559" y="96"/>
                </a:lnTo>
                <a:lnTo>
                  <a:pt x="1557" y="96"/>
                </a:lnTo>
                <a:cubicBezTo>
                  <a:pt x="1556" y="96"/>
                  <a:pt x="1555" y="96"/>
                  <a:pt x="1554" y="97"/>
                </a:cubicBezTo>
                <a:lnTo>
                  <a:pt x="1553" y="97"/>
                </a:lnTo>
                <a:cubicBezTo>
                  <a:pt x="1554" y="99"/>
                  <a:pt x="1555" y="102"/>
                  <a:pt x="1558" y="103"/>
                </a:cubicBezTo>
                <a:cubicBezTo>
                  <a:pt x="1557" y="101"/>
                  <a:pt x="1558" y="100"/>
                  <a:pt x="1559" y="99"/>
                </a:cubicBezTo>
                <a:lnTo>
                  <a:pt x="1559" y="99"/>
                </a:lnTo>
                <a:lnTo>
                  <a:pt x="1559" y="99"/>
                </a:lnTo>
                <a:cubicBezTo>
                  <a:pt x="1560" y="99"/>
                  <a:pt x="1561" y="99"/>
                  <a:pt x="1562" y="99"/>
                </a:cubicBezTo>
                <a:cubicBezTo>
                  <a:pt x="1564" y="97"/>
                  <a:pt x="1563" y="92"/>
                  <a:pt x="1564" y="90"/>
                </a:cubicBezTo>
                <a:cubicBezTo>
                  <a:pt x="1569" y="96"/>
                  <a:pt x="1575" y="87"/>
                  <a:pt x="1579" y="93"/>
                </a:cubicBezTo>
                <a:cubicBezTo>
                  <a:pt x="1582" y="90"/>
                  <a:pt x="1576" y="85"/>
                  <a:pt x="1575" y="86"/>
                </a:cubicBezTo>
                <a:lnTo>
                  <a:pt x="1575" y="80"/>
                </a:lnTo>
                <a:cubicBezTo>
                  <a:pt x="1578" y="81"/>
                  <a:pt x="1578" y="78"/>
                  <a:pt x="1580" y="79"/>
                </a:cubicBezTo>
                <a:cubicBezTo>
                  <a:pt x="1580" y="82"/>
                  <a:pt x="1580" y="85"/>
                  <a:pt x="1581" y="86"/>
                </a:cubicBezTo>
                <a:cubicBezTo>
                  <a:pt x="1588" y="86"/>
                  <a:pt x="1587" y="84"/>
                  <a:pt x="1593" y="83"/>
                </a:cubicBezTo>
                <a:cubicBezTo>
                  <a:pt x="1594" y="90"/>
                  <a:pt x="1601" y="91"/>
                  <a:pt x="1603" y="97"/>
                </a:cubicBezTo>
                <a:cubicBezTo>
                  <a:pt x="1606" y="94"/>
                  <a:pt x="1608" y="94"/>
                  <a:pt x="1608" y="88"/>
                </a:cubicBezTo>
                <a:cubicBezTo>
                  <a:pt x="1611" y="91"/>
                  <a:pt x="1610" y="92"/>
                  <a:pt x="1613" y="97"/>
                </a:cubicBezTo>
                <a:cubicBezTo>
                  <a:pt x="1609" y="98"/>
                  <a:pt x="1611" y="93"/>
                  <a:pt x="1609" y="93"/>
                </a:cubicBezTo>
                <a:cubicBezTo>
                  <a:pt x="1608" y="94"/>
                  <a:pt x="1607" y="94"/>
                  <a:pt x="1607" y="96"/>
                </a:cubicBezTo>
                <a:cubicBezTo>
                  <a:pt x="1614" y="99"/>
                  <a:pt x="1616" y="106"/>
                  <a:pt x="1619" y="114"/>
                </a:cubicBezTo>
                <a:cubicBezTo>
                  <a:pt x="1618" y="117"/>
                  <a:pt x="1616" y="113"/>
                  <a:pt x="1614" y="114"/>
                </a:cubicBezTo>
                <a:lnTo>
                  <a:pt x="1614" y="106"/>
                </a:lnTo>
                <a:cubicBezTo>
                  <a:pt x="1613" y="104"/>
                  <a:pt x="1604" y="106"/>
                  <a:pt x="1608" y="102"/>
                </a:cubicBezTo>
                <a:cubicBezTo>
                  <a:pt x="1604" y="103"/>
                  <a:pt x="1602" y="105"/>
                  <a:pt x="1597" y="104"/>
                </a:cubicBezTo>
                <a:cubicBezTo>
                  <a:pt x="1598" y="111"/>
                  <a:pt x="1596" y="115"/>
                  <a:pt x="1599" y="121"/>
                </a:cubicBezTo>
                <a:cubicBezTo>
                  <a:pt x="1604" y="117"/>
                  <a:pt x="1598" y="110"/>
                  <a:pt x="1601" y="105"/>
                </a:cubicBezTo>
                <a:cubicBezTo>
                  <a:pt x="1602" y="105"/>
                  <a:pt x="1603" y="106"/>
                  <a:pt x="1604" y="107"/>
                </a:cubicBezTo>
                <a:cubicBezTo>
                  <a:pt x="1605" y="109"/>
                  <a:pt x="1605" y="112"/>
                  <a:pt x="1603" y="113"/>
                </a:cubicBezTo>
                <a:cubicBezTo>
                  <a:pt x="1605" y="120"/>
                  <a:pt x="1613" y="120"/>
                  <a:pt x="1611" y="131"/>
                </a:cubicBezTo>
                <a:cubicBezTo>
                  <a:pt x="1609" y="131"/>
                  <a:pt x="1608" y="131"/>
                  <a:pt x="1606" y="131"/>
                </a:cubicBezTo>
                <a:lnTo>
                  <a:pt x="1606" y="139"/>
                </a:lnTo>
                <a:cubicBezTo>
                  <a:pt x="1610" y="138"/>
                  <a:pt x="1609" y="143"/>
                  <a:pt x="1609" y="146"/>
                </a:cubicBezTo>
                <a:cubicBezTo>
                  <a:pt x="1612" y="147"/>
                  <a:pt x="1615" y="148"/>
                  <a:pt x="1617" y="148"/>
                </a:cubicBezTo>
                <a:cubicBezTo>
                  <a:pt x="1618" y="148"/>
                  <a:pt x="1620" y="148"/>
                  <a:pt x="1621" y="148"/>
                </a:cubicBezTo>
                <a:lnTo>
                  <a:pt x="1621" y="145"/>
                </a:lnTo>
                <a:cubicBezTo>
                  <a:pt x="1623" y="146"/>
                  <a:pt x="1626" y="146"/>
                  <a:pt x="1628" y="145"/>
                </a:cubicBezTo>
                <a:cubicBezTo>
                  <a:pt x="1627" y="141"/>
                  <a:pt x="1629" y="140"/>
                  <a:pt x="1629" y="137"/>
                </a:cubicBezTo>
                <a:cubicBezTo>
                  <a:pt x="1631" y="137"/>
                  <a:pt x="1629" y="142"/>
                  <a:pt x="1630" y="144"/>
                </a:cubicBezTo>
                <a:cubicBezTo>
                  <a:pt x="1631" y="144"/>
                  <a:pt x="1632" y="144"/>
                  <a:pt x="1634" y="144"/>
                </a:cubicBezTo>
                <a:cubicBezTo>
                  <a:pt x="1634" y="139"/>
                  <a:pt x="1629" y="139"/>
                  <a:pt x="1631" y="131"/>
                </a:cubicBezTo>
                <a:cubicBezTo>
                  <a:pt x="1626" y="130"/>
                  <a:pt x="1632" y="134"/>
                  <a:pt x="1628" y="133"/>
                </a:cubicBezTo>
                <a:lnTo>
                  <a:pt x="1628" y="128"/>
                </a:lnTo>
                <a:cubicBezTo>
                  <a:pt x="1629" y="127"/>
                  <a:pt x="1631" y="127"/>
                  <a:pt x="1633" y="126"/>
                </a:cubicBezTo>
                <a:cubicBezTo>
                  <a:pt x="1632" y="122"/>
                  <a:pt x="1631" y="118"/>
                  <a:pt x="1631" y="115"/>
                </a:cubicBezTo>
                <a:cubicBezTo>
                  <a:pt x="1629" y="112"/>
                  <a:pt x="1629" y="118"/>
                  <a:pt x="1625" y="115"/>
                </a:cubicBezTo>
                <a:cubicBezTo>
                  <a:pt x="1626" y="114"/>
                  <a:pt x="1628" y="114"/>
                  <a:pt x="1629" y="114"/>
                </a:cubicBezTo>
                <a:cubicBezTo>
                  <a:pt x="1628" y="110"/>
                  <a:pt x="1627" y="105"/>
                  <a:pt x="1626" y="101"/>
                </a:cubicBezTo>
                <a:cubicBezTo>
                  <a:pt x="1623" y="102"/>
                  <a:pt x="1624" y="107"/>
                  <a:pt x="1622" y="109"/>
                </a:cubicBezTo>
                <a:cubicBezTo>
                  <a:pt x="1620" y="106"/>
                  <a:pt x="1622" y="99"/>
                  <a:pt x="1619" y="96"/>
                </a:cubicBezTo>
                <a:cubicBezTo>
                  <a:pt x="1622" y="98"/>
                  <a:pt x="1620" y="93"/>
                  <a:pt x="1621" y="91"/>
                </a:cubicBezTo>
                <a:cubicBezTo>
                  <a:pt x="1623" y="90"/>
                  <a:pt x="1626" y="90"/>
                  <a:pt x="1628" y="90"/>
                </a:cubicBezTo>
                <a:cubicBezTo>
                  <a:pt x="1631" y="88"/>
                  <a:pt x="1629" y="85"/>
                  <a:pt x="1629" y="81"/>
                </a:cubicBezTo>
                <a:cubicBezTo>
                  <a:pt x="1632" y="82"/>
                  <a:pt x="1636" y="82"/>
                  <a:pt x="1635" y="88"/>
                </a:cubicBezTo>
                <a:cubicBezTo>
                  <a:pt x="1638" y="84"/>
                  <a:pt x="1641" y="81"/>
                  <a:pt x="1645" y="79"/>
                </a:cubicBezTo>
                <a:lnTo>
                  <a:pt x="1645" y="83"/>
                </a:lnTo>
                <a:cubicBezTo>
                  <a:pt x="1646" y="83"/>
                  <a:pt x="1651" y="79"/>
                  <a:pt x="1647" y="79"/>
                </a:cubicBezTo>
                <a:cubicBezTo>
                  <a:pt x="1648" y="76"/>
                  <a:pt x="1651" y="76"/>
                  <a:pt x="1653" y="76"/>
                </a:cubicBezTo>
                <a:cubicBezTo>
                  <a:pt x="1659" y="82"/>
                  <a:pt x="1656" y="86"/>
                  <a:pt x="1657" y="95"/>
                </a:cubicBezTo>
                <a:cubicBezTo>
                  <a:pt x="1658" y="98"/>
                  <a:pt x="1660" y="93"/>
                  <a:pt x="1662" y="96"/>
                </a:cubicBezTo>
                <a:cubicBezTo>
                  <a:pt x="1659" y="101"/>
                  <a:pt x="1655" y="100"/>
                  <a:pt x="1652" y="106"/>
                </a:cubicBezTo>
                <a:cubicBezTo>
                  <a:pt x="1652" y="111"/>
                  <a:pt x="1658" y="109"/>
                  <a:pt x="1660" y="113"/>
                </a:cubicBezTo>
                <a:cubicBezTo>
                  <a:pt x="1658" y="114"/>
                  <a:pt x="1655" y="115"/>
                  <a:pt x="1654" y="117"/>
                </a:cubicBezTo>
                <a:cubicBezTo>
                  <a:pt x="1660" y="124"/>
                  <a:pt x="1658" y="141"/>
                  <a:pt x="1665" y="146"/>
                </a:cubicBezTo>
                <a:cubicBezTo>
                  <a:pt x="1667" y="145"/>
                  <a:pt x="1668" y="145"/>
                  <a:pt x="1668" y="142"/>
                </a:cubicBezTo>
                <a:cubicBezTo>
                  <a:pt x="1666" y="136"/>
                  <a:pt x="1665" y="129"/>
                  <a:pt x="1665" y="122"/>
                </a:cubicBezTo>
                <a:lnTo>
                  <a:pt x="1669" y="122"/>
                </a:lnTo>
                <a:lnTo>
                  <a:pt x="1669" y="131"/>
                </a:lnTo>
                <a:cubicBezTo>
                  <a:pt x="1671" y="130"/>
                  <a:pt x="1670" y="126"/>
                  <a:pt x="1672" y="126"/>
                </a:cubicBezTo>
                <a:cubicBezTo>
                  <a:pt x="1675" y="125"/>
                  <a:pt x="1675" y="129"/>
                  <a:pt x="1678" y="130"/>
                </a:cubicBezTo>
                <a:cubicBezTo>
                  <a:pt x="1678" y="131"/>
                  <a:pt x="1676" y="131"/>
                  <a:pt x="1675" y="131"/>
                </a:cubicBezTo>
                <a:cubicBezTo>
                  <a:pt x="1675" y="135"/>
                  <a:pt x="1679" y="134"/>
                  <a:pt x="1678" y="140"/>
                </a:cubicBezTo>
                <a:cubicBezTo>
                  <a:pt x="1681" y="139"/>
                  <a:pt x="1686" y="140"/>
                  <a:pt x="1686" y="136"/>
                </a:cubicBezTo>
                <a:cubicBezTo>
                  <a:pt x="1692" y="137"/>
                  <a:pt x="1697" y="142"/>
                  <a:pt x="1701" y="140"/>
                </a:cubicBezTo>
                <a:cubicBezTo>
                  <a:pt x="1697" y="137"/>
                  <a:pt x="1692" y="133"/>
                  <a:pt x="1688" y="129"/>
                </a:cubicBezTo>
                <a:cubicBezTo>
                  <a:pt x="1690" y="127"/>
                  <a:pt x="1695" y="127"/>
                  <a:pt x="1694" y="131"/>
                </a:cubicBezTo>
                <a:cubicBezTo>
                  <a:pt x="1697" y="129"/>
                  <a:pt x="1695" y="123"/>
                  <a:pt x="1698" y="122"/>
                </a:cubicBezTo>
                <a:cubicBezTo>
                  <a:pt x="1701" y="121"/>
                  <a:pt x="1699" y="126"/>
                  <a:pt x="1701" y="126"/>
                </a:cubicBezTo>
                <a:cubicBezTo>
                  <a:pt x="1704" y="127"/>
                  <a:pt x="1702" y="123"/>
                  <a:pt x="1704" y="123"/>
                </a:cubicBezTo>
                <a:cubicBezTo>
                  <a:pt x="1705" y="120"/>
                  <a:pt x="1700" y="124"/>
                  <a:pt x="1701" y="120"/>
                </a:cubicBezTo>
                <a:cubicBezTo>
                  <a:pt x="1704" y="122"/>
                  <a:pt x="1706" y="116"/>
                  <a:pt x="1708" y="115"/>
                </a:cubicBezTo>
                <a:cubicBezTo>
                  <a:pt x="1711" y="117"/>
                  <a:pt x="1713" y="121"/>
                  <a:pt x="1718" y="121"/>
                </a:cubicBezTo>
                <a:cubicBezTo>
                  <a:pt x="1715" y="122"/>
                  <a:pt x="1716" y="123"/>
                  <a:pt x="1718" y="126"/>
                </a:cubicBezTo>
                <a:cubicBezTo>
                  <a:pt x="1721" y="127"/>
                  <a:pt x="1720" y="123"/>
                  <a:pt x="1722" y="123"/>
                </a:cubicBezTo>
                <a:cubicBezTo>
                  <a:pt x="1720" y="121"/>
                  <a:pt x="1717" y="122"/>
                  <a:pt x="1718" y="117"/>
                </a:cubicBezTo>
                <a:cubicBezTo>
                  <a:pt x="1721" y="117"/>
                  <a:pt x="1727" y="123"/>
                  <a:pt x="1726" y="116"/>
                </a:cubicBezTo>
                <a:cubicBezTo>
                  <a:pt x="1730" y="121"/>
                  <a:pt x="1731" y="129"/>
                  <a:pt x="1734" y="132"/>
                </a:cubicBezTo>
                <a:cubicBezTo>
                  <a:pt x="1734" y="136"/>
                  <a:pt x="1730" y="137"/>
                  <a:pt x="1727" y="137"/>
                </a:cubicBezTo>
                <a:cubicBezTo>
                  <a:pt x="1729" y="140"/>
                  <a:pt x="1734" y="144"/>
                  <a:pt x="1739" y="141"/>
                </a:cubicBezTo>
                <a:cubicBezTo>
                  <a:pt x="1739" y="134"/>
                  <a:pt x="1734" y="134"/>
                  <a:pt x="1735" y="126"/>
                </a:cubicBezTo>
                <a:cubicBezTo>
                  <a:pt x="1739" y="130"/>
                  <a:pt x="1745" y="133"/>
                  <a:pt x="1745" y="143"/>
                </a:cubicBezTo>
                <a:cubicBezTo>
                  <a:pt x="1748" y="145"/>
                  <a:pt x="1750" y="149"/>
                  <a:pt x="1749" y="153"/>
                </a:cubicBezTo>
                <a:cubicBezTo>
                  <a:pt x="1751" y="153"/>
                  <a:pt x="1753" y="153"/>
                  <a:pt x="1754" y="152"/>
                </a:cubicBezTo>
                <a:cubicBezTo>
                  <a:pt x="1752" y="141"/>
                  <a:pt x="1755" y="130"/>
                  <a:pt x="1762" y="121"/>
                </a:cubicBezTo>
                <a:cubicBezTo>
                  <a:pt x="1765" y="120"/>
                  <a:pt x="1765" y="123"/>
                  <a:pt x="1766" y="124"/>
                </a:cubicBezTo>
                <a:cubicBezTo>
                  <a:pt x="1768" y="122"/>
                  <a:pt x="1768" y="119"/>
                  <a:pt x="1770" y="117"/>
                </a:cubicBezTo>
                <a:cubicBezTo>
                  <a:pt x="1774" y="119"/>
                  <a:pt x="1770" y="124"/>
                  <a:pt x="1771" y="129"/>
                </a:cubicBezTo>
                <a:cubicBezTo>
                  <a:pt x="1772" y="129"/>
                  <a:pt x="1773" y="129"/>
                  <a:pt x="1774" y="129"/>
                </a:cubicBezTo>
                <a:cubicBezTo>
                  <a:pt x="1776" y="130"/>
                  <a:pt x="1775" y="126"/>
                  <a:pt x="1775" y="124"/>
                </a:cubicBezTo>
                <a:cubicBezTo>
                  <a:pt x="1778" y="125"/>
                  <a:pt x="1777" y="129"/>
                  <a:pt x="1779" y="132"/>
                </a:cubicBezTo>
                <a:cubicBezTo>
                  <a:pt x="1776" y="133"/>
                  <a:pt x="1776" y="133"/>
                  <a:pt x="1774" y="130"/>
                </a:cubicBezTo>
                <a:lnTo>
                  <a:pt x="1773" y="131"/>
                </a:lnTo>
                <a:lnTo>
                  <a:pt x="1773" y="130"/>
                </a:lnTo>
                <a:lnTo>
                  <a:pt x="1773" y="130"/>
                </a:lnTo>
                <a:cubicBezTo>
                  <a:pt x="1771" y="131"/>
                  <a:pt x="1769" y="130"/>
                  <a:pt x="1770" y="133"/>
                </a:cubicBezTo>
                <a:lnTo>
                  <a:pt x="1772" y="133"/>
                </a:lnTo>
                <a:lnTo>
                  <a:pt x="1772" y="133"/>
                </a:lnTo>
                <a:cubicBezTo>
                  <a:pt x="1772" y="134"/>
                  <a:pt x="1772" y="136"/>
                  <a:pt x="1772" y="137"/>
                </a:cubicBezTo>
                <a:cubicBezTo>
                  <a:pt x="1777" y="140"/>
                  <a:pt x="1777" y="145"/>
                  <a:pt x="1774" y="149"/>
                </a:cubicBezTo>
                <a:cubicBezTo>
                  <a:pt x="1778" y="149"/>
                  <a:pt x="1783" y="148"/>
                  <a:pt x="1787" y="148"/>
                </a:cubicBezTo>
                <a:cubicBezTo>
                  <a:pt x="1786" y="147"/>
                  <a:pt x="1785" y="147"/>
                  <a:pt x="1784" y="147"/>
                </a:cubicBezTo>
                <a:cubicBezTo>
                  <a:pt x="1785" y="144"/>
                  <a:pt x="1786" y="141"/>
                  <a:pt x="1785" y="138"/>
                </a:cubicBezTo>
                <a:cubicBezTo>
                  <a:pt x="1787" y="138"/>
                  <a:pt x="1788" y="138"/>
                  <a:pt x="1789" y="138"/>
                </a:cubicBezTo>
                <a:lnTo>
                  <a:pt x="1789" y="129"/>
                </a:lnTo>
                <a:cubicBezTo>
                  <a:pt x="1794" y="134"/>
                  <a:pt x="1790" y="142"/>
                  <a:pt x="1794" y="147"/>
                </a:cubicBezTo>
                <a:cubicBezTo>
                  <a:pt x="1792" y="146"/>
                  <a:pt x="1792" y="147"/>
                  <a:pt x="1792" y="148"/>
                </a:cubicBezTo>
                <a:cubicBezTo>
                  <a:pt x="1794" y="148"/>
                  <a:pt x="1796" y="148"/>
                  <a:pt x="1798" y="148"/>
                </a:cubicBezTo>
                <a:cubicBezTo>
                  <a:pt x="1796" y="145"/>
                  <a:pt x="1795" y="141"/>
                  <a:pt x="1796" y="138"/>
                </a:cubicBezTo>
                <a:cubicBezTo>
                  <a:pt x="1798" y="138"/>
                  <a:pt x="1799" y="138"/>
                  <a:pt x="1799" y="136"/>
                </a:cubicBezTo>
                <a:cubicBezTo>
                  <a:pt x="1801" y="139"/>
                  <a:pt x="1803" y="143"/>
                  <a:pt x="1808" y="140"/>
                </a:cubicBezTo>
                <a:cubicBezTo>
                  <a:pt x="1808" y="144"/>
                  <a:pt x="1809" y="143"/>
                  <a:pt x="1812" y="142"/>
                </a:cubicBezTo>
                <a:cubicBezTo>
                  <a:pt x="1813" y="144"/>
                  <a:pt x="1814" y="146"/>
                  <a:pt x="1813" y="148"/>
                </a:cubicBezTo>
                <a:cubicBezTo>
                  <a:pt x="1815" y="148"/>
                  <a:pt x="1817" y="149"/>
                  <a:pt x="1820" y="149"/>
                </a:cubicBezTo>
                <a:cubicBezTo>
                  <a:pt x="1819" y="145"/>
                  <a:pt x="1819" y="141"/>
                  <a:pt x="1819" y="138"/>
                </a:cubicBezTo>
                <a:cubicBezTo>
                  <a:pt x="1823" y="136"/>
                  <a:pt x="1824" y="138"/>
                  <a:pt x="1830" y="138"/>
                </a:cubicBezTo>
                <a:cubicBezTo>
                  <a:pt x="1830" y="129"/>
                  <a:pt x="1821" y="129"/>
                  <a:pt x="1816" y="126"/>
                </a:cubicBezTo>
                <a:cubicBezTo>
                  <a:pt x="1816" y="123"/>
                  <a:pt x="1819" y="123"/>
                  <a:pt x="1822" y="123"/>
                </a:cubicBezTo>
                <a:cubicBezTo>
                  <a:pt x="1822" y="124"/>
                  <a:pt x="1822" y="126"/>
                  <a:pt x="1823" y="128"/>
                </a:cubicBezTo>
                <a:cubicBezTo>
                  <a:pt x="1825" y="128"/>
                  <a:pt x="1823" y="123"/>
                  <a:pt x="1824" y="121"/>
                </a:cubicBezTo>
                <a:cubicBezTo>
                  <a:pt x="1826" y="118"/>
                  <a:pt x="1825" y="127"/>
                  <a:pt x="1825" y="129"/>
                </a:cubicBezTo>
                <a:cubicBezTo>
                  <a:pt x="1827" y="121"/>
                  <a:pt x="1828" y="114"/>
                  <a:pt x="1828" y="106"/>
                </a:cubicBezTo>
                <a:cubicBezTo>
                  <a:pt x="1829" y="106"/>
                  <a:pt x="1832" y="106"/>
                  <a:pt x="1832" y="105"/>
                </a:cubicBezTo>
                <a:cubicBezTo>
                  <a:pt x="1827" y="100"/>
                  <a:pt x="1828" y="92"/>
                  <a:pt x="1829" y="85"/>
                </a:cubicBezTo>
                <a:cubicBezTo>
                  <a:pt x="1831" y="85"/>
                  <a:pt x="1835" y="86"/>
                  <a:pt x="1833" y="83"/>
                </a:cubicBezTo>
                <a:cubicBezTo>
                  <a:pt x="1834" y="84"/>
                  <a:pt x="1835" y="85"/>
                  <a:pt x="1837" y="85"/>
                </a:cubicBezTo>
                <a:cubicBezTo>
                  <a:pt x="1835" y="89"/>
                  <a:pt x="1835" y="92"/>
                  <a:pt x="1832" y="94"/>
                </a:cubicBezTo>
                <a:cubicBezTo>
                  <a:pt x="1832" y="97"/>
                  <a:pt x="1835" y="99"/>
                  <a:pt x="1835" y="103"/>
                </a:cubicBezTo>
                <a:cubicBezTo>
                  <a:pt x="1830" y="107"/>
                  <a:pt x="1829" y="114"/>
                  <a:pt x="1830" y="120"/>
                </a:cubicBezTo>
                <a:cubicBezTo>
                  <a:pt x="1833" y="121"/>
                  <a:pt x="1831" y="117"/>
                  <a:pt x="1832" y="115"/>
                </a:cubicBezTo>
                <a:cubicBezTo>
                  <a:pt x="1837" y="117"/>
                  <a:pt x="1835" y="127"/>
                  <a:pt x="1840" y="129"/>
                </a:cubicBezTo>
                <a:cubicBezTo>
                  <a:pt x="1839" y="132"/>
                  <a:pt x="1836" y="135"/>
                  <a:pt x="1833" y="137"/>
                </a:cubicBezTo>
                <a:cubicBezTo>
                  <a:pt x="1833" y="139"/>
                  <a:pt x="1837" y="146"/>
                  <a:pt x="1832" y="146"/>
                </a:cubicBezTo>
                <a:cubicBezTo>
                  <a:pt x="1836" y="151"/>
                  <a:pt x="1836" y="143"/>
                  <a:pt x="1842" y="146"/>
                </a:cubicBezTo>
                <a:lnTo>
                  <a:pt x="1842" y="154"/>
                </a:lnTo>
                <a:cubicBezTo>
                  <a:pt x="1844" y="154"/>
                  <a:pt x="1847" y="155"/>
                  <a:pt x="1849" y="156"/>
                </a:cubicBezTo>
                <a:lnTo>
                  <a:pt x="1850" y="156"/>
                </a:lnTo>
                <a:cubicBezTo>
                  <a:pt x="1850" y="151"/>
                  <a:pt x="1849" y="147"/>
                  <a:pt x="1848" y="142"/>
                </a:cubicBezTo>
                <a:cubicBezTo>
                  <a:pt x="1854" y="140"/>
                  <a:pt x="1857" y="141"/>
                  <a:pt x="1857" y="138"/>
                </a:cubicBezTo>
                <a:cubicBezTo>
                  <a:pt x="1861" y="142"/>
                  <a:pt x="1862" y="148"/>
                  <a:pt x="1863" y="154"/>
                </a:cubicBezTo>
                <a:lnTo>
                  <a:pt x="1873" y="152"/>
                </a:lnTo>
                <a:cubicBezTo>
                  <a:pt x="1871" y="150"/>
                  <a:pt x="1867" y="148"/>
                  <a:pt x="1865" y="151"/>
                </a:cubicBezTo>
                <a:cubicBezTo>
                  <a:pt x="1864" y="149"/>
                  <a:pt x="1864" y="146"/>
                  <a:pt x="1863" y="143"/>
                </a:cubicBezTo>
                <a:cubicBezTo>
                  <a:pt x="1864" y="146"/>
                  <a:pt x="1869" y="148"/>
                  <a:pt x="1867" y="142"/>
                </a:cubicBezTo>
                <a:cubicBezTo>
                  <a:pt x="1868" y="141"/>
                  <a:pt x="1868" y="141"/>
                  <a:pt x="1868" y="141"/>
                </a:cubicBezTo>
                <a:cubicBezTo>
                  <a:pt x="1873" y="139"/>
                  <a:pt x="1878" y="141"/>
                  <a:pt x="1880" y="146"/>
                </a:cubicBezTo>
                <a:cubicBezTo>
                  <a:pt x="1882" y="144"/>
                  <a:pt x="1880" y="137"/>
                  <a:pt x="1880" y="133"/>
                </a:cubicBezTo>
                <a:cubicBezTo>
                  <a:pt x="1883" y="134"/>
                  <a:pt x="1885" y="137"/>
                  <a:pt x="1887" y="139"/>
                </a:cubicBezTo>
                <a:cubicBezTo>
                  <a:pt x="1886" y="142"/>
                  <a:pt x="1886" y="145"/>
                  <a:pt x="1885" y="147"/>
                </a:cubicBezTo>
                <a:cubicBezTo>
                  <a:pt x="1884" y="150"/>
                  <a:pt x="1889" y="146"/>
                  <a:pt x="1889" y="149"/>
                </a:cubicBezTo>
                <a:cubicBezTo>
                  <a:pt x="1888" y="150"/>
                  <a:pt x="1888" y="150"/>
                  <a:pt x="1887" y="150"/>
                </a:cubicBezTo>
                <a:lnTo>
                  <a:pt x="1891" y="150"/>
                </a:lnTo>
                <a:cubicBezTo>
                  <a:pt x="1890" y="145"/>
                  <a:pt x="1889" y="140"/>
                  <a:pt x="1889" y="135"/>
                </a:cubicBezTo>
                <a:cubicBezTo>
                  <a:pt x="1892" y="135"/>
                  <a:pt x="1893" y="133"/>
                  <a:pt x="1897" y="133"/>
                </a:cubicBezTo>
                <a:cubicBezTo>
                  <a:pt x="1895" y="130"/>
                  <a:pt x="1893" y="129"/>
                  <a:pt x="1890" y="128"/>
                </a:cubicBezTo>
                <a:cubicBezTo>
                  <a:pt x="1893" y="123"/>
                  <a:pt x="1891" y="114"/>
                  <a:pt x="1896" y="111"/>
                </a:cubicBezTo>
                <a:cubicBezTo>
                  <a:pt x="1898" y="116"/>
                  <a:pt x="1898" y="124"/>
                  <a:pt x="1904" y="125"/>
                </a:cubicBezTo>
                <a:cubicBezTo>
                  <a:pt x="1906" y="133"/>
                  <a:pt x="1902" y="135"/>
                  <a:pt x="1900" y="138"/>
                </a:cubicBezTo>
                <a:cubicBezTo>
                  <a:pt x="1902" y="140"/>
                  <a:pt x="1904" y="140"/>
                  <a:pt x="1905" y="138"/>
                </a:cubicBezTo>
                <a:cubicBezTo>
                  <a:pt x="1905" y="139"/>
                  <a:pt x="1905" y="141"/>
                  <a:pt x="1906" y="141"/>
                </a:cubicBezTo>
                <a:cubicBezTo>
                  <a:pt x="1906" y="139"/>
                  <a:pt x="1908" y="139"/>
                  <a:pt x="1908" y="137"/>
                </a:cubicBezTo>
                <a:cubicBezTo>
                  <a:pt x="1907" y="137"/>
                  <a:pt x="1906" y="137"/>
                  <a:pt x="1905" y="137"/>
                </a:cubicBezTo>
                <a:cubicBezTo>
                  <a:pt x="1908" y="132"/>
                  <a:pt x="1903" y="116"/>
                  <a:pt x="1912" y="116"/>
                </a:cubicBezTo>
                <a:cubicBezTo>
                  <a:pt x="1913" y="118"/>
                  <a:pt x="1912" y="123"/>
                  <a:pt x="1913" y="128"/>
                </a:cubicBezTo>
                <a:cubicBezTo>
                  <a:pt x="1916" y="130"/>
                  <a:pt x="1921" y="130"/>
                  <a:pt x="1921" y="135"/>
                </a:cubicBezTo>
                <a:cubicBezTo>
                  <a:pt x="1924" y="135"/>
                  <a:pt x="1927" y="135"/>
                  <a:pt x="1928" y="136"/>
                </a:cubicBezTo>
                <a:cubicBezTo>
                  <a:pt x="1930" y="135"/>
                  <a:pt x="1930" y="132"/>
                  <a:pt x="1931" y="130"/>
                </a:cubicBezTo>
                <a:cubicBezTo>
                  <a:pt x="1926" y="126"/>
                  <a:pt x="1933" y="122"/>
                  <a:pt x="1929" y="118"/>
                </a:cubicBezTo>
                <a:cubicBezTo>
                  <a:pt x="1933" y="118"/>
                  <a:pt x="1931" y="111"/>
                  <a:pt x="1935" y="111"/>
                </a:cubicBezTo>
                <a:cubicBezTo>
                  <a:pt x="1931" y="116"/>
                  <a:pt x="1937" y="124"/>
                  <a:pt x="1931" y="127"/>
                </a:cubicBezTo>
                <a:cubicBezTo>
                  <a:pt x="1932" y="130"/>
                  <a:pt x="1936" y="128"/>
                  <a:pt x="1938" y="128"/>
                </a:cubicBezTo>
                <a:cubicBezTo>
                  <a:pt x="1939" y="132"/>
                  <a:pt x="1941" y="135"/>
                  <a:pt x="1944" y="138"/>
                </a:cubicBezTo>
                <a:cubicBezTo>
                  <a:pt x="1945" y="137"/>
                  <a:pt x="1946" y="137"/>
                  <a:pt x="1948" y="137"/>
                </a:cubicBezTo>
                <a:cubicBezTo>
                  <a:pt x="1950" y="137"/>
                  <a:pt x="1948" y="132"/>
                  <a:pt x="1948" y="130"/>
                </a:cubicBezTo>
                <a:cubicBezTo>
                  <a:pt x="1954" y="133"/>
                  <a:pt x="1950" y="143"/>
                  <a:pt x="1951" y="150"/>
                </a:cubicBezTo>
                <a:cubicBezTo>
                  <a:pt x="1948" y="151"/>
                  <a:pt x="1946" y="147"/>
                  <a:pt x="1943" y="151"/>
                </a:cubicBezTo>
                <a:lnTo>
                  <a:pt x="1943" y="153"/>
                </a:lnTo>
                <a:cubicBezTo>
                  <a:pt x="1950" y="154"/>
                  <a:pt x="1956" y="156"/>
                  <a:pt x="1962" y="158"/>
                </a:cubicBezTo>
                <a:cubicBezTo>
                  <a:pt x="1962" y="155"/>
                  <a:pt x="1966" y="154"/>
                  <a:pt x="1968" y="156"/>
                </a:cubicBezTo>
                <a:cubicBezTo>
                  <a:pt x="1968" y="157"/>
                  <a:pt x="1967" y="158"/>
                  <a:pt x="1967" y="159"/>
                </a:cubicBezTo>
                <a:cubicBezTo>
                  <a:pt x="1971" y="161"/>
                  <a:pt x="1975" y="162"/>
                  <a:pt x="1979" y="164"/>
                </a:cubicBezTo>
                <a:lnTo>
                  <a:pt x="1980" y="163"/>
                </a:lnTo>
                <a:cubicBezTo>
                  <a:pt x="1985" y="162"/>
                  <a:pt x="1989" y="161"/>
                  <a:pt x="1994" y="160"/>
                </a:cubicBezTo>
                <a:cubicBezTo>
                  <a:pt x="1992" y="159"/>
                  <a:pt x="1990" y="158"/>
                  <a:pt x="1990" y="155"/>
                </a:cubicBezTo>
                <a:cubicBezTo>
                  <a:pt x="1994" y="156"/>
                  <a:pt x="1996" y="158"/>
                  <a:pt x="1998" y="154"/>
                </a:cubicBezTo>
                <a:cubicBezTo>
                  <a:pt x="1997" y="151"/>
                  <a:pt x="1995" y="153"/>
                  <a:pt x="1992" y="153"/>
                </a:cubicBezTo>
                <a:cubicBezTo>
                  <a:pt x="1995" y="146"/>
                  <a:pt x="2003" y="151"/>
                  <a:pt x="2007" y="150"/>
                </a:cubicBezTo>
                <a:cubicBezTo>
                  <a:pt x="2004" y="145"/>
                  <a:pt x="1994" y="147"/>
                  <a:pt x="1991" y="142"/>
                </a:cubicBezTo>
                <a:cubicBezTo>
                  <a:pt x="1994" y="138"/>
                  <a:pt x="1996" y="140"/>
                  <a:pt x="2001" y="140"/>
                </a:cubicBezTo>
                <a:cubicBezTo>
                  <a:pt x="2004" y="134"/>
                  <a:pt x="2015" y="135"/>
                  <a:pt x="2018" y="141"/>
                </a:cubicBezTo>
                <a:cubicBezTo>
                  <a:pt x="2027" y="130"/>
                  <a:pt x="2017" y="110"/>
                  <a:pt x="2023" y="100"/>
                </a:cubicBezTo>
                <a:cubicBezTo>
                  <a:pt x="2022" y="96"/>
                  <a:pt x="2018" y="95"/>
                  <a:pt x="2015" y="93"/>
                </a:cubicBezTo>
                <a:cubicBezTo>
                  <a:pt x="2020" y="93"/>
                  <a:pt x="2021" y="88"/>
                  <a:pt x="2022" y="83"/>
                </a:cubicBezTo>
                <a:cubicBezTo>
                  <a:pt x="2024" y="83"/>
                  <a:pt x="2025" y="83"/>
                  <a:pt x="2027" y="83"/>
                </a:cubicBezTo>
                <a:cubicBezTo>
                  <a:pt x="2027" y="88"/>
                  <a:pt x="2029" y="92"/>
                  <a:pt x="2029" y="97"/>
                </a:cubicBezTo>
                <a:cubicBezTo>
                  <a:pt x="2027" y="99"/>
                  <a:pt x="2027" y="100"/>
                  <a:pt x="2024" y="98"/>
                </a:cubicBezTo>
                <a:cubicBezTo>
                  <a:pt x="2018" y="110"/>
                  <a:pt x="2029" y="115"/>
                  <a:pt x="2027" y="123"/>
                </a:cubicBezTo>
                <a:cubicBezTo>
                  <a:pt x="2025" y="124"/>
                  <a:pt x="2028" y="118"/>
                  <a:pt x="2025" y="118"/>
                </a:cubicBezTo>
                <a:cubicBezTo>
                  <a:pt x="2022" y="117"/>
                  <a:pt x="2024" y="123"/>
                  <a:pt x="2023" y="126"/>
                </a:cubicBezTo>
                <a:cubicBezTo>
                  <a:pt x="2029" y="127"/>
                  <a:pt x="2030" y="139"/>
                  <a:pt x="2031" y="143"/>
                </a:cubicBezTo>
                <a:cubicBezTo>
                  <a:pt x="2034" y="144"/>
                  <a:pt x="2035" y="147"/>
                  <a:pt x="2037" y="150"/>
                </a:cubicBezTo>
                <a:cubicBezTo>
                  <a:pt x="2042" y="149"/>
                  <a:pt x="2040" y="145"/>
                  <a:pt x="2040" y="140"/>
                </a:cubicBezTo>
                <a:cubicBezTo>
                  <a:pt x="2041" y="141"/>
                  <a:pt x="2041" y="140"/>
                  <a:pt x="2043" y="140"/>
                </a:cubicBezTo>
                <a:cubicBezTo>
                  <a:pt x="2044" y="133"/>
                  <a:pt x="2038" y="129"/>
                  <a:pt x="2045" y="127"/>
                </a:cubicBezTo>
                <a:cubicBezTo>
                  <a:pt x="2045" y="129"/>
                  <a:pt x="2044" y="135"/>
                  <a:pt x="2046" y="135"/>
                </a:cubicBezTo>
                <a:cubicBezTo>
                  <a:pt x="2051" y="136"/>
                  <a:pt x="2044" y="124"/>
                  <a:pt x="2051" y="127"/>
                </a:cubicBezTo>
                <a:cubicBezTo>
                  <a:pt x="2049" y="123"/>
                  <a:pt x="2049" y="117"/>
                  <a:pt x="2043" y="118"/>
                </a:cubicBezTo>
                <a:cubicBezTo>
                  <a:pt x="2044" y="115"/>
                  <a:pt x="2048" y="116"/>
                  <a:pt x="2051" y="115"/>
                </a:cubicBezTo>
                <a:cubicBezTo>
                  <a:pt x="2052" y="117"/>
                  <a:pt x="2054" y="120"/>
                  <a:pt x="2055" y="122"/>
                </a:cubicBezTo>
                <a:cubicBezTo>
                  <a:pt x="2054" y="125"/>
                  <a:pt x="2052" y="126"/>
                  <a:pt x="2051" y="128"/>
                </a:cubicBezTo>
                <a:cubicBezTo>
                  <a:pt x="2052" y="130"/>
                  <a:pt x="2058" y="133"/>
                  <a:pt x="2053" y="136"/>
                </a:cubicBezTo>
                <a:cubicBezTo>
                  <a:pt x="2057" y="137"/>
                  <a:pt x="2062" y="136"/>
                  <a:pt x="2065" y="133"/>
                </a:cubicBezTo>
                <a:cubicBezTo>
                  <a:pt x="2066" y="130"/>
                  <a:pt x="2063" y="131"/>
                  <a:pt x="2062" y="130"/>
                </a:cubicBezTo>
                <a:cubicBezTo>
                  <a:pt x="2062" y="126"/>
                  <a:pt x="2069" y="130"/>
                  <a:pt x="2067" y="124"/>
                </a:cubicBezTo>
                <a:lnTo>
                  <a:pt x="2074" y="124"/>
                </a:lnTo>
                <a:cubicBezTo>
                  <a:pt x="2075" y="121"/>
                  <a:pt x="2077" y="118"/>
                  <a:pt x="2078" y="114"/>
                </a:cubicBezTo>
                <a:cubicBezTo>
                  <a:pt x="2080" y="117"/>
                  <a:pt x="2083" y="119"/>
                  <a:pt x="2083" y="124"/>
                </a:cubicBezTo>
                <a:cubicBezTo>
                  <a:pt x="2080" y="125"/>
                  <a:pt x="2078" y="125"/>
                  <a:pt x="2075" y="124"/>
                </a:cubicBezTo>
                <a:cubicBezTo>
                  <a:pt x="2081" y="126"/>
                  <a:pt x="2081" y="133"/>
                  <a:pt x="2086" y="135"/>
                </a:cubicBezTo>
                <a:lnTo>
                  <a:pt x="2086" y="142"/>
                </a:lnTo>
                <a:cubicBezTo>
                  <a:pt x="2087" y="144"/>
                  <a:pt x="2092" y="143"/>
                  <a:pt x="2092" y="146"/>
                </a:cubicBezTo>
                <a:lnTo>
                  <a:pt x="2092" y="147"/>
                </a:lnTo>
                <a:lnTo>
                  <a:pt x="2091" y="147"/>
                </a:lnTo>
                <a:cubicBezTo>
                  <a:pt x="2090" y="147"/>
                  <a:pt x="2090" y="147"/>
                  <a:pt x="2090" y="147"/>
                </a:cubicBezTo>
                <a:cubicBezTo>
                  <a:pt x="2088" y="148"/>
                  <a:pt x="2087" y="151"/>
                  <a:pt x="2086" y="154"/>
                </a:cubicBezTo>
                <a:lnTo>
                  <a:pt x="2085" y="154"/>
                </a:lnTo>
                <a:cubicBezTo>
                  <a:pt x="2087" y="154"/>
                  <a:pt x="2088" y="155"/>
                  <a:pt x="2090" y="155"/>
                </a:cubicBezTo>
                <a:cubicBezTo>
                  <a:pt x="2088" y="150"/>
                  <a:pt x="2094" y="154"/>
                  <a:pt x="2094" y="151"/>
                </a:cubicBezTo>
                <a:cubicBezTo>
                  <a:pt x="2093" y="151"/>
                  <a:pt x="2093" y="150"/>
                  <a:pt x="2092" y="148"/>
                </a:cubicBezTo>
                <a:lnTo>
                  <a:pt x="2092" y="147"/>
                </a:lnTo>
                <a:lnTo>
                  <a:pt x="2093" y="146"/>
                </a:lnTo>
                <a:cubicBezTo>
                  <a:pt x="2093" y="145"/>
                  <a:pt x="2093" y="144"/>
                  <a:pt x="2093" y="143"/>
                </a:cubicBezTo>
                <a:cubicBezTo>
                  <a:pt x="2097" y="142"/>
                  <a:pt x="2097" y="146"/>
                  <a:pt x="2100" y="147"/>
                </a:cubicBezTo>
                <a:cubicBezTo>
                  <a:pt x="2102" y="145"/>
                  <a:pt x="2100" y="144"/>
                  <a:pt x="2100" y="141"/>
                </a:cubicBezTo>
                <a:cubicBezTo>
                  <a:pt x="2097" y="141"/>
                  <a:pt x="2094" y="141"/>
                  <a:pt x="2092" y="141"/>
                </a:cubicBezTo>
                <a:cubicBezTo>
                  <a:pt x="2092" y="137"/>
                  <a:pt x="2091" y="133"/>
                  <a:pt x="2089" y="130"/>
                </a:cubicBezTo>
                <a:cubicBezTo>
                  <a:pt x="2096" y="128"/>
                  <a:pt x="2102" y="125"/>
                  <a:pt x="2107" y="121"/>
                </a:cubicBezTo>
                <a:cubicBezTo>
                  <a:pt x="2107" y="118"/>
                  <a:pt x="2100" y="122"/>
                  <a:pt x="2099" y="116"/>
                </a:cubicBezTo>
                <a:cubicBezTo>
                  <a:pt x="2103" y="114"/>
                  <a:pt x="2109" y="110"/>
                  <a:pt x="2111" y="117"/>
                </a:cubicBezTo>
                <a:cubicBezTo>
                  <a:pt x="2111" y="107"/>
                  <a:pt x="2111" y="101"/>
                  <a:pt x="2099" y="101"/>
                </a:cubicBezTo>
                <a:lnTo>
                  <a:pt x="2099" y="94"/>
                </a:lnTo>
                <a:cubicBezTo>
                  <a:pt x="2102" y="93"/>
                  <a:pt x="2105" y="93"/>
                  <a:pt x="2107" y="94"/>
                </a:cubicBezTo>
                <a:cubicBezTo>
                  <a:pt x="2108" y="90"/>
                  <a:pt x="2104" y="92"/>
                  <a:pt x="2105" y="89"/>
                </a:cubicBezTo>
                <a:cubicBezTo>
                  <a:pt x="2108" y="91"/>
                  <a:pt x="2112" y="92"/>
                  <a:pt x="2115" y="91"/>
                </a:cubicBezTo>
                <a:cubicBezTo>
                  <a:pt x="2109" y="87"/>
                  <a:pt x="2115" y="82"/>
                  <a:pt x="2114" y="73"/>
                </a:cubicBezTo>
                <a:cubicBezTo>
                  <a:pt x="2121" y="72"/>
                  <a:pt x="2117" y="77"/>
                  <a:pt x="2121" y="79"/>
                </a:cubicBezTo>
                <a:cubicBezTo>
                  <a:pt x="2123" y="76"/>
                  <a:pt x="2132" y="80"/>
                  <a:pt x="2131" y="74"/>
                </a:cubicBezTo>
                <a:cubicBezTo>
                  <a:pt x="2134" y="72"/>
                  <a:pt x="2130" y="79"/>
                  <a:pt x="2131" y="82"/>
                </a:cubicBezTo>
                <a:cubicBezTo>
                  <a:pt x="2134" y="83"/>
                  <a:pt x="2135" y="86"/>
                  <a:pt x="2139" y="86"/>
                </a:cubicBezTo>
                <a:cubicBezTo>
                  <a:pt x="2138" y="87"/>
                  <a:pt x="2138" y="89"/>
                  <a:pt x="2136" y="90"/>
                </a:cubicBezTo>
                <a:lnTo>
                  <a:pt x="2135" y="90"/>
                </a:lnTo>
                <a:lnTo>
                  <a:pt x="2133" y="90"/>
                </a:lnTo>
                <a:lnTo>
                  <a:pt x="2133" y="92"/>
                </a:lnTo>
                <a:lnTo>
                  <a:pt x="2134" y="92"/>
                </a:lnTo>
                <a:lnTo>
                  <a:pt x="2134" y="95"/>
                </a:lnTo>
                <a:lnTo>
                  <a:pt x="2134" y="95"/>
                </a:lnTo>
                <a:lnTo>
                  <a:pt x="2133" y="95"/>
                </a:lnTo>
                <a:cubicBezTo>
                  <a:pt x="2132" y="95"/>
                  <a:pt x="2130" y="94"/>
                  <a:pt x="2128" y="93"/>
                </a:cubicBezTo>
                <a:lnTo>
                  <a:pt x="2128" y="92"/>
                </a:lnTo>
                <a:cubicBezTo>
                  <a:pt x="2127" y="100"/>
                  <a:pt x="2130" y="100"/>
                  <a:pt x="2135" y="99"/>
                </a:cubicBezTo>
                <a:lnTo>
                  <a:pt x="2135" y="99"/>
                </a:lnTo>
                <a:lnTo>
                  <a:pt x="2136" y="101"/>
                </a:lnTo>
                <a:cubicBezTo>
                  <a:pt x="2137" y="101"/>
                  <a:pt x="2138" y="102"/>
                  <a:pt x="2138" y="102"/>
                </a:cubicBezTo>
                <a:cubicBezTo>
                  <a:pt x="2136" y="107"/>
                  <a:pt x="2129" y="103"/>
                  <a:pt x="2124" y="104"/>
                </a:cubicBezTo>
                <a:cubicBezTo>
                  <a:pt x="2122" y="105"/>
                  <a:pt x="2124" y="111"/>
                  <a:pt x="2123" y="113"/>
                </a:cubicBezTo>
                <a:cubicBezTo>
                  <a:pt x="2134" y="115"/>
                  <a:pt x="2134" y="108"/>
                  <a:pt x="2143" y="111"/>
                </a:cubicBezTo>
                <a:cubicBezTo>
                  <a:pt x="2145" y="122"/>
                  <a:pt x="2140" y="133"/>
                  <a:pt x="2144" y="142"/>
                </a:cubicBezTo>
                <a:cubicBezTo>
                  <a:pt x="2148" y="136"/>
                  <a:pt x="2150" y="141"/>
                  <a:pt x="2153" y="135"/>
                </a:cubicBezTo>
                <a:cubicBezTo>
                  <a:pt x="2155" y="136"/>
                  <a:pt x="2155" y="140"/>
                  <a:pt x="2156" y="142"/>
                </a:cubicBezTo>
                <a:cubicBezTo>
                  <a:pt x="2160" y="137"/>
                  <a:pt x="2158" y="129"/>
                  <a:pt x="2157" y="123"/>
                </a:cubicBezTo>
                <a:cubicBezTo>
                  <a:pt x="2159" y="116"/>
                  <a:pt x="2165" y="100"/>
                  <a:pt x="2159" y="96"/>
                </a:cubicBezTo>
                <a:cubicBezTo>
                  <a:pt x="2157" y="98"/>
                  <a:pt x="2160" y="105"/>
                  <a:pt x="2154" y="104"/>
                </a:cubicBezTo>
                <a:cubicBezTo>
                  <a:pt x="2153" y="98"/>
                  <a:pt x="2157" y="97"/>
                  <a:pt x="2158" y="87"/>
                </a:cubicBezTo>
                <a:cubicBezTo>
                  <a:pt x="2169" y="96"/>
                  <a:pt x="2176" y="81"/>
                  <a:pt x="2183" y="76"/>
                </a:cubicBezTo>
                <a:cubicBezTo>
                  <a:pt x="2181" y="74"/>
                  <a:pt x="2181" y="71"/>
                  <a:pt x="2181" y="69"/>
                </a:cubicBezTo>
                <a:cubicBezTo>
                  <a:pt x="2183" y="68"/>
                  <a:pt x="2186" y="67"/>
                  <a:pt x="2188" y="67"/>
                </a:cubicBezTo>
                <a:cubicBezTo>
                  <a:pt x="2189" y="71"/>
                  <a:pt x="2193" y="73"/>
                  <a:pt x="2199" y="72"/>
                </a:cubicBezTo>
                <a:cubicBezTo>
                  <a:pt x="2201" y="68"/>
                  <a:pt x="2206" y="66"/>
                  <a:pt x="2210" y="65"/>
                </a:cubicBezTo>
                <a:cubicBezTo>
                  <a:pt x="2211" y="67"/>
                  <a:pt x="2213" y="68"/>
                  <a:pt x="2212" y="72"/>
                </a:cubicBezTo>
                <a:cubicBezTo>
                  <a:pt x="2216" y="73"/>
                  <a:pt x="2214" y="69"/>
                  <a:pt x="2217" y="70"/>
                </a:cubicBezTo>
                <a:cubicBezTo>
                  <a:pt x="2220" y="74"/>
                  <a:pt x="2223" y="79"/>
                  <a:pt x="2227" y="82"/>
                </a:cubicBezTo>
                <a:cubicBezTo>
                  <a:pt x="2228" y="80"/>
                  <a:pt x="2231" y="79"/>
                  <a:pt x="2231" y="84"/>
                </a:cubicBezTo>
                <a:cubicBezTo>
                  <a:pt x="2235" y="84"/>
                  <a:pt x="2233" y="79"/>
                  <a:pt x="2236" y="80"/>
                </a:cubicBezTo>
                <a:lnTo>
                  <a:pt x="2236" y="85"/>
                </a:lnTo>
                <a:cubicBezTo>
                  <a:pt x="2239" y="85"/>
                  <a:pt x="2245" y="82"/>
                  <a:pt x="2244" y="87"/>
                </a:cubicBezTo>
                <a:cubicBezTo>
                  <a:pt x="2248" y="86"/>
                  <a:pt x="2247" y="80"/>
                  <a:pt x="2251" y="80"/>
                </a:cubicBezTo>
                <a:cubicBezTo>
                  <a:pt x="2253" y="85"/>
                  <a:pt x="2254" y="90"/>
                  <a:pt x="2255" y="95"/>
                </a:cubicBezTo>
                <a:cubicBezTo>
                  <a:pt x="2258" y="95"/>
                  <a:pt x="2256" y="90"/>
                  <a:pt x="2258" y="88"/>
                </a:cubicBezTo>
                <a:cubicBezTo>
                  <a:pt x="2260" y="91"/>
                  <a:pt x="2259" y="96"/>
                  <a:pt x="2261" y="98"/>
                </a:cubicBezTo>
                <a:cubicBezTo>
                  <a:pt x="2264" y="98"/>
                  <a:pt x="2266" y="98"/>
                  <a:pt x="2269" y="98"/>
                </a:cubicBezTo>
                <a:lnTo>
                  <a:pt x="2269" y="85"/>
                </a:lnTo>
                <a:cubicBezTo>
                  <a:pt x="2277" y="86"/>
                  <a:pt x="2272" y="105"/>
                  <a:pt x="2269" y="108"/>
                </a:cubicBezTo>
                <a:cubicBezTo>
                  <a:pt x="2270" y="110"/>
                  <a:pt x="2275" y="108"/>
                  <a:pt x="2277" y="109"/>
                </a:cubicBezTo>
                <a:cubicBezTo>
                  <a:pt x="2272" y="104"/>
                  <a:pt x="2276" y="95"/>
                  <a:pt x="2275" y="86"/>
                </a:cubicBezTo>
                <a:cubicBezTo>
                  <a:pt x="2277" y="88"/>
                  <a:pt x="2293" y="91"/>
                  <a:pt x="2293" y="85"/>
                </a:cubicBezTo>
                <a:cubicBezTo>
                  <a:pt x="2296" y="84"/>
                  <a:pt x="2300" y="86"/>
                  <a:pt x="2301" y="83"/>
                </a:cubicBezTo>
                <a:cubicBezTo>
                  <a:pt x="2303" y="84"/>
                  <a:pt x="2302" y="86"/>
                  <a:pt x="2302" y="88"/>
                </a:cubicBezTo>
                <a:cubicBezTo>
                  <a:pt x="2304" y="88"/>
                  <a:pt x="2306" y="88"/>
                  <a:pt x="2307" y="88"/>
                </a:cubicBezTo>
                <a:cubicBezTo>
                  <a:pt x="2310" y="88"/>
                  <a:pt x="2307" y="83"/>
                  <a:pt x="2309" y="83"/>
                </a:cubicBezTo>
                <a:cubicBezTo>
                  <a:pt x="2315" y="83"/>
                  <a:pt x="2320" y="95"/>
                  <a:pt x="2325" y="87"/>
                </a:cubicBezTo>
                <a:cubicBezTo>
                  <a:pt x="2326" y="89"/>
                  <a:pt x="2329" y="89"/>
                  <a:pt x="2329" y="92"/>
                </a:cubicBezTo>
                <a:cubicBezTo>
                  <a:pt x="2326" y="91"/>
                  <a:pt x="2326" y="95"/>
                  <a:pt x="2326" y="91"/>
                </a:cubicBezTo>
                <a:cubicBezTo>
                  <a:pt x="2324" y="92"/>
                  <a:pt x="2323" y="94"/>
                  <a:pt x="2324" y="96"/>
                </a:cubicBezTo>
                <a:cubicBezTo>
                  <a:pt x="2328" y="93"/>
                  <a:pt x="2336" y="94"/>
                  <a:pt x="2340" y="89"/>
                </a:cubicBezTo>
                <a:cubicBezTo>
                  <a:pt x="2348" y="95"/>
                  <a:pt x="2355" y="102"/>
                  <a:pt x="2363" y="108"/>
                </a:cubicBezTo>
                <a:cubicBezTo>
                  <a:pt x="2366" y="108"/>
                  <a:pt x="2365" y="104"/>
                  <a:pt x="2366" y="102"/>
                </a:cubicBezTo>
                <a:cubicBezTo>
                  <a:pt x="2373" y="100"/>
                  <a:pt x="2377" y="107"/>
                  <a:pt x="2382" y="103"/>
                </a:cubicBezTo>
                <a:cubicBezTo>
                  <a:pt x="2377" y="99"/>
                  <a:pt x="2389" y="98"/>
                  <a:pt x="2392" y="95"/>
                </a:cubicBezTo>
                <a:cubicBezTo>
                  <a:pt x="2391" y="98"/>
                  <a:pt x="2396" y="98"/>
                  <a:pt x="2394" y="95"/>
                </a:cubicBezTo>
                <a:cubicBezTo>
                  <a:pt x="2397" y="95"/>
                  <a:pt x="2397" y="98"/>
                  <a:pt x="2398" y="98"/>
                </a:cubicBezTo>
                <a:cubicBezTo>
                  <a:pt x="2407" y="95"/>
                  <a:pt x="2398" y="72"/>
                  <a:pt x="2406" y="68"/>
                </a:cubicBezTo>
                <a:cubicBezTo>
                  <a:pt x="2400" y="60"/>
                  <a:pt x="2397" y="51"/>
                  <a:pt x="2395" y="42"/>
                </a:cubicBezTo>
                <a:cubicBezTo>
                  <a:pt x="2392" y="41"/>
                  <a:pt x="2388" y="41"/>
                  <a:pt x="2385" y="39"/>
                </a:cubicBezTo>
                <a:cubicBezTo>
                  <a:pt x="2388" y="34"/>
                  <a:pt x="2389" y="28"/>
                  <a:pt x="2388" y="23"/>
                </a:cubicBezTo>
                <a:cubicBezTo>
                  <a:pt x="2390" y="23"/>
                  <a:pt x="2389" y="26"/>
                  <a:pt x="2390" y="26"/>
                </a:cubicBezTo>
                <a:cubicBezTo>
                  <a:pt x="2392" y="23"/>
                  <a:pt x="2393" y="19"/>
                  <a:pt x="2392" y="16"/>
                </a:cubicBezTo>
                <a:cubicBezTo>
                  <a:pt x="2397" y="15"/>
                  <a:pt x="2407" y="9"/>
                  <a:pt x="2414" y="11"/>
                </a:cubicBezTo>
                <a:cubicBezTo>
                  <a:pt x="2416" y="10"/>
                  <a:pt x="2418" y="9"/>
                  <a:pt x="2417" y="6"/>
                </a:cubicBezTo>
                <a:cubicBezTo>
                  <a:pt x="2421" y="7"/>
                  <a:pt x="2423" y="6"/>
                  <a:pt x="2428" y="6"/>
                </a:cubicBezTo>
                <a:cubicBezTo>
                  <a:pt x="2430" y="5"/>
                  <a:pt x="2431" y="3"/>
                  <a:pt x="2432" y="1"/>
                </a:cubicBezTo>
                <a:cubicBezTo>
                  <a:pt x="2433" y="3"/>
                  <a:pt x="2437" y="4"/>
                  <a:pt x="2439" y="6"/>
                </a:cubicBezTo>
                <a:cubicBezTo>
                  <a:pt x="2440" y="4"/>
                  <a:pt x="2441" y="2"/>
                  <a:pt x="2443" y="1"/>
                </a:cubicBezTo>
                <a:cubicBezTo>
                  <a:pt x="2444" y="1"/>
                  <a:pt x="2445" y="2"/>
                  <a:pt x="2446" y="3"/>
                </a:cubicBezTo>
                <a:cubicBezTo>
                  <a:pt x="2445" y="3"/>
                  <a:pt x="2445" y="4"/>
                  <a:pt x="2446" y="4"/>
                </a:cubicBezTo>
                <a:cubicBezTo>
                  <a:pt x="2447" y="6"/>
                  <a:pt x="2448" y="6"/>
                  <a:pt x="2449" y="4"/>
                </a:cubicBezTo>
                <a:cubicBezTo>
                  <a:pt x="2449" y="5"/>
                  <a:pt x="2450" y="5"/>
                  <a:pt x="2450" y="5"/>
                </a:cubicBezTo>
                <a:cubicBezTo>
                  <a:pt x="2449" y="6"/>
                  <a:pt x="2448" y="7"/>
                  <a:pt x="2448" y="9"/>
                </a:cubicBezTo>
                <a:cubicBezTo>
                  <a:pt x="2452" y="11"/>
                  <a:pt x="2452" y="15"/>
                  <a:pt x="2456" y="14"/>
                </a:cubicBezTo>
                <a:cubicBezTo>
                  <a:pt x="2456" y="9"/>
                  <a:pt x="2459" y="13"/>
                  <a:pt x="2462" y="11"/>
                </a:cubicBezTo>
                <a:cubicBezTo>
                  <a:pt x="2462" y="9"/>
                  <a:pt x="2462" y="6"/>
                  <a:pt x="2461" y="4"/>
                </a:cubicBezTo>
                <a:lnTo>
                  <a:pt x="2462" y="2"/>
                </a:lnTo>
                <a:cubicBezTo>
                  <a:pt x="2468" y="3"/>
                  <a:pt x="2472" y="-3"/>
                  <a:pt x="2474" y="5"/>
                </a:cubicBezTo>
                <a:cubicBezTo>
                  <a:pt x="2473" y="6"/>
                  <a:pt x="2468" y="4"/>
                  <a:pt x="2464" y="5"/>
                </a:cubicBezTo>
                <a:cubicBezTo>
                  <a:pt x="2466" y="12"/>
                  <a:pt x="2471" y="14"/>
                  <a:pt x="2472" y="18"/>
                </a:cubicBezTo>
                <a:cubicBezTo>
                  <a:pt x="2474" y="12"/>
                  <a:pt x="2479" y="20"/>
                  <a:pt x="2475" y="22"/>
                </a:cubicBezTo>
                <a:cubicBezTo>
                  <a:pt x="2479" y="20"/>
                  <a:pt x="2482" y="20"/>
                  <a:pt x="2486" y="20"/>
                </a:cubicBezTo>
                <a:lnTo>
                  <a:pt x="2486" y="23"/>
                </a:lnTo>
                <a:cubicBezTo>
                  <a:pt x="2490" y="20"/>
                  <a:pt x="2489" y="23"/>
                  <a:pt x="2493" y="24"/>
                </a:cubicBezTo>
                <a:cubicBezTo>
                  <a:pt x="2495" y="23"/>
                  <a:pt x="2492" y="18"/>
                  <a:pt x="2495" y="18"/>
                </a:cubicBezTo>
                <a:cubicBezTo>
                  <a:pt x="2498" y="18"/>
                  <a:pt x="2501" y="17"/>
                  <a:pt x="2505" y="16"/>
                </a:cubicBezTo>
                <a:cubicBezTo>
                  <a:pt x="2504" y="22"/>
                  <a:pt x="2512" y="20"/>
                  <a:pt x="2513" y="22"/>
                </a:cubicBezTo>
                <a:cubicBezTo>
                  <a:pt x="2513" y="25"/>
                  <a:pt x="2514" y="26"/>
                  <a:pt x="2512" y="27"/>
                </a:cubicBezTo>
                <a:cubicBezTo>
                  <a:pt x="2512" y="27"/>
                  <a:pt x="2512" y="27"/>
                  <a:pt x="2511" y="27"/>
                </a:cubicBezTo>
                <a:cubicBezTo>
                  <a:pt x="2509" y="26"/>
                  <a:pt x="2506" y="28"/>
                  <a:pt x="2505" y="31"/>
                </a:cubicBezTo>
                <a:cubicBezTo>
                  <a:pt x="2512" y="28"/>
                  <a:pt x="2514" y="35"/>
                  <a:pt x="2521" y="31"/>
                </a:cubicBezTo>
                <a:cubicBezTo>
                  <a:pt x="2521" y="33"/>
                  <a:pt x="2522" y="33"/>
                  <a:pt x="2522" y="35"/>
                </a:cubicBezTo>
                <a:cubicBezTo>
                  <a:pt x="2516" y="30"/>
                  <a:pt x="2517" y="41"/>
                  <a:pt x="2511" y="39"/>
                </a:cubicBezTo>
                <a:cubicBezTo>
                  <a:pt x="2511" y="43"/>
                  <a:pt x="2515" y="43"/>
                  <a:pt x="2517" y="44"/>
                </a:cubicBezTo>
                <a:cubicBezTo>
                  <a:pt x="2517" y="43"/>
                  <a:pt x="2517" y="42"/>
                  <a:pt x="2518" y="41"/>
                </a:cubicBezTo>
                <a:cubicBezTo>
                  <a:pt x="2519" y="39"/>
                  <a:pt x="2522" y="39"/>
                  <a:pt x="2524" y="40"/>
                </a:cubicBezTo>
                <a:cubicBezTo>
                  <a:pt x="2523" y="42"/>
                  <a:pt x="2521" y="44"/>
                  <a:pt x="2523" y="46"/>
                </a:cubicBezTo>
                <a:cubicBezTo>
                  <a:pt x="2527" y="46"/>
                  <a:pt x="2527" y="44"/>
                  <a:pt x="2529" y="43"/>
                </a:cubicBezTo>
                <a:cubicBezTo>
                  <a:pt x="2526" y="43"/>
                  <a:pt x="2525" y="39"/>
                  <a:pt x="2528" y="39"/>
                </a:cubicBezTo>
                <a:cubicBezTo>
                  <a:pt x="2530" y="42"/>
                  <a:pt x="2534" y="41"/>
                  <a:pt x="2534" y="45"/>
                </a:cubicBezTo>
                <a:cubicBezTo>
                  <a:pt x="2533" y="47"/>
                  <a:pt x="2536" y="52"/>
                  <a:pt x="2533" y="56"/>
                </a:cubicBezTo>
                <a:cubicBezTo>
                  <a:pt x="2536" y="56"/>
                  <a:pt x="2536" y="60"/>
                  <a:pt x="2540" y="60"/>
                </a:cubicBezTo>
                <a:cubicBezTo>
                  <a:pt x="2542" y="58"/>
                  <a:pt x="2543" y="56"/>
                  <a:pt x="2546" y="56"/>
                </a:cubicBezTo>
                <a:cubicBezTo>
                  <a:pt x="2546" y="57"/>
                  <a:pt x="2546" y="59"/>
                  <a:pt x="2547" y="59"/>
                </a:cubicBezTo>
                <a:cubicBezTo>
                  <a:pt x="2548" y="57"/>
                  <a:pt x="2549" y="59"/>
                  <a:pt x="2552" y="59"/>
                </a:cubicBezTo>
                <a:cubicBezTo>
                  <a:pt x="2553" y="55"/>
                  <a:pt x="2549" y="58"/>
                  <a:pt x="2550" y="55"/>
                </a:cubicBezTo>
                <a:cubicBezTo>
                  <a:pt x="2561" y="58"/>
                  <a:pt x="2553" y="61"/>
                  <a:pt x="2550" y="65"/>
                </a:cubicBezTo>
                <a:cubicBezTo>
                  <a:pt x="2544" y="64"/>
                  <a:pt x="2538" y="65"/>
                  <a:pt x="2533" y="68"/>
                </a:cubicBezTo>
                <a:cubicBezTo>
                  <a:pt x="2537" y="70"/>
                  <a:pt x="2542" y="70"/>
                  <a:pt x="2545" y="67"/>
                </a:cubicBezTo>
                <a:cubicBezTo>
                  <a:pt x="2545" y="70"/>
                  <a:pt x="2549" y="68"/>
                  <a:pt x="2549" y="71"/>
                </a:cubicBezTo>
                <a:cubicBezTo>
                  <a:pt x="2547" y="74"/>
                  <a:pt x="2549" y="80"/>
                  <a:pt x="2550" y="82"/>
                </a:cubicBezTo>
                <a:cubicBezTo>
                  <a:pt x="2549" y="85"/>
                  <a:pt x="2549" y="89"/>
                  <a:pt x="2546" y="89"/>
                </a:cubicBezTo>
                <a:cubicBezTo>
                  <a:pt x="2544" y="84"/>
                  <a:pt x="2536" y="84"/>
                  <a:pt x="2533" y="80"/>
                </a:cubicBezTo>
                <a:cubicBezTo>
                  <a:pt x="2533" y="84"/>
                  <a:pt x="2535" y="89"/>
                  <a:pt x="2532" y="91"/>
                </a:cubicBezTo>
                <a:cubicBezTo>
                  <a:pt x="2530" y="91"/>
                  <a:pt x="2531" y="87"/>
                  <a:pt x="2529" y="87"/>
                </a:cubicBezTo>
                <a:cubicBezTo>
                  <a:pt x="2529" y="90"/>
                  <a:pt x="2525" y="97"/>
                  <a:pt x="2528" y="97"/>
                </a:cubicBezTo>
                <a:cubicBezTo>
                  <a:pt x="2529" y="95"/>
                  <a:pt x="2531" y="93"/>
                  <a:pt x="2533" y="92"/>
                </a:cubicBezTo>
                <a:cubicBezTo>
                  <a:pt x="2536" y="95"/>
                  <a:pt x="2540" y="97"/>
                  <a:pt x="2543" y="99"/>
                </a:cubicBezTo>
                <a:cubicBezTo>
                  <a:pt x="2543" y="103"/>
                  <a:pt x="2540" y="104"/>
                  <a:pt x="2539" y="106"/>
                </a:cubicBezTo>
                <a:cubicBezTo>
                  <a:pt x="2534" y="108"/>
                  <a:pt x="2534" y="102"/>
                  <a:pt x="2533" y="106"/>
                </a:cubicBezTo>
                <a:cubicBezTo>
                  <a:pt x="2536" y="105"/>
                  <a:pt x="2535" y="115"/>
                  <a:pt x="2533" y="114"/>
                </a:cubicBezTo>
                <a:cubicBezTo>
                  <a:pt x="2533" y="112"/>
                  <a:pt x="2533" y="110"/>
                  <a:pt x="2531" y="111"/>
                </a:cubicBezTo>
                <a:cubicBezTo>
                  <a:pt x="2529" y="117"/>
                  <a:pt x="2537" y="114"/>
                  <a:pt x="2537" y="118"/>
                </a:cubicBezTo>
                <a:cubicBezTo>
                  <a:pt x="2537" y="121"/>
                  <a:pt x="2532" y="118"/>
                  <a:pt x="2534" y="122"/>
                </a:cubicBezTo>
                <a:cubicBezTo>
                  <a:pt x="2536" y="124"/>
                  <a:pt x="2541" y="122"/>
                  <a:pt x="2539" y="128"/>
                </a:cubicBezTo>
                <a:cubicBezTo>
                  <a:pt x="2542" y="129"/>
                  <a:pt x="2543" y="127"/>
                  <a:pt x="2545" y="127"/>
                </a:cubicBezTo>
                <a:cubicBezTo>
                  <a:pt x="2546" y="126"/>
                  <a:pt x="2544" y="122"/>
                  <a:pt x="2546" y="122"/>
                </a:cubicBezTo>
                <a:cubicBezTo>
                  <a:pt x="2550" y="122"/>
                  <a:pt x="2551" y="124"/>
                  <a:pt x="2553" y="125"/>
                </a:cubicBezTo>
                <a:lnTo>
                  <a:pt x="2553" y="135"/>
                </a:lnTo>
                <a:cubicBezTo>
                  <a:pt x="2552" y="133"/>
                  <a:pt x="2547" y="131"/>
                  <a:pt x="2545" y="134"/>
                </a:cubicBezTo>
                <a:cubicBezTo>
                  <a:pt x="2546" y="134"/>
                  <a:pt x="2546" y="135"/>
                  <a:pt x="2547" y="135"/>
                </a:cubicBezTo>
                <a:cubicBezTo>
                  <a:pt x="2550" y="138"/>
                  <a:pt x="2556" y="137"/>
                  <a:pt x="2558" y="133"/>
                </a:cubicBezTo>
                <a:cubicBezTo>
                  <a:pt x="2557" y="132"/>
                  <a:pt x="2555" y="133"/>
                  <a:pt x="2555" y="132"/>
                </a:cubicBezTo>
                <a:cubicBezTo>
                  <a:pt x="2556" y="131"/>
                  <a:pt x="2556" y="127"/>
                  <a:pt x="2558" y="128"/>
                </a:cubicBezTo>
                <a:cubicBezTo>
                  <a:pt x="2561" y="130"/>
                  <a:pt x="2560" y="134"/>
                  <a:pt x="2565" y="133"/>
                </a:cubicBezTo>
                <a:cubicBezTo>
                  <a:pt x="2565" y="129"/>
                  <a:pt x="2562" y="130"/>
                  <a:pt x="2562" y="127"/>
                </a:cubicBezTo>
                <a:cubicBezTo>
                  <a:pt x="2564" y="127"/>
                  <a:pt x="2564" y="124"/>
                  <a:pt x="2567" y="124"/>
                </a:cubicBezTo>
                <a:cubicBezTo>
                  <a:pt x="2566" y="130"/>
                  <a:pt x="2568" y="132"/>
                  <a:pt x="2570" y="135"/>
                </a:cubicBezTo>
                <a:lnTo>
                  <a:pt x="2566" y="135"/>
                </a:lnTo>
                <a:cubicBezTo>
                  <a:pt x="2566" y="138"/>
                  <a:pt x="2564" y="139"/>
                  <a:pt x="2564" y="142"/>
                </a:cubicBezTo>
                <a:cubicBezTo>
                  <a:pt x="2566" y="141"/>
                  <a:pt x="2572" y="143"/>
                  <a:pt x="2573" y="140"/>
                </a:cubicBezTo>
                <a:cubicBezTo>
                  <a:pt x="2571" y="139"/>
                  <a:pt x="2569" y="138"/>
                  <a:pt x="2570" y="135"/>
                </a:cubicBezTo>
                <a:cubicBezTo>
                  <a:pt x="2578" y="134"/>
                  <a:pt x="2575" y="140"/>
                  <a:pt x="2578" y="143"/>
                </a:cubicBezTo>
                <a:cubicBezTo>
                  <a:pt x="2580" y="138"/>
                  <a:pt x="2584" y="141"/>
                  <a:pt x="2590" y="141"/>
                </a:cubicBezTo>
                <a:cubicBezTo>
                  <a:pt x="2593" y="139"/>
                  <a:pt x="2586" y="136"/>
                  <a:pt x="2590" y="133"/>
                </a:cubicBezTo>
                <a:cubicBezTo>
                  <a:pt x="2594" y="136"/>
                  <a:pt x="2596" y="142"/>
                  <a:pt x="2600" y="146"/>
                </a:cubicBezTo>
                <a:cubicBezTo>
                  <a:pt x="2603" y="145"/>
                  <a:pt x="2610" y="144"/>
                  <a:pt x="2611" y="147"/>
                </a:cubicBezTo>
                <a:cubicBezTo>
                  <a:pt x="2611" y="145"/>
                  <a:pt x="2609" y="145"/>
                  <a:pt x="2610" y="142"/>
                </a:cubicBezTo>
                <a:cubicBezTo>
                  <a:pt x="2614" y="143"/>
                  <a:pt x="2615" y="141"/>
                  <a:pt x="2618" y="141"/>
                </a:cubicBezTo>
                <a:cubicBezTo>
                  <a:pt x="2620" y="146"/>
                  <a:pt x="2628" y="146"/>
                  <a:pt x="2631" y="150"/>
                </a:cubicBezTo>
                <a:cubicBezTo>
                  <a:pt x="2632" y="148"/>
                  <a:pt x="2633" y="145"/>
                  <a:pt x="2632" y="142"/>
                </a:cubicBezTo>
                <a:cubicBezTo>
                  <a:pt x="2630" y="140"/>
                  <a:pt x="2626" y="141"/>
                  <a:pt x="2626" y="137"/>
                </a:cubicBezTo>
                <a:cubicBezTo>
                  <a:pt x="2629" y="137"/>
                  <a:pt x="2630" y="139"/>
                  <a:pt x="2634" y="139"/>
                </a:cubicBezTo>
                <a:cubicBezTo>
                  <a:pt x="2634" y="140"/>
                  <a:pt x="2634" y="142"/>
                  <a:pt x="2635" y="142"/>
                </a:cubicBezTo>
                <a:cubicBezTo>
                  <a:pt x="2646" y="140"/>
                  <a:pt x="2658" y="147"/>
                  <a:pt x="2667" y="150"/>
                </a:cubicBezTo>
                <a:cubicBezTo>
                  <a:pt x="2667" y="151"/>
                  <a:pt x="2666" y="151"/>
                  <a:pt x="2666" y="153"/>
                </a:cubicBezTo>
                <a:cubicBezTo>
                  <a:pt x="2670" y="153"/>
                  <a:pt x="2671" y="155"/>
                  <a:pt x="2674" y="155"/>
                </a:cubicBezTo>
                <a:cubicBezTo>
                  <a:pt x="2675" y="152"/>
                  <a:pt x="2674" y="151"/>
                  <a:pt x="2673" y="150"/>
                </a:cubicBezTo>
                <a:cubicBezTo>
                  <a:pt x="2678" y="149"/>
                  <a:pt x="2680" y="145"/>
                  <a:pt x="2683" y="143"/>
                </a:cubicBezTo>
                <a:cubicBezTo>
                  <a:pt x="2683" y="145"/>
                  <a:pt x="2682" y="147"/>
                  <a:pt x="2685" y="146"/>
                </a:cubicBezTo>
                <a:cubicBezTo>
                  <a:pt x="2684" y="139"/>
                  <a:pt x="2691" y="142"/>
                  <a:pt x="2694" y="139"/>
                </a:cubicBezTo>
                <a:cubicBezTo>
                  <a:pt x="2691" y="139"/>
                  <a:pt x="2690" y="138"/>
                  <a:pt x="2691" y="135"/>
                </a:cubicBezTo>
                <a:cubicBezTo>
                  <a:pt x="2694" y="135"/>
                  <a:pt x="2698" y="134"/>
                  <a:pt x="2698" y="137"/>
                </a:cubicBezTo>
                <a:cubicBezTo>
                  <a:pt x="2694" y="138"/>
                  <a:pt x="2695" y="140"/>
                  <a:pt x="2697" y="142"/>
                </a:cubicBezTo>
                <a:cubicBezTo>
                  <a:pt x="2701" y="141"/>
                  <a:pt x="2701" y="137"/>
                  <a:pt x="2705" y="136"/>
                </a:cubicBezTo>
                <a:cubicBezTo>
                  <a:pt x="2706" y="143"/>
                  <a:pt x="2715" y="139"/>
                  <a:pt x="2716" y="135"/>
                </a:cubicBezTo>
                <a:cubicBezTo>
                  <a:pt x="2717" y="143"/>
                  <a:pt x="2724" y="138"/>
                  <a:pt x="2721" y="145"/>
                </a:cubicBezTo>
                <a:cubicBezTo>
                  <a:pt x="2725" y="140"/>
                  <a:pt x="2729" y="140"/>
                  <a:pt x="2737" y="141"/>
                </a:cubicBezTo>
                <a:cubicBezTo>
                  <a:pt x="2739" y="142"/>
                  <a:pt x="2737" y="147"/>
                  <a:pt x="2739" y="148"/>
                </a:cubicBezTo>
                <a:cubicBezTo>
                  <a:pt x="2745" y="145"/>
                  <a:pt x="2738" y="140"/>
                  <a:pt x="2739" y="138"/>
                </a:cubicBezTo>
                <a:cubicBezTo>
                  <a:pt x="2742" y="131"/>
                  <a:pt x="2750" y="137"/>
                  <a:pt x="2755" y="137"/>
                </a:cubicBezTo>
                <a:cubicBezTo>
                  <a:pt x="2755" y="129"/>
                  <a:pt x="2763" y="135"/>
                  <a:pt x="2764" y="129"/>
                </a:cubicBezTo>
                <a:cubicBezTo>
                  <a:pt x="2767" y="130"/>
                  <a:pt x="2766" y="134"/>
                  <a:pt x="2764" y="135"/>
                </a:cubicBezTo>
                <a:cubicBezTo>
                  <a:pt x="2770" y="135"/>
                  <a:pt x="2779" y="133"/>
                  <a:pt x="2788" y="133"/>
                </a:cubicBezTo>
                <a:cubicBezTo>
                  <a:pt x="2786" y="135"/>
                  <a:pt x="2789" y="137"/>
                  <a:pt x="2791" y="138"/>
                </a:cubicBezTo>
                <a:cubicBezTo>
                  <a:pt x="2791" y="136"/>
                  <a:pt x="2790" y="133"/>
                  <a:pt x="2793" y="134"/>
                </a:cubicBezTo>
                <a:cubicBezTo>
                  <a:pt x="2795" y="137"/>
                  <a:pt x="2796" y="141"/>
                  <a:pt x="2800" y="142"/>
                </a:cubicBezTo>
                <a:cubicBezTo>
                  <a:pt x="2802" y="139"/>
                  <a:pt x="2802" y="135"/>
                  <a:pt x="2800" y="131"/>
                </a:cubicBezTo>
                <a:lnTo>
                  <a:pt x="2792" y="131"/>
                </a:lnTo>
                <a:cubicBezTo>
                  <a:pt x="2793" y="127"/>
                  <a:pt x="2788" y="128"/>
                  <a:pt x="2789" y="125"/>
                </a:cubicBezTo>
                <a:cubicBezTo>
                  <a:pt x="2784" y="124"/>
                  <a:pt x="2780" y="130"/>
                  <a:pt x="2775" y="126"/>
                </a:cubicBezTo>
                <a:cubicBezTo>
                  <a:pt x="2774" y="124"/>
                  <a:pt x="2774" y="123"/>
                  <a:pt x="2776" y="123"/>
                </a:cubicBezTo>
                <a:cubicBezTo>
                  <a:pt x="2776" y="125"/>
                  <a:pt x="2777" y="125"/>
                  <a:pt x="2779" y="125"/>
                </a:cubicBezTo>
                <a:cubicBezTo>
                  <a:pt x="2780" y="124"/>
                  <a:pt x="2779" y="123"/>
                  <a:pt x="2780" y="123"/>
                </a:cubicBezTo>
                <a:cubicBezTo>
                  <a:pt x="2781" y="120"/>
                  <a:pt x="2779" y="120"/>
                  <a:pt x="2778" y="119"/>
                </a:cubicBezTo>
                <a:cubicBezTo>
                  <a:pt x="2782" y="120"/>
                  <a:pt x="2783" y="115"/>
                  <a:pt x="2789" y="115"/>
                </a:cubicBezTo>
                <a:lnTo>
                  <a:pt x="2789" y="118"/>
                </a:lnTo>
                <a:cubicBezTo>
                  <a:pt x="2791" y="117"/>
                  <a:pt x="2797" y="120"/>
                  <a:pt x="2797" y="116"/>
                </a:cubicBezTo>
                <a:cubicBezTo>
                  <a:pt x="2794" y="116"/>
                  <a:pt x="2790" y="117"/>
                  <a:pt x="2790" y="114"/>
                </a:cubicBezTo>
                <a:cubicBezTo>
                  <a:pt x="2796" y="114"/>
                  <a:pt x="2805" y="115"/>
                  <a:pt x="2805" y="117"/>
                </a:cubicBezTo>
                <a:cubicBezTo>
                  <a:pt x="2806" y="109"/>
                  <a:pt x="2810" y="119"/>
                  <a:pt x="2818" y="116"/>
                </a:cubicBezTo>
                <a:lnTo>
                  <a:pt x="2818" y="121"/>
                </a:lnTo>
                <a:cubicBezTo>
                  <a:pt x="2821" y="122"/>
                  <a:pt x="2821" y="120"/>
                  <a:pt x="2825" y="119"/>
                </a:cubicBezTo>
                <a:cubicBezTo>
                  <a:pt x="2826" y="124"/>
                  <a:pt x="2832" y="122"/>
                  <a:pt x="2832" y="128"/>
                </a:cubicBezTo>
                <a:cubicBezTo>
                  <a:pt x="2836" y="127"/>
                  <a:pt x="2841" y="127"/>
                  <a:pt x="2845" y="127"/>
                </a:cubicBezTo>
                <a:cubicBezTo>
                  <a:pt x="2847" y="131"/>
                  <a:pt x="2852" y="132"/>
                  <a:pt x="2854" y="134"/>
                </a:cubicBezTo>
                <a:cubicBezTo>
                  <a:pt x="2851" y="132"/>
                  <a:pt x="2860" y="129"/>
                  <a:pt x="2856" y="127"/>
                </a:cubicBezTo>
                <a:cubicBezTo>
                  <a:pt x="2855" y="129"/>
                  <a:pt x="2853" y="129"/>
                  <a:pt x="2851" y="129"/>
                </a:cubicBezTo>
                <a:cubicBezTo>
                  <a:pt x="2851" y="127"/>
                  <a:pt x="2852" y="127"/>
                  <a:pt x="2852" y="125"/>
                </a:cubicBezTo>
                <a:cubicBezTo>
                  <a:pt x="2848" y="124"/>
                  <a:pt x="2848" y="127"/>
                  <a:pt x="2845" y="127"/>
                </a:cubicBezTo>
                <a:cubicBezTo>
                  <a:pt x="2846" y="121"/>
                  <a:pt x="2840" y="122"/>
                  <a:pt x="2841" y="116"/>
                </a:cubicBezTo>
                <a:cubicBezTo>
                  <a:pt x="2845" y="119"/>
                  <a:pt x="2846" y="115"/>
                  <a:pt x="2849" y="114"/>
                </a:cubicBezTo>
                <a:cubicBezTo>
                  <a:pt x="2853" y="115"/>
                  <a:pt x="2854" y="118"/>
                  <a:pt x="2857" y="120"/>
                </a:cubicBezTo>
                <a:cubicBezTo>
                  <a:pt x="2860" y="119"/>
                  <a:pt x="2859" y="114"/>
                  <a:pt x="2861" y="113"/>
                </a:cubicBezTo>
                <a:cubicBezTo>
                  <a:pt x="2862" y="113"/>
                  <a:pt x="2862" y="113"/>
                  <a:pt x="2862" y="113"/>
                </a:cubicBezTo>
                <a:cubicBezTo>
                  <a:pt x="2867" y="115"/>
                  <a:pt x="2873" y="112"/>
                  <a:pt x="2874" y="106"/>
                </a:cubicBezTo>
                <a:cubicBezTo>
                  <a:pt x="2880" y="106"/>
                  <a:pt x="2885" y="108"/>
                  <a:pt x="2890" y="112"/>
                </a:cubicBezTo>
                <a:cubicBezTo>
                  <a:pt x="2887" y="114"/>
                  <a:pt x="2886" y="116"/>
                  <a:pt x="2889" y="119"/>
                </a:cubicBezTo>
                <a:cubicBezTo>
                  <a:pt x="2892" y="115"/>
                  <a:pt x="2896" y="118"/>
                  <a:pt x="2897" y="109"/>
                </a:cubicBezTo>
                <a:cubicBezTo>
                  <a:pt x="2896" y="108"/>
                  <a:pt x="2893" y="111"/>
                  <a:pt x="2894" y="106"/>
                </a:cubicBezTo>
                <a:cubicBezTo>
                  <a:pt x="2900" y="105"/>
                  <a:pt x="2902" y="108"/>
                  <a:pt x="2908" y="107"/>
                </a:cubicBezTo>
                <a:cubicBezTo>
                  <a:pt x="2905" y="103"/>
                  <a:pt x="2910" y="103"/>
                  <a:pt x="2910" y="99"/>
                </a:cubicBezTo>
                <a:cubicBezTo>
                  <a:pt x="2908" y="98"/>
                  <a:pt x="2906" y="99"/>
                  <a:pt x="2906" y="97"/>
                </a:cubicBezTo>
                <a:cubicBezTo>
                  <a:pt x="2907" y="96"/>
                  <a:pt x="2910" y="95"/>
                  <a:pt x="2911" y="93"/>
                </a:cubicBezTo>
                <a:cubicBezTo>
                  <a:pt x="2912" y="97"/>
                  <a:pt x="2913" y="101"/>
                  <a:pt x="2918" y="102"/>
                </a:cubicBezTo>
                <a:cubicBezTo>
                  <a:pt x="2921" y="102"/>
                  <a:pt x="2919" y="97"/>
                  <a:pt x="2923" y="99"/>
                </a:cubicBezTo>
                <a:cubicBezTo>
                  <a:pt x="2926" y="101"/>
                  <a:pt x="2927" y="106"/>
                  <a:pt x="2930" y="107"/>
                </a:cubicBezTo>
                <a:cubicBezTo>
                  <a:pt x="2934" y="104"/>
                  <a:pt x="2933" y="100"/>
                  <a:pt x="2931" y="95"/>
                </a:cubicBezTo>
                <a:cubicBezTo>
                  <a:pt x="2929" y="95"/>
                  <a:pt x="2927" y="102"/>
                  <a:pt x="2924" y="98"/>
                </a:cubicBezTo>
                <a:cubicBezTo>
                  <a:pt x="2926" y="95"/>
                  <a:pt x="2929" y="91"/>
                  <a:pt x="2930" y="88"/>
                </a:cubicBezTo>
                <a:cubicBezTo>
                  <a:pt x="2933" y="93"/>
                  <a:pt x="2936" y="95"/>
                  <a:pt x="2934" y="103"/>
                </a:cubicBezTo>
                <a:cubicBezTo>
                  <a:pt x="2939" y="103"/>
                  <a:pt x="2943" y="103"/>
                  <a:pt x="2943" y="106"/>
                </a:cubicBezTo>
                <a:cubicBezTo>
                  <a:pt x="2947" y="101"/>
                  <a:pt x="2950" y="110"/>
                  <a:pt x="2956" y="109"/>
                </a:cubicBezTo>
                <a:cubicBezTo>
                  <a:pt x="2958" y="102"/>
                  <a:pt x="2961" y="97"/>
                  <a:pt x="2964" y="90"/>
                </a:cubicBezTo>
                <a:cubicBezTo>
                  <a:pt x="2960" y="93"/>
                  <a:pt x="2955" y="93"/>
                  <a:pt x="2951" y="92"/>
                </a:cubicBezTo>
                <a:cubicBezTo>
                  <a:pt x="2951" y="90"/>
                  <a:pt x="2949" y="86"/>
                  <a:pt x="2952" y="86"/>
                </a:cubicBezTo>
                <a:cubicBezTo>
                  <a:pt x="2951" y="88"/>
                  <a:pt x="2953" y="88"/>
                  <a:pt x="2953" y="90"/>
                </a:cubicBezTo>
                <a:lnTo>
                  <a:pt x="2959" y="90"/>
                </a:lnTo>
                <a:cubicBezTo>
                  <a:pt x="2959" y="88"/>
                  <a:pt x="2958" y="86"/>
                  <a:pt x="2960" y="86"/>
                </a:cubicBezTo>
                <a:cubicBezTo>
                  <a:pt x="2965" y="91"/>
                  <a:pt x="2971" y="87"/>
                  <a:pt x="2975" y="83"/>
                </a:cubicBezTo>
                <a:cubicBezTo>
                  <a:pt x="2975" y="85"/>
                  <a:pt x="2975" y="87"/>
                  <a:pt x="2976" y="87"/>
                </a:cubicBezTo>
                <a:cubicBezTo>
                  <a:pt x="2979" y="85"/>
                  <a:pt x="2977" y="79"/>
                  <a:pt x="2981" y="79"/>
                </a:cubicBezTo>
                <a:cubicBezTo>
                  <a:pt x="2982" y="82"/>
                  <a:pt x="2983" y="84"/>
                  <a:pt x="2984" y="87"/>
                </a:cubicBezTo>
                <a:cubicBezTo>
                  <a:pt x="2984" y="84"/>
                  <a:pt x="2985" y="83"/>
                  <a:pt x="2987" y="83"/>
                </a:cubicBezTo>
                <a:cubicBezTo>
                  <a:pt x="2988" y="85"/>
                  <a:pt x="2989" y="88"/>
                  <a:pt x="2988" y="90"/>
                </a:cubicBezTo>
                <a:cubicBezTo>
                  <a:pt x="2990" y="90"/>
                  <a:pt x="2993" y="91"/>
                  <a:pt x="2993" y="89"/>
                </a:cubicBezTo>
                <a:cubicBezTo>
                  <a:pt x="2991" y="89"/>
                  <a:pt x="2991" y="86"/>
                  <a:pt x="2991" y="84"/>
                </a:cubicBezTo>
                <a:cubicBezTo>
                  <a:pt x="2995" y="82"/>
                  <a:pt x="2999" y="81"/>
                  <a:pt x="3000" y="77"/>
                </a:cubicBezTo>
                <a:cubicBezTo>
                  <a:pt x="3001" y="79"/>
                  <a:pt x="3002" y="80"/>
                  <a:pt x="3002" y="81"/>
                </a:cubicBezTo>
                <a:cubicBezTo>
                  <a:pt x="2999" y="80"/>
                  <a:pt x="3000" y="83"/>
                  <a:pt x="2997" y="82"/>
                </a:cubicBezTo>
                <a:cubicBezTo>
                  <a:pt x="2997" y="85"/>
                  <a:pt x="2997" y="88"/>
                  <a:pt x="2999" y="88"/>
                </a:cubicBezTo>
                <a:cubicBezTo>
                  <a:pt x="2999" y="86"/>
                  <a:pt x="2999" y="83"/>
                  <a:pt x="3000" y="83"/>
                </a:cubicBezTo>
                <a:cubicBezTo>
                  <a:pt x="3004" y="87"/>
                  <a:pt x="3000" y="91"/>
                  <a:pt x="3003" y="93"/>
                </a:cubicBezTo>
                <a:cubicBezTo>
                  <a:pt x="3007" y="94"/>
                  <a:pt x="3006" y="90"/>
                  <a:pt x="3009" y="90"/>
                </a:cubicBezTo>
                <a:cubicBezTo>
                  <a:pt x="3010" y="94"/>
                  <a:pt x="3008" y="95"/>
                  <a:pt x="3006" y="97"/>
                </a:cubicBezTo>
                <a:cubicBezTo>
                  <a:pt x="3004" y="94"/>
                  <a:pt x="3001" y="98"/>
                  <a:pt x="3000" y="101"/>
                </a:cubicBezTo>
                <a:cubicBezTo>
                  <a:pt x="3004" y="103"/>
                  <a:pt x="3008" y="103"/>
                  <a:pt x="3008" y="108"/>
                </a:cubicBezTo>
                <a:cubicBezTo>
                  <a:pt x="3008" y="108"/>
                  <a:pt x="3008" y="107"/>
                  <a:pt x="3008" y="107"/>
                </a:cubicBezTo>
                <a:cubicBezTo>
                  <a:pt x="3008" y="105"/>
                  <a:pt x="3010" y="103"/>
                  <a:pt x="3012" y="103"/>
                </a:cubicBezTo>
                <a:cubicBezTo>
                  <a:pt x="3014" y="104"/>
                  <a:pt x="3015" y="110"/>
                  <a:pt x="3016" y="108"/>
                </a:cubicBezTo>
                <a:cubicBezTo>
                  <a:pt x="3013" y="104"/>
                  <a:pt x="3016" y="99"/>
                  <a:pt x="3018" y="97"/>
                </a:cubicBezTo>
                <a:cubicBezTo>
                  <a:pt x="3014" y="93"/>
                  <a:pt x="3009" y="89"/>
                  <a:pt x="3004" y="85"/>
                </a:cubicBezTo>
                <a:cubicBezTo>
                  <a:pt x="3004" y="76"/>
                  <a:pt x="3011" y="75"/>
                  <a:pt x="3016" y="71"/>
                </a:cubicBezTo>
                <a:cubicBezTo>
                  <a:pt x="3017" y="76"/>
                  <a:pt x="3022" y="80"/>
                  <a:pt x="3026" y="80"/>
                </a:cubicBezTo>
                <a:cubicBezTo>
                  <a:pt x="3027" y="74"/>
                  <a:pt x="3025" y="69"/>
                  <a:pt x="3022" y="64"/>
                </a:cubicBezTo>
                <a:cubicBezTo>
                  <a:pt x="3021" y="66"/>
                  <a:pt x="3022" y="70"/>
                  <a:pt x="3017" y="69"/>
                </a:cubicBezTo>
                <a:cubicBezTo>
                  <a:pt x="3013" y="69"/>
                  <a:pt x="3017" y="61"/>
                  <a:pt x="3014" y="60"/>
                </a:cubicBezTo>
                <a:cubicBezTo>
                  <a:pt x="3014" y="64"/>
                  <a:pt x="3012" y="65"/>
                  <a:pt x="3007" y="64"/>
                </a:cubicBezTo>
                <a:cubicBezTo>
                  <a:pt x="3008" y="59"/>
                  <a:pt x="3004" y="64"/>
                  <a:pt x="3003" y="61"/>
                </a:cubicBezTo>
                <a:cubicBezTo>
                  <a:pt x="3005" y="61"/>
                  <a:pt x="3005" y="58"/>
                  <a:pt x="3005" y="56"/>
                </a:cubicBezTo>
                <a:cubicBezTo>
                  <a:pt x="3001" y="57"/>
                  <a:pt x="3003" y="52"/>
                  <a:pt x="2999" y="53"/>
                </a:cubicBezTo>
                <a:cubicBezTo>
                  <a:pt x="2999" y="57"/>
                  <a:pt x="2998" y="60"/>
                  <a:pt x="2996" y="61"/>
                </a:cubicBezTo>
                <a:cubicBezTo>
                  <a:pt x="2993" y="61"/>
                  <a:pt x="2992" y="59"/>
                  <a:pt x="2989" y="59"/>
                </a:cubicBezTo>
                <a:cubicBezTo>
                  <a:pt x="2982" y="68"/>
                  <a:pt x="2973" y="51"/>
                  <a:pt x="2962" y="57"/>
                </a:cubicBezTo>
                <a:cubicBezTo>
                  <a:pt x="2961" y="53"/>
                  <a:pt x="2962" y="50"/>
                  <a:pt x="2963" y="47"/>
                </a:cubicBezTo>
                <a:cubicBezTo>
                  <a:pt x="2967" y="48"/>
                  <a:pt x="2971" y="48"/>
                  <a:pt x="2975" y="48"/>
                </a:cubicBezTo>
                <a:cubicBezTo>
                  <a:pt x="2976" y="50"/>
                  <a:pt x="2974" y="55"/>
                  <a:pt x="2976" y="55"/>
                </a:cubicBezTo>
                <a:cubicBezTo>
                  <a:pt x="2976" y="52"/>
                  <a:pt x="2980" y="44"/>
                  <a:pt x="2976" y="49"/>
                </a:cubicBezTo>
                <a:cubicBezTo>
                  <a:pt x="2977" y="47"/>
                  <a:pt x="2973" y="44"/>
                  <a:pt x="2976" y="43"/>
                </a:cubicBezTo>
                <a:cubicBezTo>
                  <a:pt x="2985" y="52"/>
                  <a:pt x="2991" y="47"/>
                  <a:pt x="2999" y="50"/>
                </a:cubicBezTo>
                <a:cubicBezTo>
                  <a:pt x="2997" y="45"/>
                  <a:pt x="3003" y="49"/>
                  <a:pt x="3002" y="45"/>
                </a:cubicBezTo>
                <a:cubicBezTo>
                  <a:pt x="2998" y="41"/>
                  <a:pt x="2996" y="50"/>
                  <a:pt x="2991" y="46"/>
                </a:cubicBezTo>
                <a:cubicBezTo>
                  <a:pt x="2991" y="41"/>
                  <a:pt x="2995" y="38"/>
                  <a:pt x="2999" y="38"/>
                </a:cubicBezTo>
                <a:cubicBezTo>
                  <a:pt x="3000" y="43"/>
                  <a:pt x="3003" y="44"/>
                  <a:pt x="3007" y="45"/>
                </a:cubicBezTo>
                <a:cubicBezTo>
                  <a:pt x="3010" y="44"/>
                  <a:pt x="3008" y="38"/>
                  <a:pt x="3010" y="36"/>
                </a:cubicBezTo>
                <a:cubicBezTo>
                  <a:pt x="3012" y="39"/>
                  <a:pt x="3014" y="43"/>
                  <a:pt x="3013" y="47"/>
                </a:cubicBezTo>
                <a:cubicBezTo>
                  <a:pt x="3017" y="45"/>
                  <a:pt x="3017" y="48"/>
                  <a:pt x="3020" y="49"/>
                </a:cubicBezTo>
                <a:cubicBezTo>
                  <a:pt x="3022" y="47"/>
                  <a:pt x="3020" y="46"/>
                  <a:pt x="3020" y="44"/>
                </a:cubicBezTo>
                <a:cubicBezTo>
                  <a:pt x="3024" y="44"/>
                  <a:pt x="3023" y="40"/>
                  <a:pt x="3027" y="41"/>
                </a:cubicBezTo>
                <a:cubicBezTo>
                  <a:pt x="3027" y="43"/>
                  <a:pt x="3023" y="41"/>
                  <a:pt x="3024" y="45"/>
                </a:cubicBezTo>
                <a:cubicBezTo>
                  <a:pt x="3027" y="47"/>
                  <a:pt x="3030" y="50"/>
                  <a:pt x="3034" y="53"/>
                </a:cubicBezTo>
                <a:cubicBezTo>
                  <a:pt x="3036" y="50"/>
                  <a:pt x="3033" y="48"/>
                  <a:pt x="3032" y="47"/>
                </a:cubicBezTo>
                <a:cubicBezTo>
                  <a:pt x="3041" y="44"/>
                  <a:pt x="3034" y="52"/>
                  <a:pt x="3047" y="47"/>
                </a:cubicBezTo>
                <a:cubicBezTo>
                  <a:pt x="3046" y="49"/>
                  <a:pt x="3044" y="50"/>
                  <a:pt x="3045" y="54"/>
                </a:cubicBezTo>
                <a:cubicBezTo>
                  <a:pt x="3048" y="56"/>
                  <a:pt x="3052" y="57"/>
                  <a:pt x="3056" y="56"/>
                </a:cubicBezTo>
                <a:cubicBezTo>
                  <a:pt x="3057" y="52"/>
                  <a:pt x="3051" y="55"/>
                  <a:pt x="3052" y="52"/>
                </a:cubicBezTo>
                <a:cubicBezTo>
                  <a:pt x="3053" y="52"/>
                  <a:pt x="3054" y="51"/>
                  <a:pt x="3055" y="51"/>
                </a:cubicBezTo>
                <a:cubicBezTo>
                  <a:pt x="3056" y="55"/>
                  <a:pt x="3066" y="51"/>
                  <a:pt x="3067" y="55"/>
                </a:cubicBezTo>
                <a:cubicBezTo>
                  <a:pt x="3066" y="56"/>
                  <a:pt x="3063" y="56"/>
                  <a:pt x="3064" y="60"/>
                </a:cubicBezTo>
                <a:cubicBezTo>
                  <a:pt x="3073" y="59"/>
                  <a:pt x="3080" y="66"/>
                  <a:pt x="3086" y="59"/>
                </a:cubicBezTo>
                <a:cubicBezTo>
                  <a:pt x="3083" y="59"/>
                  <a:pt x="3082" y="56"/>
                  <a:pt x="3077" y="57"/>
                </a:cubicBezTo>
                <a:cubicBezTo>
                  <a:pt x="3080" y="54"/>
                  <a:pt x="3075" y="56"/>
                  <a:pt x="3076" y="53"/>
                </a:cubicBezTo>
                <a:cubicBezTo>
                  <a:pt x="3080" y="52"/>
                  <a:pt x="3084" y="50"/>
                  <a:pt x="3085" y="45"/>
                </a:cubicBezTo>
                <a:cubicBezTo>
                  <a:pt x="3086" y="46"/>
                  <a:pt x="3089" y="50"/>
                  <a:pt x="3090" y="47"/>
                </a:cubicBezTo>
                <a:cubicBezTo>
                  <a:pt x="3089" y="47"/>
                  <a:pt x="3088" y="47"/>
                  <a:pt x="3088" y="45"/>
                </a:cubicBezTo>
                <a:cubicBezTo>
                  <a:pt x="3093" y="45"/>
                  <a:pt x="3100" y="45"/>
                  <a:pt x="3095" y="49"/>
                </a:cubicBezTo>
                <a:cubicBezTo>
                  <a:pt x="3097" y="49"/>
                  <a:pt x="3097" y="47"/>
                  <a:pt x="3100" y="47"/>
                </a:cubicBezTo>
                <a:cubicBezTo>
                  <a:pt x="3100" y="54"/>
                  <a:pt x="3107" y="49"/>
                  <a:pt x="3107" y="56"/>
                </a:cubicBezTo>
                <a:cubicBezTo>
                  <a:pt x="3110" y="57"/>
                  <a:pt x="3107" y="51"/>
                  <a:pt x="3111" y="52"/>
                </a:cubicBezTo>
                <a:cubicBezTo>
                  <a:pt x="3110" y="57"/>
                  <a:pt x="3115" y="57"/>
                  <a:pt x="3116" y="62"/>
                </a:cubicBezTo>
                <a:cubicBezTo>
                  <a:pt x="3129" y="67"/>
                  <a:pt x="3136" y="60"/>
                  <a:pt x="3145" y="65"/>
                </a:cubicBezTo>
                <a:cubicBezTo>
                  <a:pt x="3147" y="62"/>
                  <a:pt x="3149" y="61"/>
                  <a:pt x="3152" y="61"/>
                </a:cubicBezTo>
                <a:cubicBezTo>
                  <a:pt x="3153" y="63"/>
                  <a:pt x="3147" y="65"/>
                  <a:pt x="3152" y="65"/>
                </a:cubicBezTo>
                <a:cubicBezTo>
                  <a:pt x="3154" y="61"/>
                  <a:pt x="3164" y="64"/>
                  <a:pt x="3169" y="63"/>
                </a:cubicBezTo>
                <a:cubicBezTo>
                  <a:pt x="3170" y="66"/>
                  <a:pt x="3170" y="69"/>
                  <a:pt x="3169" y="72"/>
                </a:cubicBezTo>
                <a:cubicBezTo>
                  <a:pt x="3173" y="73"/>
                  <a:pt x="3177" y="74"/>
                  <a:pt x="3181" y="75"/>
                </a:cubicBezTo>
                <a:cubicBezTo>
                  <a:pt x="3182" y="61"/>
                  <a:pt x="3194" y="53"/>
                  <a:pt x="3201" y="66"/>
                </a:cubicBezTo>
                <a:cubicBezTo>
                  <a:pt x="3205" y="59"/>
                  <a:pt x="3210" y="65"/>
                  <a:pt x="3218" y="61"/>
                </a:cubicBezTo>
                <a:cubicBezTo>
                  <a:pt x="3217" y="68"/>
                  <a:pt x="3223" y="60"/>
                  <a:pt x="3223" y="65"/>
                </a:cubicBezTo>
                <a:cubicBezTo>
                  <a:pt x="3219" y="65"/>
                  <a:pt x="3222" y="72"/>
                  <a:pt x="3219" y="72"/>
                </a:cubicBezTo>
                <a:cubicBezTo>
                  <a:pt x="3217" y="70"/>
                  <a:pt x="3215" y="72"/>
                  <a:pt x="3213" y="72"/>
                </a:cubicBezTo>
                <a:cubicBezTo>
                  <a:pt x="3215" y="78"/>
                  <a:pt x="3223" y="77"/>
                  <a:pt x="3226" y="83"/>
                </a:cubicBezTo>
                <a:cubicBezTo>
                  <a:pt x="3227" y="78"/>
                  <a:pt x="3223" y="73"/>
                  <a:pt x="3227" y="72"/>
                </a:cubicBezTo>
                <a:cubicBezTo>
                  <a:pt x="3231" y="74"/>
                  <a:pt x="3234" y="71"/>
                  <a:pt x="3240" y="72"/>
                </a:cubicBezTo>
                <a:cubicBezTo>
                  <a:pt x="3240" y="75"/>
                  <a:pt x="3243" y="74"/>
                  <a:pt x="3242" y="79"/>
                </a:cubicBezTo>
                <a:cubicBezTo>
                  <a:pt x="3245" y="79"/>
                  <a:pt x="3248" y="80"/>
                  <a:pt x="3251" y="83"/>
                </a:cubicBezTo>
                <a:cubicBezTo>
                  <a:pt x="3251" y="80"/>
                  <a:pt x="3255" y="81"/>
                  <a:pt x="3258" y="81"/>
                </a:cubicBezTo>
                <a:cubicBezTo>
                  <a:pt x="3259" y="89"/>
                  <a:pt x="3266" y="88"/>
                  <a:pt x="3261" y="95"/>
                </a:cubicBezTo>
                <a:cubicBezTo>
                  <a:pt x="3264" y="96"/>
                  <a:pt x="3262" y="91"/>
                  <a:pt x="3266" y="92"/>
                </a:cubicBezTo>
                <a:cubicBezTo>
                  <a:pt x="3265" y="89"/>
                  <a:pt x="3264" y="86"/>
                  <a:pt x="3265" y="83"/>
                </a:cubicBezTo>
                <a:cubicBezTo>
                  <a:pt x="3265" y="85"/>
                  <a:pt x="3272" y="85"/>
                  <a:pt x="3269" y="83"/>
                </a:cubicBezTo>
                <a:cubicBezTo>
                  <a:pt x="3266" y="84"/>
                  <a:pt x="3265" y="83"/>
                  <a:pt x="3266" y="80"/>
                </a:cubicBezTo>
                <a:cubicBezTo>
                  <a:pt x="3269" y="83"/>
                  <a:pt x="3271" y="81"/>
                  <a:pt x="3274" y="80"/>
                </a:cubicBezTo>
                <a:cubicBezTo>
                  <a:pt x="3274" y="82"/>
                  <a:pt x="3275" y="82"/>
                  <a:pt x="3275" y="84"/>
                </a:cubicBezTo>
                <a:cubicBezTo>
                  <a:pt x="3274" y="85"/>
                  <a:pt x="3272" y="86"/>
                  <a:pt x="3270" y="85"/>
                </a:cubicBezTo>
                <a:cubicBezTo>
                  <a:pt x="3270" y="85"/>
                  <a:pt x="3270" y="85"/>
                  <a:pt x="3270" y="86"/>
                </a:cubicBezTo>
                <a:cubicBezTo>
                  <a:pt x="3269" y="89"/>
                  <a:pt x="3271" y="93"/>
                  <a:pt x="3274" y="94"/>
                </a:cubicBezTo>
                <a:cubicBezTo>
                  <a:pt x="3275" y="88"/>
                  <a:pt x="3280" y="92"/>
                  <a:pt x="3282" y="87"/>
                </a:cubicBezTo>
                <a:cubicBezTo>
                  <a:pt x="3289" y="88"/>
                  <a:pt x="3289" y="95"/>
                  <a:pt x="3296" y="95"/>
                </a:cubicBezTo>
                <a:cubicBezTo>
                  <a:pt x="3298" y="94"/>
                  <a:pt x="3298" y="90"/>
                  <a:pt x="3299" y="88"/>
                </a:cubicBezTo>
                <a:cubicBezTo>
                  <a:pt x="3304" y="89"/>
                  <a:pt x="3307" y="88"/>
                  <a:pt x="3307" y="85"/>
                </a:cubicBezTo>
                <a:cubicBezTo>
                  <a:pt x="3311" y="85"/>
                  <a:pt x="3313" y="87"/>
                  <a:pt x="3311" y="90"/>
                </a:cubicBezTo>
                <a:cubicBezTo>
                  <a:pt x="3310" y="90"/>
                  <a:pt x="3309" y="88"/>
                  <a:pt x="3306" y="88"/>
                </a:cubicBezTo>
                <a:lnTo>
                  <a:pt x="3306" y="96"/>
                </a:lnTo>
                <a:cubicBezTo>
                  <a:pt x="3312" y="98"/>
                  <a:pt x="3314" y="89"/>
                  <a:pt x="3318" y="93"/>
                </a:cubicBezTo>
                <a:cubicBezTo>
                  <a:pt x="3315" y="97"/>
                  <a:pt x="3310" y="98"/>
                  <a:pt x="3307" y="101"/>
                </a:cubicBezTo>
                <a:cubicBezTo>
                  <a:pt x="3310" y="103"/>
                  <a:pt x="3309" y="108"/>
                  <a:pt x="3306" y="109"/>
                </a:cubicBezTo>
                <a:cubicBezTo>
                  <a:pt x="3300" y="105"/>
                  <a:pt x="3296" y="95"/>
                  <a:pt x="3290" y="102"/>
                </a:cubicBezTo>
                <a:cubicBezTo>
                  <a:pt x="3288" y="99"/>
                  <a:pt x="3286" y="95"/>
                  <a:pt x="3282" y="93"/>
                </a:cubicBezTo>
                <a:cubicBezTo>
                  <a:pt x="3283" y="99"/>
                  <a:pt x="3280" y="101"/>
                  <a:pt x="3279" y="104"/>
                </a:cubicBezTo>
                <a:cubicBezTo>
                  <a:pt x="3276" y="99"/>
                  <a:pt x="3273" y="102"/>
                  <a:pt x="3268" y="104"/>
                </a:cubicBezTo>
                <a:cubicBezTo>
                  <a:pt x="3267" y="102"/>
                  <a:pt x="3268" y="100"/>
                  <a:pt x="3266" y="99"/>
                </a:cubicBezTo>
                <a:cubicBezTo>
                  <a:pt x="3265" y="100"/>
                  <a:pt x="3265" y="103"/>
                  <a:pt x="3262" y="103"/>
                </a:cubicBezTo>
                <a:cubicBezTo>
                  <a:pt x="3261" y="102"/>
                  <a:pt x="3261" y="98"/>
                  <a:pt x="3261" y="96"/>
                </a:cubicBezTo>
                <a:cubicBezTo>
                  <a:pt x="3257" y="95"/>
                  <a:pt x="3257" y="93"/>
                  <a:pt x="3253" y="96"/>
                </a:cubicBezTo>
                <a:cubicBezTo>
                  <a:pt x="3251" y="98"/>
                  <a:pt x="3255" y="100"/>
                  <a:pt x="3253" y="100"/>
                </a:cubicBezTo>
                <a:cubicBezTo>
                  <a:pt x="3250" y="100"/>
                  <a:pt x="3247" y="100"/>
                  <a:pt x="3245" y="101"/>
                </a:cubicBezTo>
                <a:cubicBezTo>
                  <a:pt x="3247" y="99"/>
                  <a:pt x="3245" y="97"/>
                  <a:pt x="3244" y="96"/>
                </a:cubicBezTo>
                <a:cubicBezTo>
                  <a:pt x="3241" y="99"/>
                  <a:pt x="3234" y="97"/>
                  <a:pt x="3232" y="98"/>
                </a:cubicBezTo>
                <a:cubicBezTo>
                  <a:pt x="3230" y="101"/>
                  <a:pt x="3236" y="100"/>
                  <a:pt x="3233" y="101"/>
                </a:cubicBezTo>
                <a:cubicBezTo>
                  <a:pt x="3230" y="101"/>
                  <a:pt x="3230" y="99"/>
                  <a:pt x="3228" y="100"/>
                </a:cubicBezTo>
                <a:cubicBezTo>
                  <a:pt x="3228" y="89"/>
                  <a:pt x="3212" y="98"/>
                  <a:pt x="3210" y="91"/>
                </a:cubicBezTo>
                <a:cubicBezTo>
                  <a:pt x="3212" y="91"/>
                  <a:pt x="3213" y="91"/>
                  <a:pt x="3213" y="90"/>
                </a:cubicBezTo>
                <a:cubicBezTo>
                  <a:pt x="3209" y="88"/>
                  <a:pt x="3204" y="89"/>
                  <a:pt x="3200" y="92"/>
                </a:cubicBezTo>
                <a:cubicBezTo>
                  <a:pt x="3201" y="92"/>
                  <a:pt x="3203" y="88"/>
                  <a:pt x="3200" y="88"/>
                </a:cubicBezTo>
                <a:cubicBezTo>
                  <a:pt x="3199" y="89"/>
                  <a:pt x="3200" y="92"/>
                  <a:pt x="3197" y="91"/>
                </a:cubicBezTo>
                <a:lnTo>
                  <a:pt x="3197" y="87"/>
                </a:lnTo>
                <a:cubicBezTo>
                  <a:pt x="3192" y="87"/>
                  <a:pt x="3190" y="90"/>
                  <a:pt x="3185" y="90"/>
                </a:cubicBezTo>
                <a:cubicBezTo>
                  <a:pt x="3185" y="87"/>
                  <a:pt x="3182" y="87"/>
                  <a:pt x="3181" y="86"/>
                </a:cubicBezTo>
                <a:cubicBezTo>
                  <a:pt x="3177" y="89"/>
                  <a:pt x="3183" y="95"/>
                  <a:pt x="3177" y="95"/>
                </a:cubicBezTo>
                <a:cubicBezTo>
                  <a:pt x="3176" y="105"/>
                  <a:pt x="3178" y="115"/>
                  <a:pt x="3178" y="100"/>
                </a:cubicBezTo>
                <a:cubicBezTo>
                  <a:pt x="3181" y="100"/>
                  <a:pt x="3182" y="99"/>
                  <a:pt x="3185" y="99"/>
                </a:cubicBezTo>
                <a:cubicBezTo>
                  <a:pt x="3184" y="100"/>
                  <a:pt x="3182" y="101"/>
                  <a:pt x="3184" y="103"/>
                </a:cubicBezTo>
                <a:cubicBezTo>
                  <a:pt x="3187" y="103"/>
                  <a:pt x="3190" y="96"/>
                  <a:pt x="3193" y="99"/>
                </a:cubicBezTo>
                <a:cubicBezTo>
                  <a:pt x="3191" y="102"/>
                  <a:pt x="3189" y="105"/>
                  <a:pt x="3188" y="108"/>
                </a:cubicBezTo>
                <a:cubicBezTo>
                  <a:pt x="3192" y="110"/>
                  <a:pt x="3193" y="107"/>
                  <a:pt x="3194" y="105"/>
                </a:cubicBezTo>
                <a:cubicBezTo>
                  <a:pt x="3195" y="109"/>
                  <a:pt x="3192" y="109"/>
                  <a:pt x="3193" y="112"/>
                </a:cubicBezTo>
                <a:cubicBezTo>
                  <a:pt x="3197" y="111"/>
                  <a:pt x="3200" y="112"/>
                  <a:pt x="3203" y="114"/>
                </a:cubicBezTo>
                <a:cubicBezTo>
                  <a:pt x="3206" y="113"/>
                  <a:pt x="3205" y="110"/>
                  <a:pt x="3209" y="111"/>
                </a:cubicBezTo>
                <a:cubicBezTo>
                  <a:pt x="3211" y="113"/>
                  <a:pt x="3212" y="115"/>
                  <a:pt x="3214" y="115"/>
                </a:cubicBezTo>
                <a:cubicBezTo>
                  <a:pt x="3217" y="113"/>
                  <a:pt x="3216" y="109"/>
                  <a:pt x="3219" y="109"/>
                </a:cubicBezTo>
                <a:cubicBezTo>
                  <a:pt x="3221" y="112"/>
                  <a:pt x="3216" y="109"/>
                  <a:pt x="3217" y="113"/>
                </a:cubicBezTo>
                <a:cubicBezTo>
                  <a:pt x="3220" y="114"/>
                  <a:pt x="3220" y="108"/>
                  <a:pt x="3221" y="112"/>
                </a:cubicBezTo>
                <a:cubicBezTo>
                  <a:pt x="3220" y="113"/>
                  <a:pt x="3219" y="114"/>
                  <a:pt x="3219" y="117"/>
                </a:cubicBezTo>
                <a:cubicBezTo>
                  <a:pt x="3224" y="118"/>
                  <a:pt x="3226" y="121"/>
                  <a:pt x="3231" y="122"/>
                </a:cubicBezTo>
                <a:cubicBezTo>
                  <a:pt x="3242" y="107"/>
                  <a:pt x="3253" y="136"/>
                  <a:pt x="3270" y="126"/>
                </a:cubicBezTo>
                <a:cubicBezTo>
                  <a:pt x="3270" y="124"/>
                  <a:pt x="3270" y="122"/>
                  <a:pt x="3271" y="122"/>
                </a:cubicBezTo>
                <a:cubicBezTo>
                  <a:pt x="3279" y="119"/>
                  <a:pt x="3275" y="126"/>
                  <a:pt x="3275" y="126"/>
                </a:cubicBezTo>
                <a:cubicBezTo>
                  <a:pt x="3275" y="127"/>
                  <a:pt x="3278" y="126"/>
                  <a:pt x="3278" y="127"/>
                </a:cubicBezTo>
                <a:cubicBezTo>
                  <a:pt x="3280" y="130"/>
                  <a:pt x="3277" y="132"/>
                  <a:pt x="3278" y="135"/>
                </a:cubicBezTo>
                <a:lnTo>
                  <a:pt x="3282" y="135"/>
                </a:lnTo>
                <a:cubicBezTo>
                  <a:pt x="3284" y="129"/>
                  <a:pt x="3281" y="124"/>
                  <a:pt x="3282" y="121"/>
                </a:cubicBezTo>
                <a:cubicBezTo>
                  <a:pt x="3289" y="121"/>
                  <a:pt x="3296" y="124"/>
                  <a:pt x="3294" y="135"/>
                </a:cubicBezTo>
                <a:cubicBezTo>
                  <a:pt x="3295" y="137"/>
                  <a:pt x="3299" y="135"/>
                  <a:pt x="3298" y="138"/>
                </a:cubicBezTo>
                <a:cubicBezTo>
                  <a:pt x="3298" y="140"/>
                  <a:pt x="3297" y="141"/>
                  <a:pt x="3295" y="140"/>
                </a:cubicBezTo>
                <a:cubicBezTo>
                  <a:pt x="3295" y="144"/>
                  <a:pt x="3296" y="147"/>
                  <a:pt x="3298" y="147"/>
                </a:cubicBezTo>
                <a:cubicBezTo>
                  <a:pt x="3298" y="142"/>
                  <a:pt x="3302" y="134"/>
                  <a:pt x="3302" y="130"/>
                </a:cubicBezTo>
                <a:cubicBezTo>
                  <a:pt x="3304" y="130"/>
                  <a:pt x="3306" y="129"/>
                  <a:pt x="3306" y="131"/>
                </a:cubicBezTo>
                <a:lnTo>
                  <a:pt x="3306" y="137"/>
                </a:lnTo>
                <a:cubicBezTo>
                  <a:pt x="3318" y="138"/>
                  <a:pt x="3328" y="142"/>
                  <a:pt x="3336" y="135"/>
                </a:cubicBezTo>
                <a:cubicBezTo>
                  <a:pt x="3336" y="141"/>
                  <a:pt x="3341" y="143"/>
                  <a:pt x="3344" y="146"/>
                </a:cubicBezTo>
                <a:cubicBezTo>
                  <a:pt x="3346" y="143"/>
                  <a:pt x="3351" y="141"/>
                  <a:pt x="3355" y="142"/>
                </a:cubicBezTo>
                <a:cubicBezTo>
                  <a:pt x="3355" y="145"/>
                  <a:pt x="3358" y="144"/>
                  <a:pt x="3357" y="149"/>
                </a:cubicBezTo>
                <a:cubicBezTo>
                  <a:pt x="3364" y="146"/>
                  <a:pt x="3371" y="152"/>
                  <a:pt x="3381" y="153"/>
                </a:cubicBezTo>
                <a:cubicBezTo>
                  <a:pt x="3381" y="152"/>
                  <a:pt x="3381" y="151"/>
                  <a:pt x="3382" y="151"/>
                </a:cubicBezTo>
                <a:cubicBezTo>
                  <a:pt x="3382" y="148"/>
                  <a:pt x="3376" y="146"/>
                  <a:pt x="3380" y="142"/>
                </a:cubicBezTo>
                <a:cubicBezTo>
                  <a:pt x="3383" y="143"/>
                  <a:pt x="3386" y="143"/>
                  <a:pt x="3387" y="146"/>
                </a:cubicBezTo>
                <a:lnTo>
                  <a:pt x="3387" y="140"/>
                </a:lnTo>
                <a:cubicBezTo>
                  <a:pt x="3386" y="139"/>
                  <a:pt x="3381" y="141"/>
                  <a:pt x="3382" y="139"/>
                </a:cubicBezTo>
                <a:cubicBezTo>
                  <a:pt x="3383" y="137"/>
                  <a:pt x="3385" y="137"/>
                  <a:pt x="3387" y="137"/>
                </a:cubicBezTo>
                <a:cubicBezTo>
                  <a:pt x="3388" y="143"/>
                  <a:pt x="3393" y="145"/>
                  <a:pt x="3392" y="153"/>
                </a:cubicBezTo>
                <a:cubicBezTo>
                  <a:pt x="3394" y="153"/>
                  <a:pt x="3398" y="154"/>
                  <a:pt x="3398" y="152"/>
                </a:cubicBezTo>
                <a:cubicBezTo>
                  <a:pt x="3397" y="151"/>
                  <a:pt x="3396" y="150"/>
                  <a:pt x="3395" y="148"/>
                </a:cubicBezTo>
                <a:cubicBezTo>
                  <a:pt x="3396" y="147"/>
                  <a:pt x="3396" y="145"/>
                  <a:pt x="3397" y="143"/>
                </a:cubicBezTo>
                <a:lnTo>
                  <a:pt x="3400" y="143"/>
                </a:lnTo>
                <a:lnTo>
                  <a:pt x="3400" y="145"/>
                </a:lnTo>
                <a:cubicBezTo>
                  <a:pt x="3400" y="148"/>
                  <a:pt x="3400" y="150"/>
                  <a:pt x="3402" y="150"/>
                </a:cubicBezTo>
                <a:cubicBezTo>
                  <a:pt x="3402" y="148"/>
                  <a:pt x="3404" y="147"/>
                  <a:pt x="3405" y="147"/>
                </a:cubicBezTo>
                <a:lnTo>
                  <a:pt x="3405" y="148"/>
                </a:lnTo>
                <a:cubicBezTo>
                  <a:pt x="3403" y="149"/>
                  <a:pt x="3404" y="153"/>
                  <a:pt x="3402" y="154"/>
                </a:cubicBezTo>
                <a:cubicBezTo>
                  <a:pt x="3405" y="153"/>
                  <a:pt x="3409" y="153"/>
                  <a:pt x="3412" y="153"/>
                </a:cubicBezTo>
                <a:cubicBezTo>
                  <a:pt x="3410" y="155"/>
                  <a:pt x="3408" y="157"/>
                  <a:pt x="3404" y="156"/>
                </a:cubicBezTo>
                <a:cubicBezTo>
                  <a:pt x="3404" y="159"/>
                  <a:pt x="3403" y="162"/>
                  <a:pt x="3402" y="165"/>
                </a:cubicBezTo>
                <a:cubicBezTo>
                  <a:pt x="3407" y="164"/>
                  <a:pt x="3402" y="171"/>
                  <a:pt x="3406" y="174"/>
                </a:cubicBezTo>
                <a:cubicBezTo>
                  <a:pt x="3401" y="173"/>
                  <a:pt x="3406" y="183"/>
                  <a:pt x="3402" y="183"/>
                </a:cubicBezTo>
                <a:cubicBezTo>
                  <a:pt x="3404" y="183"/>
                  <a:pt x="3407" y="183"/>
                  <a:pt x="3407" y="186"/>
                </a:cubicBezTo>
                <a:cubicBezTo>
                  <a:pt x="3404" y="190"/>
                  <a:pt x="3402" y="190"/>
                  <a:pt x="3397" y="189"/>
                </a:cubicBezTo>
                <a:cubicBezTo>
                  <a:pt x="3397" y="193"/>
                  <a:pt x="3395" y="196"/>
                  <a:pt x="3392" y="198"/>
                </a:cubicBezTo>
                <a:cubicBezTo>
                  <a:pt x="3396" y="199"/>
                  <a:pt x="3391" y="199"/>
                  <a:pt x="3392" y="203"/>
                </a:cubicBezTo>
                <a:cubicBezTo>
                  <a:pt x="3390" y="203"/>
                  <a:pt x="3390" y="201"/>
                  <a:pt x="3388" y="202"/>
                </a:cubicBezTo>
                <a:lnTo>
                  <a:pt x="3388" y="206"/>
                </a:lnTo>
                <a:cubicBezTo>
                  <a:pt x="3393" y="204"/>
                  <a:pt x="3390" y="207"/>
                  <a:pt x="3394" y="208"/>
                </a:cubicBezTo>
                <a:lnTo>
                  <a:pt x="3394" y="202"/>
                </a:lnTo>
                <a:cubicBezTo>
                  <a:pt x="3401" y="203"/>
                  <a:pt x="3399" y="195"/>
                  <a:pt x="3403" y="192"/>
                </a:cubicBezTo>
                <a:cubicBezTo>
                  <a:pt x="3405" y="193"/>
                  <a:pt x="3407" y="194"/>
                  <a:pt x="3406" y="197"/>
                </a:cubicBezTo>
                <a:cubicBezTo>
                  <a:pt x="3404" y="197"/>
                  <a:pt x="3402" y="198"/>
                  <a:pt x="3402" y="200"/>
                </a:cubicBezTo>
                <a:cubicBezTo>
                  <a:pt x="3404" y="201"/>
                  <a:pt x="3406" y="204"/>
                  <a:pt x="3407" y="206"/>
                </a:cubicBezTo>
                <a:cubicBezTo>
                  <a:pt x="3402" y="209"/>
                  <a:pt x="3400" y="208"/>
                  <a:pt x="3396" y="205"/>
                </a:cubicBezTo>
                <a:cubicBezTo>
                  <a:pt x="3392" y="212"/>
                  <a:pt x="3404" y="211"/>
                  <a:pt x="3400" y="217"/>
                </a:cubicBezTo>
                <a:cubicBezTo>
                  <a:pt x="3404" y="215"/>
                  <a:pt x="3404" y="214"/>
                  <a:pt x="3407" y="218"/>
                </a:cubicBezTo>
                <a:cubicBezTo>
                  <a:pt x="3402" y="222"/>
                  <a:pt x="3400" y="224"/>
                  <a:pt x="3401" y="230"/>
                </a:cubicBezTo>
                <a:cubicBezTo>
                  <a:pt x="3397" y="229"/>
                  <a:pt x="3396" y="225"/>
                  <a:pt x="3394" y="223"/>
                </a:cubicBezTo>
                <a:cubicBezTo>
                  <a:pt x="3394" y="224"/>
                  <a:pt x="3394" y="226"/>
                  <a:pt x="3393" y="226"/>
                </a:cubicBezTo>
                <a:cubicBezTo>
                  <a:pt x="3390" y="222"/>
                  <a:pt x="3386" y="221"/>
                  <a:pt x="3385" y="216"/>
                </a:cubicBezTo>
                <a:cubicBezTo>
                  <a:pt x="3385" y="221"/>
                  <a:pt x="3382" y="229"/>
                  <a:pt x="3386" y="232"/>
                </a:cubicBezTo>
                <a:cubicBezTo>
                  <a:pt x="3386" y="230"/>
                  <a:pt x="3385" y="225"/>
                  <a:pt x="3387" y="226"/>
                </a:cubicBezTo>
                <a:cubicBezTo>
                  <a:pt x="3388" y="226"/>
                  <a:pt x="3392" y="224"/>
                  <a:pt x="3392" y="227"/>
                </a:cubicBezTo>
                <a:lnTo>
                  <a:pt x="3392" y="232"/>
                </a:lnTo>
                <a:cubicBezTo>
                  <a:pt x="3392" y="231"/>
                  <a:pt x="3393" y="230"/>
                  <a:pt x="3394" y="230"/>
                </a:cubicBezTo>
                <a:cubicBezTo>
                  <a:pt x="3396" y="228"/>
                  <a:pt x="3399" y="229"/>
                  <a:pt x="3401" y="232"/>
                </a:cubicBezTo>
                <a:cubicBezTo>
                  <a:pt x="3396" y="233"/>
                  <a:pt x="3392" y="236"/>
                  <a:pt x="3390" y="240"/>
                </a:cubicBezTo>
                <a:cubicBezTo>
                  <a:pt x="3390" y="243"/>
                  <a:pt x="3394" y="241"/>
                  <a:pt x="3394" y="245"/>
                </a:cubicBezTo>
                <a:cubicBezTo>
                  <a:pt x="3391" y="246"/>
                  <a:pt x="3385" y="244"/>
                  <a:pt x="3385" y="248"/>
                </a:cubicBezTo>
                <a:cubicBezTo>
                  <a:pt x="3393" y="252"/>
                  <a:pt x="3396" y="241"/>
                  <a:pt x="3404" y="240"/>
                </a:cubicBezTo>
                <a:cubicBezTo>
                  <a:pt x="3405" y="250"/>
                  <a:pt x="3404" y="260"/>
                  <a:pt x="3402" y="269"/>
                </a:cubicBezTo>
                <a:cubicBezTo>
                  <a:pt x="3403" y="268"/>
                  <a:pt x="3404" y="269"/>
                  <a:pt x="3405" y="271"/>
                </a:cubicBezTo>
                <a:cubicBezTo>
                  <a:pt x="3401" y="273"/>
                  <a:pt x="3402" y="279"/>
                  <a:pt x="3403" y="283"/>
                </a:cubicBezTo>
                <a:cubicBezTo>
                  <a:pt x="3402" y="284"/>
                  <a:pt x="3399" y="283"/>
                  <a:pt x="3399" y="285"/>
                </a:cubicBezTo>
                <a:cubicBezTo>
                  <a:pt x="3400" y="286"/>
                  <a:pt x="3403" y="285"/>
                  <a:pt x="3402" y="288"/>
                </a:cubicBezTo>
                <a:cubicBezTo>
                  <a:pt x="3402" y="288"/>
                  <a:pt x="3402" y="288"/>
                  <a:pt x="3402" y="289"/>
                </a:cubicBezTo>
                <a:cubicBezTo>
                  <a:pt x="3401" y="292"/>
                  <a:pt x="3397" y="294"/>
                  <a:pt x="3394" y="293"/>
                </a:cubicBezTo>
                <a:cubicBezTo>
                  <a:pt x="3399" y="288"/>
                  <a:pt x="3394" y="288"/>
                  <a:pt x="3394" y="282"/>
                </a:cubicBezTo>
                <a:cubicBezTo>
                  <a:pt x="3399" y="282"/>
                  <a:pt x="3398" y="276"/>
                  <a:pt x="3402" y="275"/>
                </a:cubicBezTo>
                <a:cubicBezTo>
                  <a:pt x="3399" y="275"/>
                  <a:pt x="3396" y="275"/>
                  <a:pt x="3394" y="276"/>
                </a:cubicBezTo>
                <a:lnTo>
                  <a:pt x="3394" y="272"/>
                </a:lnTo>
                <a:cubicBezTo>
                  <a:pt x="3390" y="272"/>
                  <a:pt x="3386" y="271"/>
                  <a:pt x="3384" y="273"/>
                </a:cubicBezTo>
                <a:lnTo>
                  <a:pt x="3384" y="277"/>
                </a:lnTo>
                <a:cubicBezTo>
                  <a:pt x="3386" y="276"/>
                  <a:pt x="3387" y="274"/>
                  <a:pt x="3392" y="275"/>
                </a:cubicBezTo>
                <a:cubicBezTo>
                  <a:pt x="3392" y="283"/>
                  <a:pt x="3390" y="291"/>
                  <a:pt x="3387" y="298"/>
                </a:cubicBezTo>
                <a:cubicBezTo>
                  <a:pt x="3390" y="297"/>
                  <a:pt x="3391" y="304"/>
                  <a:pt x="3393" y="300"/>
                </a:cubicBezTo>
                <a:cubicBezTo>
                  <a:pt x="3390" y="298"/>
                  <a:pt x="3394" y="295"/>
                  <a:pt x="3395" y="293"/>
                </a:cubicBezTo>
                <a:cubicBezTo>
                  <a:pt x="3398" y="294"/>
                  <a:pt x="3399" y="300"/>
                  <a:pt x="3403" y="296"/>
                </a:cubicBezTo>
                <a:cubicBezTo>
                  <a:pt x="3402" y="300"/>
                  <a:pt x="3405" y="300"/>
                  <a:pt x="3404" y="303"/>
                </a:cubicBezTo>
                <a:lnTo>
                  <a:pt x="3390" y="303"/>
                </a:lnTo>
                <a:cubicBezTo>
                  <a:pt x="3387" y="308"/>
                  <a:pt x="3389" y="313"/>
                  <a:pt x="3391" y="318"/>
                </a:cubicBezTo>
                <a:cubicBezTo>
                  <a:pt x="3394" y="317"/>
                  <a:pt x="3393" y="311"/>
                  <a:pt x="3399" y="312"/>
                </a:cubicBezTo>
                <a:cubicBezTo>
                  <a:pt x="3400" y="314"/>
                  <a:pt x="3400" y="317"/>
                  <a:pt x="3399" y="319"/>
                </a:cubicBezTo>
                <a:cubicBezTo>
                  <a:pt x="3402" y="320"/>
                  <a:pt x="3402" y="318"/>
                  <a:pt x="3404" y="318"/>
                </a:cubicBezTo>
                <a:cubicBezTo>
                  <a:pt x="3403" y="324"/>
                  <a:pt x="3406" y="326"/>
                  <a:pt x="3405" y="331"/>
                </a:cubicBezTo>
                <a:cubicBezTo>
                  <a:pt x="3402" y="331"/>
                  <a:pt x="3401" y="332"/>
                  <a:pt x="3401" y="335"/>
                </a:cubicBezTo>
                <a:cubicBezTo>
                  <a:pt x="3403" y="337"/>
                  <a:pt x="3408" y="335"/>
                  <a:pt x="3410" y="335"/>
                </a:cubicBezTo>
                <a:lnTo>
                  <a:pt x="3410" y="341"/>
                </a:lnTo>
                <a:cubicBezTo>
                  <a:pt x="3408" y="341"/>
                  <a:pt x="3408" y="337"/>
                  <a:pt x="3405" y="338"/>
                </a:cubicBezTo>
                <a:cubicBezTo>
                  <a:pt x="3407" y="345"/>
                  <a:pt x="3401" y="344"/>
                  <a:pt x="3402" y="350"/>
                </a:cubicBezTo>
                <a:cubicBezTo>
                  <a:pt x="3405" y="350"/>
                  <a:pt x="3408" y="349"/>
                  <a:pt x="3408" y="352"/>
                </a:cubicBezTo>
                <a:cubicBezTo>
                  <a:pt x="3407" y="353"/>
                  <a:pt x="3408" y="356"/>
                  <a:pt x="3406" y="356"/>
                </a:cubicBezTo>
                <a:cubicBezTo>
                  <a:pt x="3402" y="357"/>
                  <a:pt x="3404" y="351"/>
                  <a:pt x="3399" y="353"/>
                </a:cubicBezTo>
                <a:cubicBezTo>
                  <a:pt x="3401" y="358"/>
                  <a:pt x="3406" y="362"/>
                  <a:pt x="3402" y="367"/>
                </a:cubicBezTo>
                <a:lnTo>
                  <a:pt x="3402" y="362"/>
                </a:lnTo>
                <a:cubicBezTo>
                  <a:pt x="3399" y="363"/>
                  <a:pt x="3398" y="366"/>
                  <a:pt x="3398" y="371"/>
                </a:cubicBezTo>
                <a:cubicBezTo>
                  <a:pt x="3408" y="373"/>
                  <a:pt x="3409" y="386"/>
                  <a:pt x="3407" y="397"/>
                </a:cubicBezTo>
                <a:cubicBezTo>
                  <a:pt x="3404" y="395"/>
                  <a:pt x="3404" y="394"/>
                  <a:pt x="3402" y="398"/>
                </a:cubicBezTo>
                <a:cubicBezTo>
                  <a:pt x="3407" y="398"/>
                  <a:pt x="3408" y="403"/>
                  <a:pt x="3412" y="404"/>
                </a:cubicBezTo>
                <a:cubicBezTo>
                  <a:pt x="3414" y="417"/>
                  <a:pt x="3389" y="408"/>
                  <a:pt x="3399" y="419"/>
                </a:cubicBezTo>
                <a:cubicBezTo>
                  <a:pt x="3401" y="418"/>
                  <a:pt x="3400" y="415"/>
                  <a:pt x="3402" y="414"/>
                </a:cubicBezTo>
                <a:cubicBezTo>
                  <a:pt x="3405" y="418"/>
                  <a:pt x="3411" y="419"/>
                  <a:pt x="3412" y="425"/>
                </a:cubicBezTo>
                <a:cubicBezTo>
                  <a:pt x="3409" y="426"/>
                  <a:pt x="3412" y="422"/>
                  <a:pt x="3408" y="423"/>
                </a:cubicBezTo>
                <a:cubicBezTo>
                  <a:pt x="3409" y="427"/>
                  <a:pt x="3411" y="430"/>
                  <a:pt x="3412" y="434"/>
                </a:cubicBezTo>
                <a:cubicBezTo>
                  <a:pt x="3409" y="433"/>
                  <a:pt x="3410" y="435"/>
                  <a:pt x="3407" y="435"/>
                </a:cubicBezTo>
                <a:cubicBezTo>
                  <a:pt x="3407" y="438"/>
                  <a:pt x="3410" y="438"/>
                  <a:pt x="3411" y="440"/>
                </a:cubicBezTo>
                <a:cubicBezTo>
                  <a:pt x="3411" y="439"/>
                  <a:pt x="3415" y="437"/>
                  <a:pt x="3415" y="439"/>
                </a:cubicBezTo>
                <a:cubicBezTo>
                  <a:pt x="3413" y="444"/>
                  <a:pt x="3412" y="448"/>
                  <a:pt x="3412" y="453"/>
                </a:cubicBezTo>
                <a:cubicBezTo>
                  <a:pt x="3408" y="453"/>
                  <a:pt x="3407" y="458"/>
                  <a:pt x="3404" y="459"/>
                </a:cubicBezTo>
                <a:cubicBezTo>
                  <a:pt x="3406" y="462"/>
                  <a:pt x="3412" y="462"/>
                  <a:pt x="3412" y="466"/>
                </a:cubicBezTo>
                <a:cubicBezTo>
                  <a:pt x="3410" y="465"/>
                  <a:pt x="3406" y="467"/>
                  <a:pt x="3409" y="469"/>
                </a:cubicBezTo>
                <a:cubicBezTo>
                  <a:pt x="3411" y="466"/>
                  <a:pt x="3414" y="471"/>
                  <a:pt x="3414" y="474"/>
                </a:cubicBezTo>
                <a:cubicBezTo>
                  <a:pt x="3413" y="475"/>
                  <a:pt x="3411" y="476"/>
                  <a:pt x="3411" y="478"/>
                </a:cubicBezTo>
                <a:cubicBezTo>
                  <a:pt x="3413" y="480"/>
                  <a:pt x="3415" y="480"/>
                  <a:pt x="3416" y="482"/>
                </a:cubicBezTo>
                <a:cubicBezTo>
                  <a:pt x="3412" y="483"/>
                  <a:pt x="3416" y="491"/>
                  <a:pt x="3408" y="487"/>
                </a:cubicBezTo>
                <a:cubicBezTo>
                  <a:pt x="3408" y="492"/>
                  <a:pt x="3411" y="496"/>
                  <a:pt x="3415" y="497"/>
                </a:cubicBezTo>
                <a:cubicBezTo>
                  <a:pt x="3411" y="496"/>
                  <a:pt x="3413" y="500"/>
                  <a:pt x="3410" y="501"/>
                </a:cubicBezTo>
                <a:cubicBezTo>
                  <a:pt x="3408" y="500"/>
                  <a:pt x="3407" y="497"/>
                  <a:pt x="3404" y="497"/>
                </a:cubicBezTo>
                <a:cubicBezTo>
                  <a:pt x="3404" y="499"/>
                  <a:pt x="3405" y="499"/>
                  <a:pt x="3405" y="501"/>
                </a:cubicBezTo>
                <a:cubicBezTo>
                  <a:pt x="3410" y="502"/>
                  <a:pt x="3417" y="501"/>
                  <a:pt x="3418" y="507"/>
                </a:cubicBezTo>
                <a:cubicBezTo>
                  <a:pt x="3416" y="509"/>
                  <a:pt x="3410" y="507"/>
                  <a:pt x="3410" y="511"/>
                </a:cubicBezTo>
                <a:cubicBezTo>
                  <a:pt x="3412" y="511"/>
                  <a:pt x="3417" y="508"/>
                  <a:pt x="3418" y="511"/>
                </a:cubicBezTo>
                <a:cubicBezTo>
                  <a:pt x="3415" y="516"/>
                  <a:pt x="3420" y="515"/>
                  <a:pt x="3421" y="518"/>
                </a:cubicBezTo>
                <a:cubicBezTo>
                  <a:pt x="3422" y="523"/>
                  <a:pt x="3418" y="524"/>
                  <a:pt x="3417" y="529"/>
                </a:cubicBezTo>
                <a:cubicBezTo>
                  <a:pt x="3418" y="530"/>
                  <a:pt x="3422" y="529"/>
                  <a:pt x="3422" y="532"/>
                </a:cubicBezTo>
                <a:cubicBezTo>
                  <a:pt x="3421" y="533"/>
                  <a:pt x="3419" y="534"/>
                  <a:pt x="3419" y="537"/>
                </a:cubicBezTo>
                <a:cubicBezTo>
                  <a:pt x="3423" y="538"/>
                  <a:pt x="3424" y="545"/>
                  <a:pt x="3420" y="546"/>
                </a:cubicBezTo>
                <a:cubicBezTo>
                  <a:pt x="3425" y="545"/>
                  <a:pt x="3428" y="549"/>
                  <a:pt x="3431" y="546"/>
                </a:cubicBezTo>
                <a:cubicBezTo>
                  <a:pt x="3434" y="553"/>
                  <a:pt x="3428" y="552"/>
                  <a:pt x="3423" y="553"/>
                </a:cubicBezTo>
                <a:cubicBezTo>
                  <a:pt x="3421" y="559"/>
                  <a:pt x="3427" y="558"/>
                  <a:pt x="3426" y="562"/>
                </a:cubicBezTo>
                <a:cubicBezTo>
                  <a:pt x="3419" y="562"/>
                  <a:pt x="3424" y="574"/>
                  <a:pt x="3418" y="575"/>
                </a:cubicBezTo>
                <a:cubicBezTo>
                  <a:pt x="3419" y="579"/>
                  <a:pt x="3423" y="582"/>
                  <a:pt x="3426" y="582"/>
                </a:cubicBezTo>
                <a:cubicBezTo>
                  <a:pt x="3424" y="583"/>
                  <a:pt x="3419" y="588"/>
                  <a:pt x="3417" y="583"/>
                </a:cubicBezTo>
                <a:cubicBezTo>
                  <a:pt x="3414" y="586"/>
                  <a:pt x="3417" y="588"/>
                  <a:pt x="3418" y="591"/>
                </a:cubicBezTo>
                <a:cubicBezTo>
                  <a:pt x="3414" y="591"/>
                  <a:pt x="3413" y="587"/>
                  <a:pt x="3411" y="592"/>
                </a:cubicBezTo>
                <a:cubicBezTo>
                  <a:pt x="3414" y="595"/>
                  <a:pt x="3416" y="591"/>
                  <a:pt x="3420" y="592"/>
                </a:cubicBezTo>
                <a:cubicBezTo>
                  <a:pt x="3420" y="596"/>
                  <a:pt x="3423" y="596"/>
                  <a:pt x="3423" y="600"/>
                </a:cubicBezTo>
                <a:cubicBezTo>
                  <a:pt x="3418" y="604"/>
                  <a:pt x="3423" y="614"/>
                  <a:pt x="3418" y="619"/>
                </a:cubicBezTo>
                <a:cubicBezTo>
                  <a:pt x="3423" y="620"/>
                  <a:pt x="3420" y="630"/>
                  <a:pt x="3418" y="633"/>
                </a:cubicBezTo>
                <a:cubicBezTo>
                  <a:pt x="3420" y="635"/>
                  <a:pt x="3423" y="634"/>
                  <a:pt x="3422" y="638"/>
                </a:cubicBezTo>
                <a:cubicBezTo>
                  <a:pt x="3419" y="640"/>
                  <a:pt x="3415" y="640"/>
                  <a:pt x="3412" y="642"/>
                </a:cubicBezTo>
                <a:cubicBezTo>
                  <a:pt x="3414" y="642"/>
                  <a:pt x="3413" y="646"/>
                  <a:pt x="3415" y="645"/>
                </a:cubicBezTo>
                <a:cubicBezTo>
                  <a:pt x="3417" y="644"/>
                  <a:pt x="3417" y="641"/>
                  <a:pt x="3420" y="641"/>
                </a:cubicBezTo>
                <a:cubicBezTo>
                  <a:pt x="3421" y="646"/>
                  <a:pt x="3422" y="650"/>
                  <a:pt x="3421" y="655"/>
                </a:cubicBezTo>
                <a:cubicBezTo>
                  <a:pt x="3420" y="659"/>
                  <a:pt x="3412" y="656"/>
                  <a:pt x="3410" y="660"/>
                </a:cubicBezTo>
                <a:cubicBezTo>
                  <a:pt x="3411" y="663"/>
                  <a:pt x="3413" y="658"/>
                  <a:pt x="3415" y="659"/>
                </a:cubicBezTo>
                <a:cubicBezTo>
                  <a:pt x="3416" y="663"/>
                  <a:pt x="3420" y="663"/>
                  <a:pt x="3420" y="667"/>
                </a:cubicBezTo>
                <a:cubicBezTo>
                  <a:pt x="3418" y="674"/>
                  <a:pt x="3410" y="673"/>
                  <a:pt x="3405" y="676"/>
                </a:cubicBezTo>
                <a:cubicBezTo>
                  <a:pt x="3408" y="677"/>
                  <a:pt x="3411" y="679"/>
                  <a:pt x="3414" y="680"/>
                </a:cubicBezTo>
                <a:cubicBezTo>
                  <a:pt x="3416" y="679"/>
                  <a:pt x="3414" y="676"/>
                  <a:pt x="3416" y="676"/>
                </a:cubicBezTo>
                <a:lnTo>
                  <a:pt x="3420" y="676"/>
                </a:lnTo>
                <a:cubicBezTo>
                  <a:pt x="3422" y="682"/>
                  <a:pt x="3417" y="682"/>
                  <a:pt x="3418" y="688"/>
                </a:cubicBezTo>
                <a:cubicBezTo>
                  <a:pt x="3421" y="688"/>
                  <a:pt x="3424" y="690"/>
                  <a:pt x="3424" y="693"/>
                </a:cubicBezTo>
                <a:cubicBezTo>
                  <a:pt x="3421" y="695"/>
                  <a:pt x="3417" y="699"/>
                  <a:pt x="3412" y="696"/>
                </a:cubicBezTo>
                <a:lnTo>
                  <a:pt x="3412" y="698"/>
                </a:lnTo>
                <a:cubicBezTo>
                  <a:pt x="3412" y="699"/>
                  <a:pt x="3411" y="699"/>
                  <a:pt x="3411" y="700"/>
                </a:cubicBezTo>
                <a:cubicBezTo>
                  <a:pt x="3414" y="702"/>
                  <a:pt x="3418" y="696"/>
                  <a:pt x="3420" y="701"/>
                </a:cubicBezTo>
                <a:cubicBezTo>
                  <a:pt x="3419" y="709"/>
                  <a:pt x="3422" y="716"/>
                  <a:pt x="3418" y="722"/>
                </a:cubicBezTo>
                <a:cubicBezTo>
                  <a:pt x="3416" y="723"/>
                  <a:pt x="3418" y="718"/>
                  <a:pt x="3414" y="719"/>
                </a:cubicBezTo>
                <a:cubicBezTo>
                  <a:pt x="3411" y="724"/>
                  <a:pt x="3410" y="731"/>
                  <a:pt x="3411" y="737"/>
                </a:cubicBezTo>
                <a:cubicBezTo>
                  <a:pt x="3410" y="736"/>
                  <a:pt x="3408" y="737"/>
                  <a:pt x="3407" y="735"/>
                </a:cubicBezTo>
                <a:cubicBezTo>
                  <a:pt x="3406" y="733"/>
                  <a:pt x="3409" y="727"/>
                  <a:pt x="3405" y="728"/>
                </a:cubicBezTo>
                <a:cubicBezTo>
                  <a:pt x="3404" y="732"/>
                  <a:pt x="3403" y="737"/>
                  <a:pt x="3402" y="742"/>
                </a:cubicBezTo>
                <a:cubicBezTo>
                  <a:pt x="3408" y="737"/>
                  <a:pt x="3413" y="740"/>
                  <a:pt x="3418" y="735"/>
                </a:cubicBezTo>
                <a:cubicBezTo>
                  <a:pt x="3418" y="737"/>
                  <a:pt x="3420" y="736"/>
                  <a:pt x="3420" y="737"/>
                </a:cubicBezTo>
                <a:cubicBezTo>
                  <a:pt x="3420" y="740"/>
                  <a:pt x="3421" y="743"/>
                  <a:pt x="3418" y="743"/>
                </a:cubicBezTo>
                <a:cubicBezTo>
                  <a:pt x="3418" y="741"/>
                  <a:pt x="3418" y="739"/>
                  <a:pt x="3416" y="740"/>
                </a:cubicBezTo>
                <a:cubicBezTo>
                  <a:pt x="3417" y="741"/>
                  <a:pt x="3417" y="743"/>
                  <a:pt x="3416" y="744"/>
                </a:cubicBezTo>
                <a:cubicBezTo>
                  <a:pt x="3415" y="744"/>
                  <a:pt x="3414" y="744"/>
                  <a:pt x="3413" y="745"/>
                </a:cubicBezTo>
                <a:cubicBezTo>
                  <a:pt x="3412" y="746"/>
                  <a:pt x="3412" y="746"/>
                  <a:pt x="3413" y="747"/>
                </a:cubicBezTo>
                <a:cubicBezTo>
                  <a:pt x="3412" y="747"/>
                  <a:pt x="3410" y="748"/>
                  <a:pt x="3409" y="748"/>
                </a:cubicBezTo>
                <a:lnTo>
                  <a:pt x="3409" y="748"/>
                </a:lnTo>
                <a:lnTo>
                  <a:pt x="3409" y="747"/>
                </a:lnTo>
                <a:cubicBezTo>
                  <a:pt x="3408" y="747"/>
                  <a:pt x="3408" y="747"/>
                  <a:pt x="3407" y="747"/>
                </a:cubicBezTo>
                <a:lnTo>
                  <a:pt x="3407" y="749"/>
                </a:lnTo>
                <a:lnTo>
                  <a:pt x="3408" y="749"/>
                </a:lnTo>
                <a:lnTo>
                  <a:pt x="3408" y="749"/>
                </a:lnTo>
                <a:cubicBezTo>
                  <a:pt x="3407" y="749"/>
                  <a:pt x="3407" y="750"/>
                  <a:pt x="3406" y="750"/>
                </a:cubicBezTo>
                <a:cubicBezTo>
                  <a:pt x="3409" y="752"/>
                  <a:pt x="3411" y="754"/>
                  <a:pt x="3414" y="755"/>
                </a:cubicBezTo>
                <a:lnTo>
                  <a:pt x="3414" y="758"/>
                </a:lnTo>
                <a:cubicBezTo>
                  <a:pt x="3413" y="757"/>
                  <a:pt x="3412" y="757"/>
                  <a:pt x="3411" y="756"/>
                </a:cubicBezTo>
                <a:cubicBezTo>
                  <a:pt x="3411" y="759"/>
                  <a:pt x="3412" y="762"/>
                  <a:pt x="3413" y="764"/>
                </a:cubicBezTo>
                <a:cubicBezTo>
                  <a:pt x="3413" y="767"/>
                  <a:pt x="3414" y="769"/>
                  <a:pt x="3414" y="771"/>
                </a:cubicBezTo>
                <a:cubicBezTo>
                  <a:pt x="3414" y="771"/>
                  <a:pt x="3414" y="771"/>
                  <a:pt x="3414" y="771"/>
                </a:cubicBezTo>
                <a:cubicBezTo>
                  <a:pt x="3411" y="774"/>
                  <a:pt x="3414" y="774"/>
                  <a:pt x="3414" y="778"/>
                </a:cubicBezTo>
                <a:cubicBezTo>
                  <a:pt x="3416" y="778"/>
                  <a:pt x="3417" y="777"/>
                  <a:pt x="3417" y="776"/>
                </a:cubicBezTo>
                <a:cubicBezTo>
                  <a:pt x="3420" y="776"/>
                  <a:pt x="3416" y="769"/>
                  <a:pt x="3420" y="771"/>
                </a:cubicBezTo>
                <a:lnTo>
                  <a:pt x="3420" y="781"/>
                </a:lnTo>
                <a:cubicBezTo>
                  <a:pt x="3418" y="781"/>
                  <a:pt x="3418" y="782"/>
                  <a:pt x="3417" y="783"/>
                </a:cubicBezTo>
                <a:lnTo>
                  <a:pt x="3417" y="784"/>
                </a:lnTo>
                <a:lnTo>
                  <a:pt x="3417" y="783"/>
                </a:lnTo>
                <a:cubicBezTo>
                  <a:pt x="3417" y="783"/>
                  <a:pt x="3417" y="782"/>
                  <a:pt x="3417" y="782"/>
                </a:cubicBezTo>
                <a:cubicBezTo>
                  <a:pt x="3416" y="782"/>
                  <a:pt x="3415" y="782"/>
                  <a:pt x="3414" y="782"/>
                </a:cubicBezTo>
                <a:cubicBezTo>
                  <a:pt x="3410" y="780"/>
                  <a:pt x="3405" y="781"/>
                  <a:pt x="3401" y="784"/>
                </a:cubicBezTo>
                <a:cubicBezTo>
                  <a:pt x="3401" y="784"/>
                  <a:pt x="3401" y="784"/>
                  <a:pt x="3401" y="784"/>
                </a:cubicBezTo>
                <a:lnTo>
                  <a:pt x="3401" y="785"/>
                </a:lnTo>
                <a:cubicBezTo>
                  <a:pt x="3400" y="785"/>
                  <a:pt x="3400" y="786"/>
                  <a:pt x="3399" y="786"/>
                </a:cubicBezTo>
                <a:lnTo>
                  <a:pt x="3401" y="786"/>
                </a:lnTo>
                <a:cubicBezTo>
                  <a:pt x="3401" y="788"/>
                  <a:pt x="3401" y="790"/>
                  <a:pt x="3403" y="790"/>
                </a:cubicBezTo>
                <a:cubicBezTo>
                  <a:pt x="3403" y="789"/>
                  <a:pt x="3403" y="788"/>
                  <a:pt x="3403" y="786"/>
                </a:cubicBezTo>
                <a:cubicBezTo>
                  <a:pt x="3404" y="782"/>
                  <a:pt x="3416" y="783"/>
                  <a:pt x="3411" y="788"/>
                </a:cubicBezTo>
                <a:cubicBezTo>
                  <a:pt x="3410" y="787"/>
                  <a:pt x="3409" y="785"/>
                  <a:pt x="3408" y="788"/>
                </a:cubicBezTo>
                <a:cubicBezTo>
                  <a:pt x="3410" y="789"/>
                  <a:pt x="3412" y="791"/>
                  <a:pt x="3413" y="793"/>
                </a:cubicBezTo>
                <a:cubicBezTo>
                  <a:pt x="3409" y="799"/>
                  <a:pt x="3409" y="806"/>
                  <a:pt x="3413" y="812"/>
                </a:cubicBezTo>
                <a:cubicBezTo>
                  <a:pt x="3416" y="813"/>
                  <a:pt x="3422" y="811"/>
                  <a:pt x="3422" y="815"/>
                </a:cubicBezTo>
                <a:cubicBezTo>
                  <a:pt x="3417" y="815"/>
                  <a:pt x="3423" y="820"/>
                  <a:pt x="3423" y="823"/>
                </a:cubicBezTo>
                <a:cubicBezTo>
                  <a:pt x="3420" y="823"/>
                  <a:pt x="3415" y="824"/>
                  <a:pt x="3415" y="821"/>
                </a:cubicBezTo>
                <a:cubicBezTo>
                  <a:pt x="3416" y="821"/>
                  <a:pt x="3416" y="821"/>
                  <a:pt x="3416" y="821"/>
                </a:cubicBezTo>
                <a:cubicBezTo>
                  <a:pt x="3418" y="819"/>
                  <a:pt x="3418" y="817"/>
                  <a:pt x="3416" y="816"/>
                </a:cubicBezTo>
                <a:cubicBezTo>
                  <a:pt x="3414" y="818"/>
                  <a:pt x="3407" y="815"/>
                  <a:pt x="3406" y="819"/>
                </a:cubicBezTo>
                <a:cubicBezTo>
                  <a:pt x="3409" y="821"/>
                  <a:pt x="3410" y="820"/>
                  <a:pt x="3414" y="820"/>
                </a:cubicBezTo>
                <a:cubicBezTo>
                  <a:pt x="3414" y="824"/>
                  <a:pt x="3413" y="824"/>
                  <a:pt x="3415" y="827"/>
                </a:cubicBezTo>
                <a:cubicBezTo>
                  <a:pt x="3418" y="827"/>
                  <a:pt x="3421" y="823"/>
                  <a:pt x="3423" y="827"/>
                </a:cubicBezTo>
                <a:cubicBezTo>
                  <a:pt x="3422" y="829"/>
                  <a:pt x="3421" y="830"/>
                  <a:pt x="3420" y="832"/>
                </a:cubicBezTo>
                <a:cubicBezTo>
                  <a:pt x="3415" y="832"/>
                  <a:pt x="3413" y="829"/>
                  <a:pt x="3409" y="829"/>
                </a:cubicBezTo>
                <a:cubicBezTo>
                  <a:pt x="3406" y="834"/>
                  <a:pt x="3412" y="837"/>
                  <a:pt x="3413" y="840"/>
                </a:cubicBezTo>
                <a:cubicBezTo>
                  <a:pt x="3417" y="838"/>
                  <a:pt x="3420" y="837"/>
                  <a:pt x="3424" y="835"/>
                </a:cubicBezTo>
                <a:cubicBezTo>
                  <a:pt x="3424" y="838"/>
                  <a:pt x="3425" y="841"/>
                  <a:pt x="3428" y="842"/>
                </a:cubicBezTo>
                <a:cubicBezTo>
                  <a:pt x="3421" y="842"/>
                  <a:pt x="3427" y="854"/>
                  <a:pt x="3421" y="854"/>
                </a:cubicBezTo>
                <a:cubicBezTo>
                  <a:pt x="3421" y="850"/>
                  <a:pt x="3425" y="850"/>
                  <a:pt x="3424" y="845"/>
                </a:cubicBezTo>
                <a:cubicBezTo>
                  <a:pt x="3423" y="845"/>
                  <a:pt x="3422" y="844"/>
                  <a:pt x="3420" y="844"/>
                </a:cubicBezTo>
                <a:cubicBezTo>
                  <a:pt x="3420" y="845"/>
                  <a:pt x="3419" y="845"/>
                  <a:pt x="3419" y="846"/>
                </a:cubicBezTo>
                <a:cubicBezTo>
                  <a:pt x="3419" y="846"/>
                  <a:pt x="3419" y="845"/>
                  <a:pt x="3418" y="845"/>
                </a:cubicBezTo>
                <a:cubicBezTo>
                  <a:pt x="3419" y="848"/>
                  <a:pt x="3414" y="844"/>
                  <a:pt x="3414" y="847"/>
                </a:cubicBezTo>
                <a:cubicBezTo>
                  <a:pt x="3416" y="848"/>
                  <a:pt x="3417" y="848"/>
                  <a:pt x="3419" y="847"/>
                </a:cubicBezTo>
                <a:cubicBezTo>
                  <a:pt x="3418" y="850"/>
                  <a:pt x="3418" y="853"/>
                  <a:pt x="3414" y="855"/>
                </a:cubicBezTo>
                <a:cubicBezTo>
                  <a:pt x="3415" y="856"/>
                  <a:pt x="3418" y="855"/>
                  <a:pt x="3421" y="855"/>
                </a:cubicBezTo>
                <a:cubicBezTo>
                  <a:pt x="3423" y="860"/>
                  <a:pt x="3417" y="864"/>
                  <a:pt x="3418" y="872"/>
                </a:cubicBezTo>
                <a:cubicBezTo>
                  <a:pt x="3418" y="871"/>
                  <a:pt x="3417" y="871"/>
                  <a:pt x="3416" y="870"/>
                </a:cubicBezTo>
                <a:lnTo>
                  <a:pt x="3416" y="869"/>
                </a:lnTo>
                <a:cubicBezTo>
                  <a:pt x="3415" y="868"/>
                  <a:pt x="3415" y="868"/>
                  <a:pt x="3415" y="868"/>
                </a:cubicBezTo>
                <a:cubicBezTo>
                  <a:pt x="3413" y="870"/>
                  <a:pt x="3413" y="874"/>
                  <a:pt x="3411" y="876"/>
                </a:cubicBezTo>
                <a:cubicBezTo>
                  <a:pt x="3410" y="874"/>
                  <a:pt x="3411" y="872"/>
                  <a:pt x="3410" y="871"/>
                </a:cubicBezTo>
                <a:cubicBezTo>
                  <a:pt x="3409" y="874"/>
                  <a:pt x="3408" y="876"/>
                  <a:pt x="3405" y="877"/>
                </a:cubicBezTo>
                <a:cubicBezTo>
                  <a:pt x="3408" y="878"/>
                  <a:pt x="3409" y="880"/>
                  <a:pt x="3409" y="884"/>
                </a:cubicBezTo>
                <a:cubicBezTo>
                  <a:pt x="3410" y="886"/>
                  <a:pt x="3412" y="882"/>
                  <a:pt x="3412" y="884"/>
                </a:cubicBezTo>
                <a:cubicBezTo>
                  <a:pt x="3412" y="885"/>
                  <a:pt x="3412" y="885"/>
                  <a:pt x="3412" y="885"/>
                </a:cubicBezTo>
                <a:cubicBezTo>
                  <a:pt x="3412" y="886"/>
                  <a:pt x="3411" y="887"/>
                  <a:pt x="3411" y="888"/>
                </a:cubicBezTo>
                <a:cubicBezTo>
                  <a:pt x="3411" y="886"/>
                  <a:pt x="3410" y="886"/>
                  <a:pt x="3408" y="886"/>
                </a:cubicBezTo>
                <a:cubicBezTo>
                  <a:pt x="3405" y="883"/>
                  <a:pt x="3404" y="879"/>
                  <a:pt x="3405" y="875"/>
                </a:cubicBezTo>
                <a:cubicBezTo>
                  <a:pt x="3401" y="875"/>
                  <a:pt x="3403" y="880"/>
                  <a:pt x="3399" y="879"/>
                </a:cubicBezTo>
                <a:cubicBezTo>
                  <a:pt x="3401" y="887"/>
                  <a:pt x="3396" y="887"/>
                  <a:pt x="3396" y="895"/>
                </a:cubicBezTo>
                <a:cubicBezTo>
                  <a:pt x="3398" y="896"/>
                  <a:pt x="3399" y="898"/>
                  <a:pt x="3398" y="900"/>
                </a:cubicBezTo>
                <a:cubicBezTo>
                  <a:pt x="3398" y="901"/>
                  <a:pt x="3397" y="902"/>
                  <a:pt x="3397" y="904"/>
                </a:cubicBezTo>
                <a:cubicBezTo>
                  <a:pt x="3396" y="906"/>
                  <a:pt x="3395" y="909"/>
                  <a:pt x="3395" y="912"/>
                </a:cubicBezTo>
                <a:cubicBezTo>
                  <a:pt x="3396" y="914"/>
                  <a:pt x="3398" y="910"/>
                  <a:pt x="3399" y="913"/>
                </a:cubicBezTo>
                <a:cubicBezTo>
                  <a:pt x="3395" y="913"/>
                  <a:pt x="3397" y="918"/>
                  <a:pt x="3395" y="920"/>
                </a:cubicBezTo>
                <a:cubicBezTo>
                  <a:pt x="3393" y="922"/>
                  <a:pt x="3392" y="920"/>
                  <a:pt x="3391" y="918"/>
                </a:cubicBezTo>
                <a:cubicBezTo>
                  <a:pt x="3393" y="917"/>
                  <a:pt x="3394" y="910"/>
                  <a:pt x="3392" y="908"/>
                </a:cubicBezTo>
                <a:cubicBezTo>
                  <a:pt x="3389" y="909"/>
                  <a:pt x="3391" y="913"/>
                  <a:pt x="3389" y="914"/>
                </a:cubicBezTo>
                <a:cubicBezTo>
                  <a:pt x="3388" y="912"/>
                  <a:pt x="3389" y="904"/>
                  <a:pt x="3385" y="903"/>
                </a:cubicBezTo>
                <a:cubicBezTo>
                  <a:pt x="3381" y="906"/>
                  <a:pt x="3374" y="924"/>
                  <a:pt x="3382" y="921"/>
                </a:cubicBezTo>
                <a:cubicBezTo>
                  <a:pt x="3380" y="920"/>
                  <a:pt x="3382" y="916"/>
                  <a:pt x="3384" y="916"/>
                </a:cubicBezTo>
                <a:cubicBezTo>
                  <a:pt x="3381" y="922"/>
                  <a:pt x="3384" y="926"/>
                  <a:pt x="3381" y="930"/>
                </a:cubicBezTo>
                <a:cubicBezTo>
                  <a:pt x="3383" y="932"/>
                  <a:pt x="3386" y="932"/>
                  <a:pt x="3385" y="937"/>
                </a:cubicBezTo>
                <a:cubicBezTo>
                  <a:pt x="3390" y="936"/>
                  <a:pt x="3393" y="942"/>
                  <a:pt x="3397" y="938"/>
                </a:cubicBezTo>
                <a:cubicBezTo>
                  <a:pt x="3393" y="939"/>
                  <a:pt x="3396" y="931"/>
                  <a:pt x="3394" y="930"/>
                </a:cubicBezTo>
                <a:cubicBezTo>
                  <a:pt x="3394" y="931"/>
                  <a:pt x="3393" y="932"/>
                  <a:pt x="3393" y="930"/>
                </a:cubicBezTo>
                <a:cubicBezTo>
                  <a:pt x="3393" y="928"/>
                  <a:pt x="3399" y="929"/>
                  <a:pt x="3399" y="931"/>
                </a:cubicBezTo>
                <a:cubicBezTo>
                  <a:pt x="3400" y="933"/>
                  <a:pt x="3396" y="936"/>
                  <a:pt x="3399" y="937"/>
                </a:cubicBezTo>
                <a:cubicBezTo>
                  <a:pt x="3400" y="934"/>
                  <a:pt x="3402" y="933"/>
                  <a:pt x="3404" y="933"/>
                </a:cubicBezTo>
                <a:cubicBezTo>
                  <a:pt x="3403" y="936"/>
                  <a:pt x="3401" y="939"/>
                  <a:pt x="3399" y="942"/>
                </a:cubicBezTo>
                <a:cubicBezTo>
                  <a:pt x="3397" y="941"/>
                  <a:pt x="3396" y="941"/>
                  <a:pt x="3395" y="942"/>
                </a:cubicBezTo>
                <a:lnTo>
                  <a:pt x="3395" y="945"/>
                </a:lnTo>
                <a:cubicBezTo>
                  <a:pt x="3396" y="945"/>
                  <a:pt x="3397" y="946"/>
                  <a:pt x="3398" y="946"/>
                </a:cubicBezTo>
                <a:cubicBezTo>
                  <a:pt x="3398" y="947"/>
                  <a:pt x="3399" y="947"/>
                  <a:pt x="3400" y="948"/>
                </a:cubicBezTo>
                <a:cubicBezTo>
                  <a:pt x="3403" y="946"/>
                  <a:pt x="3403" y="941"/>
                  <a:pt x="3408" y="941"/>
                </a:cubicBezTo>
                <a:cubicBezTo>
                  <a:pt x="3408" y="943"/>
                  <a:pt x="3408" y="945"/>
                  <a:pt x="3410" y="944"/>
                </a:cubicBezTo>
                <a:cubicBezTo>
                  <a:pt x="3411" y="944"/>
                  <a:pt x="3412" y="944"/>
                  <a:pt x="3412" y="943"/>
                </a:cubicBezTo>
                <a:lnTo>
                  <a:pt x="3412" y="946"/>
                </a:lnTo>
                <a:cubicBezTo>
                  <a:pt x="3414" y="946"/>
                  <a:pt x="3417" y="947"/>
                  <a:pt x="3418" y="949"/>
                </a:cubicBezTo>
                <a:cubicBezTo>
                  <a:pt x="3419" y="951"/>
                  <a:pt x="3420" y="954"/>
                  <a:pt x="3422" y="956"/>
                </a:cubicBezTo>
                <a:cubicBezTo>
                  <a:pt x="3421" y="959"/>
                  <a:pt x="3420" y="966"/>
                  <a:pt x="3418" y="960"/>
                </a:cubicBezTo>
                <a:cubicBezTo>
                  <a:pt x="3419" y="957"/>
                  <a:pt x="3416" y="954"/>
                  <a:pt x="3416" y="951"/>
                </a:cubicBezTo>
                <a:cubicBezTo>
                  <a:pt x="3414" y="954"/>
                  <a:pt x="3414" y="960"/>
                  <a:pt x="3417" y="961"/>
                </a:cubicBezTo>
                <a:cubicBezTo>
                  <a:pt x="3417" y="961"/>
                  <a:pt x="3418" y="961"/>
                  <a:pt x="3418" y="960"/>
                </a:cubicBezTo>
                <a:cubicBezTo>
                  <a:pt x="3418" y="962"/>
                  <a:pt x="3417" y="967"/>
                  <a:pt x="3419" y="967"/>
                </a:cubicBezTo>
                <a:cubicBezTo>
                  <a:pt x="3422" y="965"/>
                  <a:pt x="3425" y="963"/>
                  <a:pt x="3427" y="960"/>
                </a:cubicBezTo>
                <a:cubicBezTo>
                  <a:pt x="3427" y="962"/>
                  <a:pt x="3427" y="963"/>
                  <a:pt x="3427" y="964"/>
                </a:cubicBezTo>
                <a:cubicBezTo>
                  <a:pt x="3425" y="964"/>
                  <a:pt x="3423" y="964"/>
                  <a:pt x="3425" y="965"/>
                </a:cubicBezTo>
                <a:cubicBezTo>
                  <a:pt x="3426" y="965"/>
                  <a:pt x="3426" y="967"/>
                  <a:pt x="3426" y="969"/>
                </a:cubicBezTo>
                <a:cubicBezTo>
                  <a:pt x="3427" y="969"/>
                  <a:pt x="3428" y="969"/>
                  <a:pt x="3429" y="968"/>
                </a:cubicBezTo>
                <a:cubicBezTo>
                  <a:pt x="3429" y="970"/>
                  <a:pt x="3428" y="971"/>
                  <a:pt x="3427" y="972"/>
                </a:cubicBezTo>
                <a:cubicBezTo>
                  <a:pt x="3425" y="971"/>
                  <a:pt x="3423" y="971"/>
                  <a:pt x="3421" y="970"/>
                </a:cubicBezTo>
                <a:cubicBezTo>
                  <a:pt x="3421" y="969"/>
                  <a:pt x="3421" y="967"/>
                  <a:pt x="3420" y="967"/>
                </a:cubicBezTo>
                <a:cubicBezTo>
                  <a:pt x="3419" y="968"/>
                  <a:pt x="3419" y="969"/>
                  <a:pt x="3419" y="970"/>
                </a:cubicBezTo>
                <a:cubicBezTo>
                  <a:pt x="3415" y="969"/>
                  <a:pt x="3410" y="970"/>
                  <a:pt x="3411" y="975"/>
                </a:cubicBezTo>
                <a:cubicBezTo>
                  <a:pt x="3412" y="974"/>
                  <a:pt x="3413" y="973"/>
                  <a:pt x="3415" y="973"/>
                </a:cubicBezTo>
                <a:cubicBezTo>
                  <a:pt x="3417" y="976"/>
                  <a:pt x="3418" y="980"/>
                  <a:pt x="3419" y="983"/>
                </a:cubicBezTo>
                <a:cubicBezTo>
                  <a:pt x="3418" y="984"/>
                  <a:pt x="3417" y="984"/>
                  <a:pt x="3416" y="984"/>
                </a:cubicBezTo>
                <a:cubicBezTo>
                  <a:pt x="3417" y="981"/>
                  <a:pt x="3415" y="980"/>
                  <a:pt x="3413" y="979"/>
                </a:cubicBezTo>
                <a:lnTo>
                  <a:pt x="3413" y="988"/>
                </a:lnTo>
                <a:cubicBezTo>
                  <a:pt x="3413" y="988"/>
                  <a:pt x="3414" y="988"/>
                  <a:pt x="3414" y="988"/>
                </a:cubicBezTo>
                <a:cubicBezTo>
                  <a:pt x="3413" y="989"/>
                  <a:pt x="3413" y="992"/>
                  <a:pt x="3413" y="995"/>
                </a:cubicBezTo>
                <a:cubicBezTo>
                  <a:pt x="3414" y="995"/>
                  <a:pt x="3415" y="995"/>
                  <a:pt x="3415" y="995"/>
                </a:cubicBezTo>
                <a:lnTo>
                  <a:pt x="3415" y="995"/>
                </a:lnTo>
                <a:cubicBezTo>
                  <a:pt x="3416" y="995"/>
                  <a:pt x="3416" y="996"/>
                  <a:pt x="3416" y="996"/>
                </a:cubicBezTo>
                <a:lnTo>
                  <a:pt x="3418" y="996"/>
                </a:lnTo>
                <a:lnTo>
                  <a:pt x="3418" y="997"/>
                </a:lnTo>
                <a:cubicBezTo>
                  <a:pt x="3418" y="997"/>
                  <a:pt x="3418" y="998"/>
                  <a:pt x="3418" y="998"/>
                </a:cubicBezTo>
                <a:cubicBezTo>
                  <a:pt x="3413" y="1000"/>
                  <a:pt x="3409" y="992"/>
                  <a:pt x="3406" y="998"/>
                </a:cubicBezTo>
                <a:cubicBezTo>
                  <a:pt x="3410" y="998"/>
                  <a:pt x="3412" y="1000"/>
                  <a:pt x="3416" y="999"/>
                </a:cubicBezTo>
                <a:cubicBezTo>
                  <a:pt x="3414" y="1003"/>
                  <a:pt x="3416" y="1003"/>
                  <a:pt x="3418" y="1005"/>
                </a:cubicBezTo>
                <a:cubicBezTo>
                  <a:pt x="3417" y="1006"/>
                  <a:pt x="3416" y="1006"/>
                  <a:pt x="3416" y="1007"/>
                </a:cubicBezTo>
                <a:cubicBezTo>
                  <a:pt x="3413" y="1007"/>
                  <a:pt x="3415" y="1002"/>
                  <a:pt x="3411" y="1003"/>
                </a:cubicBezTo>
                <a:cubicBezTo>
                  <a:pt x="3412" y="1005"/>
                  <a:pt x="3413" y="1007"/>
                  <a:pt x="3414" y="1009"/>
                </a:cubicBezTo>
                <a:cubicBezTo>
                  <a:pt x="3413" y="1012"/>
                  <a:pt x="3411" y="1013"/>
                  <a:pt x="3409" y="1015"/>
                </a:cubicBezTo>
                <a:cubicBezTo>
                  <a:pt x="3408" y="1015"/>
                  <a:pt x="3407" y="1015"/>
                  <a:pt x="3407" y="1015"/>
                </a:cubicBezTo>
                <a:cubicBezTo>
                  <a:pt x="3406" y="1011"/>
                  <a:pt x="3406" y="1008"/>
                  <a:pt x="3408" y="1005"/>
                </a:cubicBezTo>
                <a:cubicBezTo>
                  <a:pt x="3401" y="1009"/>
                  <a:pt x="3401" y="996"/>
                  <a:pt x="3398" y="1003"/>
                </a:cubicBezTo>
                <a:cubicBezTo>
                  <a:pt x="3403" y="1003"/>
                  <a:pt x="3397" y="1005"/>
                  <a:pt x="3398" y="1008"/>
                </a:cubicBezTo>
                <a:cubicBezTo>
                  <a:pt x="3402" y="1012"/>
                  <a:pt x="3401" y="1021"/>
                  <a:pt x="3406" y="1026"/>
                </a:cubicBezTo>
                <a:cubicBezTo>
                  <a:pt x="3405" y="1026"/>
                  <a:pt x="3405" y="1027"/>
                  <a:pt x="3404" y="1027"/>
                </a:cubicBezTo>
                <a:cubicBezTo>
                  <a:pt x="3397" y="1022"/>
                  <a:pt x="3396" y="1026"/>
                  <a:pt x="3392" y="1029"/>
                </a:cubicBezTo>
                <a:cubicBezTo>
                  <a:pt x="3387" y="1028"/>
                  <a:pt x="3389" y="1020"/>
                  <a:pt x="3384" y="1019"/>
                </a:cubicBezTo>
                <a:cubicBezTo>
                  <a:pt x="3384" y="1024"/>
                  <a:pt x="3388" y="1025"/>
                  <a:pt x="3386" y="1029"/>
                </a:cubicBezTo>
                <a:cubicBezTo>
                  <a:pt x="3382" y="1025"/>
                  <a:pt x="3380" y="1028"/>
                  <a:pt x="3379" y="1031"/>
                </a:cubicBezTo>
                <a:cubicBezTo>
                  <a:pt x="3375" y="1031"/>
                  <a:pt x="3381" y="1023"/>
                  <a:pt x="3376" y="1022"/>
                </a:cubicBezTo>
                <a:cubicBezTo>
                  <a:pt x="3375" y="1025"/>
                  <a:pt x="3373" y="1020"/>
                  <a:pt x="3371" y="1021"/>
                </a:cubicBezTo>
                <a:cubicBezTo>
                  <a:pt x="3368" y="1026"/>
                  <a:pt x="3373" y="1033"/>
                  <a:pt x="3371" y="1037"/>
                </a:cubicBezTo>
                <a:cubicBezTo>
                  <a:pt x="3370" y="1037"/>
                  <a:pt x="3369" y="1036"/>
                  <a:pt x="3368" y="1035"/>
                </a:cubicBezTo>
                <a:cubicBezTo>
                  <a:pt x="3368" y="1028"/>
                  <a:pt x="3364" y="1023"/>
                  <a:pt x="3366" y="1015"/>
                </a:cubicBezTo>
                <a:cubicBezTo>
                  <a:pt x="3362" y="1015"/>
                  <a:pt x="3364" y="1009"/>
                  <a:pt x="3362" y="1007"/>
                </a:cubicBezTo>
                <a:cubicBezTo>
                  <a:pt x="3359" y="1007"/>
                  <a:pt x="3360" y="1011"/>
                  <a:pt x="3356" y="1010"/>
                </a:cubicBezTo>
                <a:cubicBezTo>
                  <a:pt x="3355" y="1007"/>
                  <a:pt x="3357" y="1005"/>
                  <a:pt x="3354" y="1003"/>
                </a:cubicBezTo>
                <a:cubicBezTo>
                  <a:pt x="3352" y="1004"/>
                  <a:pt x="3349" y="1004"/>
                  <a:pt x="3348" y="1005"/>
                </a:cubicBezTo>
                <a:cubicBezTo>
                  <a:pt x="3349" y="1007"/>
                  <a:pt x="3354" y="1005"/>
                  <a:pt x="3354" y="1009"/>
                </a:cubicBezTo>
                <a:cubicBezTo>
                  <a:pt x="3351" y="1013"/>
                  <a:pt x="3358" y="1015"/>
                  <a:pt x="3357" y="1021"/>
                </a:cubicBezTo>
                <a:cubicBezTo>
                  <a:pt x="3355" y="1021"/>
                  <a:pt x="3354" y="1020"/>
                  <a:pt x="3352" y="1019"/>
                </a:cubicBezTo>
                <a:cubicBezTo>
                  <a:pt x="3351" y="1021"/>
                  <a:pt x="3351" y="1023"/>
                  <a:pt x="3352" y="1025"/>
                </a:cubicBezTo>
                <a:cubicBezTo>
                  <a:pt x="3348" y="1022"/>
                  <a:pt x="3348" y="1027"/>
                  <a:pt x="3347" y="1028"/>
                </a:cubicBezTo>
                <a:cubicBezTo>
                  <a:pt x="3346" y="1027"/>
                  <a:pt x="3345" y="1026"/>
                  <a:pt x="3343" y="1025"/>
                </a:cubicBezTo>
                <a:cubicBezTo>
                  <a:pt x="3345" y="1030"/>
                  <a:pt x="3347" y="1034"/>
                  <a:pt x="3344" y="1038"/>
                </a:cubicBezTo>
                <a:cubicBezTo>
                  <a:pt x="3344" y="1033"/>
                  <a:pt x="3342" y="1034"/>
                  <a:pt x="3343" y="1029"/>
                </a:cubicBezTo>
                <a:cubicBezTo>
                  <a:pt x="3340" y="1026"/>
                  <a:pt x="3339" y="1030"/>
                  <a:pt x="3336" y="1030"/>
                </a:cubicBezTo>
                <a:cubicBezTo>
                  <a:pt x="3338" y="1027"/>
                  <a:pt x="3339" y="1023"/>
                  <a:pt x="3335" y="1022"/>
                </a:cubicBezTo>
                <a:cubicBezTo>
                  <a:pt x="3329" y="1024"/>
                  <a:pt x="3334" y="1033"/>
                  <a:pt x="3330" y="1036"/>
                </a:cubicBezTo>
                <a:cubicBezTo>
                  <a:pt x="3327" y="1031"/>
                  <a:pt x="3334" y="1020"/>
                  <a:pt x="3327" y="1017"/>
                </a:cubicBezTo>
                <a:cubicBezTo>
                  <a:pt x="3327" y="1025"/>
                  <a:pt x="3322" y="1033"/>
                  <a:pt x="3315" y="1035"/>
                </a:cubicBezTo>
                <a:cubicBezTo>
                  <a:pt x="3312" y="1032"/>
                  <a:pt x="3314" y="1022"/>
                  <a:pt x="3308" y="1021"/>
                </a:cubicBezTo>
                <a:cubicBezTo>
                  <a:pt x="3307" y="1023"/>
                  <a:pt x="3307" y="1023"/>
                  <a:pt x="3306" y="1024"/>
                </a:cubicBezTo>
                <a:cubicBezTo>
                  <a:pt x="3305" y="1027"/>
                  <a:pt x="3309" y="1029"/>
                  <a:pt x="3306" y="1030"/>
                </a:cubicBezTo>
                <a:cubicBezTo>
                  <a:pt x="3303" y="1029"/>
                  <a:pt x="3303" y="1025"/>
                  <a:pt x="3301" y="1025"/>
                </a:cubicBezTo>
                <a:cubicBezTo>
                  <a:pt x="3303" y="1022"/>
                  <a:pt x="3301" y="1020"/>
                  <a:pt x="3301" y="1018"/>
                </a:cubicBezTo>
                <a:cubicBezTo>
                  <a:pt x="3299" y="1018"/>
                  <a:pt x="3298" y="1018"/>
                  <a:pt x="3297" y="1018"/>
                </a:cubicBezTo>
                <a:cubicBezTo>
                  <a:pt x="3293" y="1024"/>
                  <a:pt x="3302" y="1036"/>
                  <a:pt x="3293" y="1039"/>
                </a:cubicBezTo>
                <a:cubicBezTo>
                  <a:pt x="3294" y="1036"/>
                  <a:pt x="3296" y="1023"/>
                  <a:pt x="3290" y="1019"/>
                </a:cubicBezTo>
                <a:cubicBezTo>
                  <a:pt x="3288" y="1020"/>
                  <a:pt x="3292" y="1022"/>
                  <a:pt x="3290" y="1023"/>
                </a:cubicBezTo>
                <a:cubicBezTo>
                  <a:pt x="3282" y="1019"/>
                  <a:pt x="3287" y="1034"/>
                  <a:pt x="3282" y="1036"/>
                </a:cubicBezTo>
                <a:cubicBezTo>
                  <a:pt x="3279" y="1031"/>
                  <a:pt x="3274" y="1029"/>
                  <a:pt x="3269" y="1031"/>
                </a:cubicBezTo>
                <a:cubicBezTo>
                  <a:pt x="3269" y="1036"/>
                  <a:pt x="3268" y="1038"/>
                  <a:pt x="3266" y="1039"/>
                </a:cubicBezTo>
                <a:cubicBezTo>
                  <a:pt x="3262" y="1036"/>
                  <a:pt x="3265" y="1030"/>
                  <a:pt x="3260" y="1028"/>
                </a:cubicBezTo>
                <a:cubicBezTo>
                  <a:pt x="3260" y="1031"/>
                  <a:pt x="3262" y="1032"/>
                  <a:pt x="3262" y="1035"/>
                </a:cubicBezTo>
                <a:cubicBezTo>
                  <a:pt x="3260" y="1035"/>
                  <a:pt x="3259" y="1036"/>
                  <a:pt x="3258" y="1036"/>
                </a:cubicBezTo>
                <a:cubicBezTo>
                  <a:pt x="3258" y="1038"/>
                  <a:pt x="3258" y="1040"/>
                  <a:pt x="3257" y="1041"/>
                </a:cubicBezTo>
                <a:cubicBezTo>
                  <a:pt x="3261" y="1041"/>
                  <a:pt x="3258" y="1049"/>
                  <a:pt x="3263" y="1049"/>
                </a:cubicBezTo>
                <a:cubicBezTo>
                  <a:pt x="3260" y="1048"/>
                  <a:pt x="3260" y="1051"/>
                  <a:pt x="3258" y="1051"/>
                </a:cubicBezTo>
                <a:cubicBezTo>
                  <a:pt x="3256" y="1044"/>
                  <a:pt x="3252" y="1035"/>
                  <a:pt x="3259" y="1031"/>
                </a:cubicBezTo>
                <a:cubicBezTo>
                  <a:pt x="3253" y="1031"/>
                  <a:pt x="3256" y="1025"/>
                  <a:pt x="3258" y="1022"/>
                </a:cubicBezTo>
                <a:cubicBezTo>
                  <a:pt x="3258" y="1019"/>
                  <a:pt x="3254" y="1020"/>
                  <a:pt x="3251" y="1020"/>
                </a:cubicBezTo>
                <a:cubicBezTo>
                  <a:pt x="3252" y="1025"/>
                  <a:pt x="3258" y="1030"/>
                  <a:pt x="3250" y="1031"/>
                </a:cubicBezTo>
                <a:cubicBezTo>
                  <a:pt x="3253" y="1039"/>
                  <a:pt x="3250" y="1049"/>
                  <a:pt x="3256" y="1055"/>
                </a:cubicBezTo>
                <a:cubicBezTo>
                  <a:pt x="3257" y="1053"/>
                  <a:pt x="3258" y="1052"/>
                  <a:pt x="3260" y="1052"/>
                </a:cubicBezTo>
                <a:cubicBezTo>
                  <a:pt x="3261" y="1053"/>
                  <a:pt x="3265" y="1052"/>
                  <a:pt x="3265" y="1055"/>
                </a:cubicBezTo>
                <a:cubicBezTo>
                  <a:pt x="3263" y="1056"/>
                  <a:pt x="3267" y="1059"/>
                  <a:pt x="3263" y="1060"/>
                </a:cubicBezTo>
                <a:cubicBezTo>
                  <a:pt x="3263" y="1059"/>
                  <a:pt x="3264" y="1056"/>
                  <a:pt x="3262" y="1056"/>
                </a:cubicBezTo>
                <a:cubicBezTo>
                  <a:pt x="3261" y="1059"/>
                  <a:pt x="3261" y="1061"/>
                  <a:pt x="3259" y="1064"/>
                </a:cubicBezTo>
                <a:cubicBezTo>
                  <a:pt x="3255" y="1065"/>
                  <a:pt x="3258" y="1058"/>
                  <a:pt x="3255" y="1057"/>
                </a:cubicBezTo>
                <a:cubicBezTo>
                  <a:pt x="3256" y="1060"/>
                  <a:pt x="3253" y="1059"/>
                  <a:pt x="3251" y="1059"/>
                </a:cubicBezTo>
                <a:cubicBezTo>
                  <a:pt x="3252" y="1063"/>
                  <a:pt x="3252" y="1067"/>
                  <a:pt x="3253" y="1070"/>
                </a:cubicBezTo>
                <a:cubicBezTo>
                  <a:pt x="3251" y="1070"/>
                  <a:pt x="3250" y="1070"/>
                  <a:pt x="3249" y="1070"/>
                </a:cubicBezTo>
                <a:lnTo>
                  <a:pt x="3249" y="1074"/>
                </a:lnTo>
                <a:cubicBezTo>
                  <a:pt x="3249" y="1074"/>
                  <a:pt x="3250" y="1074"/>
                  <a:pt x="3250" y="1075"/>
                </a:cubicBezTo>
                <a:cubicBezTo>
                  <a:pt x="3252" y="1075"/>
                  <a:pt x="3252" y="1073"/>
                  <a:pt x="3253" y="1072"/>
                </a:cubicBezTo>
                <a:cubicBezTo>
                  <a:pt x="3255" y="1077"/>
                  <a:pt x="3253" y="1082"/>
                  <a:pt x="3250" y="1085"/>
                </a:cubicBezTo>
                <a:cubicBezTo>
                  <a:pt x="3252" y="1089"/>
                  <a:pt x="3254" y="1085"/>
                  <a:pt x="3256" y="1089"/>
                </a:cubicBezTo>
                <a:cubicBezTo>
                  <a:pt x="3250" y="1087"/>
                  <a:pt x="3251" y="1092"/>
                  <a:pt x="3249" y="1095"/>
                </a:cubicBezTo>
                <a:cubicBezTo>
                  <a:pt x="3246" y="1096"/>
                  <a:pt x="3249" y="1090"/>
                  <a:pt x="3245" y="1091"/>
                </a:cubicBezTo>
                <a:cubicBezTo>
                  <a:pt x="3241" y="1091"/>
                  <a:pt x="3248" y="1102"/>
                  <a:pt x="3240" y="1101"/>
                </a:cubicBezTo>
                <a:cubicBezTo>
                  <a:pt x="3240" y="1097"/>
                  <a:pt x="3240" y="1092"/>
                  <a:pt x="3237" y="1091"/>
                </a:cubicBezTo>
                <a:cubicBezTo>
                  <a:pt x="3235" y="1093"/>
                  <a:pt x="3238" y="1099"/>
                  <a:pt x="3237" y="1103"/>
                </a:cubicBezTo>
                <a:cubicBezTo>
                  <a:pt x="3243" y="1100"/>
                  <a:pt x="3246" y="1107"/>
                  <a:pt x="3248" y="1101"/>
                </a:cubicBezTo>
                <a:cubicBezTo>
                  <a:pt x="3251" y="1105"/>
                  <a:pt x="3250" y="1107"/>
                  <a:pt x="3247" y="1107"/>
                </a:cubicBezTo>
                <a:cubicBezTo>
                  <a:pt x="3250" y="1116"/>
                  <a:pt x="3249" y="1118"/>
                  <a:pt x="3251" y="1126"/>
                </a:cubicBezTo>
                <a:cubicBezTo>
                  <a:pt x="3255" y="1127"/>
                  <a:pt x="3255" y="1123"/>
                  <a:pt x="3257" y="1122"/>
                </a:cubicBezTo>
                <a:cubicBezTo>
                  <a:pt x="3259" y="1126"/>
                  <a:pt x="3260" y="1125"/>
                  <a:pt x="3259" y="1130"/>
                </a:cubicBezTo>
                <a:cubicBezTo>
                  <a:pt x="3253" y="1126"/>
                  <a:pt x="3255" y="1137"/>
                  <a:pt x="3251" y="1138"/>
                </a:cubicBezTo>
                <a:cubicBezTo>
                  <a:pt x="3253" y="1135"/>
                  <a:pt x="3248" y="1135"/>
                  <a:pt x="3247" y="1134"/>
                </a:cubicBezTo>
                <a:cubicBezTo>
                  <a:pt x="3244" y="1139"/>
                  <a:pt x="3253" y="1141"/>
                  <a:pt x="3248" y="1145"/>
                </a:cubicBezTo>
                <a:cubicBezTo>
                  <a:pt x="3249" y="1145"/>
                  <a:pt x="3249" y="1146"/>
                  <a:pt x="3249" y="1147"/>
                </a:cubicBezTo>
                <a:cubicBezTo>
                  <a:pt x="3250" y="1147"/>
                  <a:pt x="3251" y="1147"/>
                  <a:pt x="3252" y="1147"/>
                </a:cubicBezTo>
                <a:cubicBezTo>
                  <a:pt x="3253" y="1144"/>
                  <a:pt x="3250" y="1141"/>
                  <a:pt x="3252" y="1141"/>
                </a:cubicBezTo>
                <a:cubicBezTo>
                  <a:pt x="3254" y="1141"/>
                  <a:pt x="3256" y="1141"/>
                  <a:pt x="3256" y="1143"/>
                </a:cubicBezTo>
                <a:cubicBezTo>
                  <a:pt x="3256" y="1147"/>
                  <a:pt x="3252" y="1148"/>
                  <a:pt x="3251" y="1151"/>
                </a:cubicBezTo>
                <a:cubicBezTo>
                  <a:pt x="3255" y="1154"/>
                  <a:pt x="3255" y="1159"/>
                  <a:pt x="3259" y="1161"/>
                </a:cubicBezTo>
                <a:cubicBezTo>
                  <a:pt x="3256" y="1162"/>
                  <a:pt x="3256" y="1160"/>
                  <a:pt x="3253" y="1161"/>
                </a:cubicBezTo>
                <a:cubicBezTo>
                  <a:pt x="3253" y="1158"/>
                  <a:pt x="3252" y="1156"/>
                  <a:pt x="3250" y="1156"/>
                </a:cubicBezTo>
                <a:cubicBezTo>
                  <a:pt x="3248" y="1160"/>
                  <a:pt x="3254" y="1169"/>
                  <a:pt x="3251" y="1170"/>
                </a:cubicBezTo>
                <a:cubicBezTo>
                  <a:pt x="3249" y="1169"/>
                  <a:pt x="3250" y="1166"/>
                  <a:pt x="3248" y="1165"/>
                </a:cubicBezTo>
                <a:cubicBezTo>
                  <a:pt x="3245" y="1164"/>
                  <a:pt x="3243" y="1169"/>
                  <a:pt x="3243" y="1166"/>
                </a:cubicBezTo>
                <a:cubicBezTo>
                  <a:pt x="3246" y="1164"/>
                  <a:pt x="3247" y="1159"/>
                  <a:pt x="3243" y="1158"/>
                </a:cubicBezTo>
                <a:cubicBezTo>
                  <a:pt x="3245" y="1152"/>
                  <a:pt x="3243" y="1148"/>
                  <a:pt x="3247" y="1143"/>
                </a:cubicBezTo>
                <a:cubicBezTo>
                  <a:pt x="3243" y="1144"/>
                  <a:pt x="3244" y="1139"/>
                  <a:pt x="3243" y="1136"/>
                </a:cubicBezTo>
                <a:cubicBezTo>
                  <a:pt x="3240" y="1136"/>
                  <a:pt x="3237" y="1135"/>
                  <a:pt x="3235" y="1132"/>
                </a:cubicBezTo>
                <a:cubicBezTo>
                  <a:pt x="3234" y="1137"/>
                  <a:pt x="3236" y="1142"/>
                  <a:pt x="3240" y="1145"/>
                </a:cubicBezTo>
                <a:cubicBezTo>
                  <a:pt x="3240" y="1143"/>
                  <a:pt x="3240" y="1141"/>
                  <a:pt x="3242" y="1141"/>
                </a:cubicBezTo>
                <a:cubicBezTo>
                  <a:pt x="3241" y="1146"/>
                  <a:pt x="3242" y="1146"/>
                  <a:pt x="3243" y="1150"/>
                </a:cubicBezTo>
                <a:cubicBezTo>
                  <a:pt x="3236" y="1151"/>
                  <a:pt x="3246" y="1165"/>
                  <a:pt x="3240" y="1168"/>
                </a:cubicBezTo>
                <a:cubicBezTo>
                  <a:pt x="3235" y="1165"/>
                  <a:pt x="3229" y="1170"/>
                  <a:pt x="3226" y="1165"/>
                </a:cubicBezTo>
                <a:lnTo>
                  <a:pt x="3225" y="1155"/>
                </a:lnTo>
                <a:cubicBezTo>
                  <a:pt x="3217" y="1158"/>
                  <a:pt x="3226" y="1166"/>
                  <a:pt x="3221" y="1170"/>
                </a:cubicBezTo>
                <a:cubicBezTo>
                  <a:pt x="3223" y="1172"/>
                  <a:pt x="3227" y="1170"/>
                  <a:pt x="3230" y="1169"/>
                </a:cubicBezTo>
                <a:cubicBezTo>
                  <a:pt x="3229" y="1172"/>
                  <a:pt x="3231" y="1172"/>
                  <a:pt x="3231" y="1174"/>
                </a:cubicBezTo>
                <a:cubicBezTo>
                  <a:pt x="3235" y="1173"/>
                  <a:pt x="3237" y="1171"/>
                  <a:pt x="3241" y="1170"/>
                </a:cubicBezTo>
                <a:cubicBezTo>
                  <a:pt x="3245" y="1172"/>
                  <a:pt x="3250" y="1172"/>
                  <a:pt x="3255" y="1174"/>
                </a:cubicBezTo>
                <a:cubicBezTo>
                  <a:pt x="3249" y="1175"/>
                  <a:pt x="3252" y="1180"/>
                  <a:pt x="3253" y="1185"/>
                </a:cubicBezTo>
                <a:cubicBezTo>
                  <a:pt x="3251" y="1185"/>
                  <a:pt x="3247" y="1184"/>
                  <a:pt x="3249" y="1187"/>
                </a:cubicBezTo>
                <a:cubicBezTo>
                  <a:pt x="3256" y="1187"/>
                  <a:pt x="3253" y="1201"/>
                  <a:pt x="3259" y="1203"/>
                </a:cubicBezTo>
                <a:cubicBezTo>
                  <a:pt x="3256" y="1192"/>
                  <a:pt x="3257" y="1184"/>
                  <a:pt x="3255" y="1174"/>
                </a:cubicBezTo>
                <a:cubicBezTo>
                  <a:pt x="3258" y="1175"/>
                  <a:pt x="3260" y="1179"/>
                  <a:pt x="3261" y="1182"/>
                </a:cubicBezTo>
                <a:cubicBezTo>
                  <a:pt x="3263" y="1178"/>
                  <a:pt x="3265" y="1173"/>
                  <a:pt x="3265" y="1168"/>
                </a:cubicBezTo>
                <a:cubicBezTo>
                  <a:pt x="3269" y="1170"/>
                  <a:pt x="3268" y="1177"/>
                  <a:pt x="3273" y="1178"/>
                </a:cubicBezTo>
                <a:cubicBezTo>
                  <a:pt x="3276" y="1179"/>
                  <a:pt x="3273" y="1173"/>
                  <a:pt x="3275" y="1173"/>
                </a:cubicBezTo>
                <a:cubicBezTo>
                  <a:pt x="3276" y="1175"/>
                  <a:pt x="3277" y="1178"/>
                  <a:pt x="3280" y="1178"/>
                </a:cubicBezTo>
                <a:cubicBezTo>
                  <a:pt x="3282" y="1177"/>
                  <a:pt x="3283" y="1175"/>
                  <a:pt x="3286" y="1175"/>
                </a:cubicBezTo>
                <a:cubicBezTo>
                  <a:pt x="3289" y="1179"/>
                  <a:pt x="3285" y="1183"/>
                  <a:pt x="3285" y="1187"/>
                </a:cubicBezTo>
                <a:cubicBezTo>
                  <a:pt x="3289" y="1188"/>
                  <a:pt x="3286" y="1182"/>
                  <a:pt x="3290" y="1183"/>
                </a:cubicBezTo>
                <a:cubicBezTo>
                  <a:pt x="3287" y="1188"/>
                  <a:pt x="3288" y="1186"/>
                  <a:pt x="3290" y="1191"/>
                </a:cubicBezTo>
                <a:cubicBezTo>
                  <a:pt x="3281" y="1193"/>
                  <a:pt x="3285" y="1180"/>
                  <a:pt x="3278" y="1179"/>
                </a:cubicBezTo>
                <a:cubicBezTo>
                  <a:pt x="3277" y="1180"/>
                  <a:pt x="3277" y="1182"/>
                  <a:pt x="3275" y="1183"/>
                </a:cubicBezTo>
                <a:cubicBezTo>
                  <a:pt x="3275" y="1178"/>
                  <a:pt x="3268" y="1181"/>
                  <a:pt x="3267" y="1176"/>
                </a:cubicBezTo>
                <a:cubicBezTo>
                  <a:pt x="3267" y="1177"/>
                  <a:pt x="3267" y="1177"/>
                  <a:pt x="3267" y="1177"/>
                </a:cubicBezTo>
                <a:cubicBezTo>
                  <a:pt x="3266" y="1181"/>
                  <a:pt x="3263" y="1184"/>
                  <a:pt x="3259" y="1183"/>
                </a:cubicBezTo>
                <a:cubicBezTo>
                  <a:pt x="3261" y="1189"/>
                  <a:pt x="3257" y="1193"/>
                  <a:pt x="3264" y="1193"/>
                </a:cubicBezTo>
                <a:cubicBezTo>
                  <a:pt x="3263" y="1190"/>
                  <a:pt x="3261" y="1188"/>
                  <a:pt x="3265" y="1187"/>
                </a:cubicBezTo>
                <a:cubicBezTo>
                  <a:pt x="3269" y="1189"/>
                  <a:pt x="3268" y="1195"/>
                  <a:pt x="3268" y="1199"/>
                </a:cubicBezTo>
                <a:cubicBezTo>
                  <a:pt x="3271" y="1200"/>
                  <a:pt x="3273" y="1200"/>
                  <a:pt x="3276" y="1200"/>
                </a:cubicBezTo>
                <a:cubicBezTo>
                  <a:pt x="3270" y="1198"/>
                  <a:pt x="3273" y="1184"/>
                  <a:pt x="3281" y="1182"/>
                </a:cubicBezTo>
                <a:cubicBezTo>
                  <a:pt x="3280" y="1185"/>
                  <a:pt x="3278" y="1186"/>
                  <a:pt x="3278" y="1189"/>
                </a:cubicBezTo>
                <a:cubicBezTo>
                  <a:pt x="3280" y="1191"/>
                  <a:pt x="3282" y="1191"/>
                  <a:pt x="3284" y="1189"/>
                </a:cubicBezTo>
                <a:cubicBezTo>
                  <a:pt x="3284" y="1191"/>
                  <a:pt x="3285" y="1191"/>
                  <a:pt x="3285" y="1193"/>
                </a:cubicBezTo>
                <a:cubicBezTo>
                  <a:pt x="3283" y="1194"/>
                  <a:pt x="3282" y="1191"/>
                  <a:pt x="3281" y="1192"/>
                </a:cubicBezTo>
                <a:cubicBezTo>
                  <a:pt x="3280" y="1193"/>
                  <a:pt x="3279" y="1199"/>
                  <a:pt x="3281" y="1200"/>
                </a:cubicBezTo>
                <a:cubicBezTo>
                  <a:pt x="3283" y="1199"/>
                  <a:pt x="3286" y="1197"/>
                  <a:pt x="3288" y="1196"/>
                </a:cubicBezTo>
                <a:cubicBezTo>
                  <a:pt x="3289" y="1199"/>
                  <a:pt x="3291" y="1200"/>
                  <a:pt x="3291" y="1204"/>
                </a:cubicBezTo>
                <a:cubicBezTo>
                  <a:pt x="3288" y="1207"/>
                  <a:pt x="3290" y="1214"/>
                  <a:pt x="3292" y="1217"/>
                </a:cubicBezTo>
                <a:cubicBezTo>
                  <a:pt x="3295" y="1218"/>
                  <a:pt x="3298" y="1217"/>
                  <a:pt x="3301" y="1217"/>
                </a:cubicBezTo>
                <a:cubicBezTo>
                  <a:pt x="3300" y="1212"/>
                  <a:pt x="3299" y="1208"/>
                  <a:pt x="3298" y="1204"/>
                </a:cubicBezTo>
                <a:cubicBezTo>
                  <a:pt x="3300" y="1204"/>
                  <a:pt x="3301" y="1204"/>
                  <a:pt x="3302" y="1204"/>
                </a:cubicBezTo>
                <a:cubicBezTo>
                  <a:pt x="3302" y="1208"/>
                  <a:pt x="3305" y="1209"/>
                  <a:pt x="3305" y="1212"/>
                </a:cubicBezTo>
                <a:cubicBezTo>
                  <a:pt x="3298" y="1217"/>
                  <a:pt x="3303" y="1225"/>
                  <a:pt x="3299" y="1230"/>
                </a:cubicBezTo>
                <a:cubicBezTo>
                  <a:pt x="3295" y="1229"/>
                  <a:pt x="3300" y="1224"/>
                  <a:pt x="3297" y="1222"/>
                </a:cubicBezTo>
                <a:cubicBezTo>
                  <a:pt x="3295" y="1224"/>
                  <a:pt x="3297" y="1228"/>
                  <a:pt x="3293" y="1228"/>
                </a:cubicBezTo>
                <a:cubicBezTo>
                  <a:pt x="3292" y="1225"/>
                  <a:pt x="3294" y="1225"/>
                  <a:pt x="3294" y="1222"/>
                </a:cubicBezTo>
                <a:cubicBezTo>
                  <a:pt x="3293" y="1222"/>
                  <a:pt x="3290" y="1222"/>
                  <a:pt x="3288" y="1222"/>
                </a:cubicBezTo>
                <a:cubicBezTo>
                  <a:pt x="3289" y="1228"/>
                  <a:pt x="3293" y="1234"/>
                  <a:pt x="3287" y="1237"/>
                </a:cubicBezTo>
                <a:cubicBezTo>
                  <a:pt x="3286" y="1231"/>
                  <a:pt x="3284" y="1225"/>
                  <a:pt x="3282" y="1220"/>
                </a:cubicBezTo>
                <a:cubicBezTo>
                  <a:pt x="3279" y="1222"/>
                  <a:pt x="3283" y="1230"/>
                  <a:pt x="3277" y="1232"/>
                </a:cubicBezTo>
                <a:cubicBezTo>
                  <a:pt x="3277" y="1226"/>
                  <a:pt x="3269" y="1229"/>
                  <a:pt x="3267" y="1231"/>
                </a:cubicBezTo>
                <a:cubicBezTo>
                  <a:pt x="3263" y="1224"/>
                  <a:pt x="3272" y="1213"/>
                  <a:pt x="3261" y="1212"/>
                </a:cubicBezTo>
                <a:cubicBezTo>
                  <a:pt x="3261" y="1216"/>
                  <a:pt x="3261" y="1221"/>
                  <a:pt x="3254" y="1218"/>
                </a:cubicBezTo>
                <a:cubicBezTo>
                  <a:pt x="3255" y="1225"/>
                  <a:pt x="3256" y="1232"/>
                  <a:pt x="3258" y="1239"/>
                </a:cubicBezTo>
                <a:cubicBezTo>
                  <a:pt x="3257" y="1239"/>
                  <a:pt x="3257" y="1240"/>
                  <a:pt x="3256" y="1240"/>
                </a:cubicBezTo>
                <a:cubicBezTo>
                  <a:pt x="3253" y="1240"/>
                  <a:pt x="3255" y="1236"/>
                  <a:pt x="3251" y="1237"/>
                </a:cubicBezTo>
                <a:cubicBezTo>
                  <a:pt x="3250" y="1243"/>
                  <a:pt x="3254" y="1242"/>
                  <a:pt x="3250" y="1248"/>
                </a:cubicBezTo>
                <a:cubicBezTo>
                  <a:pt x="3255" y="1249"/>
                  <a:pt x="3253" y="1243"/>
                  <a:pt x="3256" y="1241"/>
                </a:cubicBezTo>
                <a:cubicBezTo>
                  <a:pt x="3262" y="1250"/>
                  <a:pt x="3263" y="1261"/>
                  <a:pt x="3259" y="1271"/>
                </a:cubicBezTo>
                <a:cubicBezTo>
                  <a:pt x="3256" y="1269"/>
                  <a:pt x="3259" y="1265"/>
                  <a:pt x="3258" y="1264"/>
                </a:cubicBezTo>
                <a:cubicBezTo>
                  <a:pt x="3250" y="1271"/>
                  <a:pt x="3262" y="1285"/>
                  <a:pt x="3256" y="1293"/>
                </a:cubicBezTo>
                <a:cubicBezTo>
                  <a:pt x="3258" y="1296"/>
                  <a:pt x="3262" y="1302"/>
                  <a:pt x="3258" y="1305"/>
                </a:cubicBezTo>
                <a:cubicBezTo>
                  <a:pt x="3256" y="1298"/>
                  <a:pt x="3253" y="1292"/>
                  <a:pt x="3249" y="1286"/>
                </a:cubicBezTo>
                <a:cubicBezTo>
                  <a:pt x="3249" y="1288"/>
                  <a:pt x="3246" y="1287"/>
                  <a:pt x="3247" y="1290"/>
                </a:cubicBezTo>
                <a:cubicBezTo>
                  <a:pt x="3247" y="1293"/>
                  <a:pt x="3250" y="1291"/>
                  <a:pt x="3250" y="1293"/>
                </a:cubicBezTo>
                <a:cubicBezTo>
                  <a:pt x="3248" y="1293"/>
                  <a:pt x="3251" y="1298"/>
                  <a:pt x="3247" y="1297"/>
                </a:cubicBezTo>
                <a:cubicBezTo>
                  <a:pt x="3250" y="1299"/>
                  <a:pt x="3251" y="1303"/>
                  <a:pt x="3251" y="1306"/>
                </a:cubicBezTo>
                <a:cubicBezTo>
                  <a:pt x="3248" y="1307"/>
                  <a:pt x="3245" y="1304"/>
                  <a:pt x="3245" y="1308"/>
                </a:cubicBezTo>
                <a:cubicBezTo>
                  <a:pt x="3246" y="1309"/>
                  <a:pt x="3250" y="1309"/>
                  <a:pt x="3252" y="1311"/>
                </a:cubicBezTo>
                <a:cubicBezTo>
                  <a:pt x="3253" y="1315"/>
                  <a:pt x="3250" y="1316"/>
                  <a:pt x="3251" y="1320"/>
                </a:cubicBezTo>
                <a:cubicBezTo>
                  <a:pt x="3248" y="1320"/>
                  <a:pt x="3247" y="1322"/>
                  <a:pt x="3246" y="1324"/>
                </a:cubicBezTo>
                <a:cubicBezTo>
                  <a:pt x="3249" y="1324"/>
                  <a:pt x="3249" y="1322"/>
                  <a:pt x="3252" y="1323"/>
                </a:cubicBezTo>
                <a:cubicBezTo>
                  <a:pt x="3253" y="1323"/>
                  <a:pt x="3252" y="1325"/>
                  <a:pt x="3253" y="1325"/>
                </a:cubicBezTo>
                <a:cubicBezTo>
                  <a:pt x="3253" y="1318"/>
                  <a:pt x="3259" y="1318"/>
                  <a:pt x="3254" y="1314"/>
                </a:cubicBezTo>
                <a:cubicBezTo>
                  <a:pt x="3255" y="1313"/>
                  <a:pt x="3254" y="1309"/>
                  <a:pt x="3256" y="1309"/>
                </a:cubicBezTo>
                <a:cubicBezTo>
                  <a:pt x="3259" y="1311"/>
                  <a:pt x="3258" y="1315"/>
                  <a:pt x="3261" y="1316"/>
                </a:cubicBezTo>
                <a:cubicBezTo>
                  <a:pt x="3262" y="1313"/>
                  <a:pt x="3263" y="1315"/>
                  <a:pt x="3266" y="1314"/>
                </a:cubicBezTo>
                <a:cubicBezTo>
                  <a:pt x="3265" y="1323"/>
                  <a:pt x="3273" y="1326"/>
                  <a:pt x="3269" y="1334"/>
                </a:cubicBezTo>
                <a:cubicBezTo>
                  <a:pt x="3267" y="1333"/>
                  <a:pt x="3266" y="1333"/>
                  <a:pt x="3266" y="1330"/>
                </a:cubicBezTo>
                <a:cubicBezTo>
                  <a:pt x="3265" y="1327"/>
                  <a:pt x="3267" y="1328"/>
                  <a:pt x="3267" y="1324"/>
                </a:cubicBezTo>
                <a:cubicBezTo>
                  <a:pt x="3265" y="1324"/>
                  <a:pt x="3265" y="1321"/>
                  <a:pt x="3263" y="1320"/>
                </a:cubicBezTo>
                <a:cubicBezTo>
                  <a:pt x="3262" y="1324"/>
                  <a:pt x="3264" y="1324"/>
                  <a:pt x="3265" y="1328"/>
                </a:cubicBezTo>
                <a:cubicBezTo>
                  <a:pt x="3260" y="1327"/>
                  <a:pt x="3263" y="1334"/>
                  <a:pt x="3261" y="1336"/>
                </a:cubicBezTo>
                <a:cubicBezTo>
                  <a:pt x="3259" y="1330"/>
                  <a:pt x="3258" y="1332"/>
                  <a:pt x="3254" y="1334"/>
                </a:cubicBezTo>
                <a:cubicBezTo>
                  <a:pt x="3252" y="1332"/>
                  <a:pt x="3252" y="1329"/>
                  <a:pt x="3252" y="1327"/>
                </a:cubicBezTo>
                <a:cubicBezTo>
                  <a:pt x="3250" y="1328"/>
                  <a:pt x="3248" y="1324"/>
                  <a:pt x="3248" y="1327"/>
                </a:cubicBezTo>
                <a:cubicBezTo>
                  <a:pt x="3251" y="1329"/>
                  <a:pt x="3247" y="1331"/>
                  <a:pt x="3248" y="1332"/>
                </a:cubicBezTo>
                <a:cubicBezTo>
                  <a:pt x="3246" y="1331"/>
                  <a:pt x="3244" y="1331"/>
                  <a:pt x="3243" y="1332"/>
                </a:cubicBezTo>
                <a:cubicBezTo>
                  <a:pt x="3244" y="1338"/>
                  <a:pt x="3247" y="1342"/>
                  <a:pt x="3249" y="1347"/>
                </a:cubicBezTo>
                <a:cubicBezTo>
                  <a:pt x="3249" y="1346"/>
                  <a:pt x="3249" y="1344"/>
                  <a:pt x="3251" y="1344"/>
                </a:cubicBezTo>
                <a:cubicBezTo>
                  <a:pt x="3251" y="1344"/>
                  <a:pt x="3251" y="1345"/>
                  <a:pt x="3251" y="1345"/>
                </a:cubicBezTo>
                <a:cubicBezTo>
                  <a:pt x="3251" y="1350"/>
                  <a:pt x="3254" y="1354"/>
                  <a:pt x="3258" y="1355"/>
                </a:cubicBezTo>
                <a:cubicBezTo>
                  <a:pt x="3256" y="1352"/>
                  <a:pt x="3255" y="1348"/>
                  <a:pt x="3252" y="1346"/>
                </a:cubicBezTo>
                <a:cubicBezTo>
                  <a:pt x="3254" y="1344"/>
                  <a:pt x="3257" y="1342"/>
                  <a:pt x="3258" y="1338"/>
                </a:cubicBezTo>
                <a:cubicBezTo>
                  <a:pt x="3263" y="1337"/>
                  <a:pt x="3260" y="1347"/>
                  <a:pt x="3264" y="1347"/>
                </a:cubicBezTo>
                <a:cubicBezTo>
                  <a:pt x="3268" y="1345"/>
                  <a:pt x="3263" y="1341"/>
                  <a:pt x="3266" y="1338"/>
                </a:cubicBezTo>
                <a:cubicBezTo>
                  <a:pt x="3268" y="1339"/>
                  <a:pt x="3268" y="1342"/>
                  <a:pt x="3268" y="1344"/>
                </a:cubicBezTo>
                <a:cubicBezTo>
                  <a:pt x="3264" y="1348"/>
                  <a:pt x="3266" y="1353"/>
                  <a:pt x="3269" y="1358"/>
                </a:cubicBezTo>
                <a:cubicBezTo>
                  <a:pt x="3267" y="1358"/>
                  <a:pt x="3267" y="1357"/>
                  <a:pt x="3266" y="1357"/>
                </a:cubicBezTo>
                <a:cubicBezTo>
                  <a:pt x="3265" y="1360"/>
                  <a:pt x="3268" y="1359"/>
                  <a:pt x="3268" y="1361"/>
                </a:cubicBezTo>
                <a:cubicBezTo>
                  <a:pt x="3262" y="1362"/>
                  <a:pt x="3263" y="1376"/>
                  <a:pt x="3265" y="1377"/>
                </a:cubicBezTo>
                <a:cubicBezTo>
                  <a:pt x="3266" y="1375"/>
                  <a:pt x="3267" y="1372"/>
                  <a:pt x="3268" y="1370"/>
                </a:cubicBezTo>
                <a:cubicBezTo>
                  <a:pt x="3264" y="1370"/>
                  <a:pt x="3268" y="1363"/>
                  <a:pt x="3270" y="1362"/>
                </a:cubicBezTo>
                <a:cubicBezTo>
                  <a:pt x="3272" y="1366"/>
                  <a:pt x="3272" y="1371"/>
                  <a:pt x="3269" y="1375"/>
                </a:cubicBezTo>
                <a:cubicBezTo>
                  <a:pt x="3270" y="1375"/>
                  <a:pt x="3271" y="1376"/>
                  <a:pt x="3271" y="1377"/>
                </a:cubicBezTo>
                <a:cubicBezTo>
                  <a:pt x="3274" y="1377"/>
                  <a:pt x="3276" y="1372"/>
                  <a:pt x="3278" y="1376"/>
                </a:cubicBezTo>
                <a:cubicBezTo>
                  <a:pt x="3277" y="1379"/>
                  <a:pt x="3278" y="1383"/>
                  <a:pt x="3276" y="1384"/>
                </a:cubicBezTo>
                <a:cubicBezTo>
                  <a:pt x="3281" y="1387"/>
                  <a:pt x="3281" y="1394"/>
                  <a:pt x="3274" y="1394"/>
                </a:cubicBezTo>
                <a:cubicBezTo>
                  <a:pt x="3273" y="1391"/>
                  <a:pt x="3272" y="1388"/>
                  <a:pt x="3270" y="1387"/>
                </a:cubicBezTo>
                <a:cubicBezTo>
                  <a:pt x="3267" y="1382"/>
                  <a:pt x="3263" y="1381"/>
                  <a:pt x="3259" y="1376"/>
                </a:cubicBezTo>
                <a:cubicBezTo>
                  <a:pt x="3257" y="1387"/>
                  <a:pt x="3260" y="1413"/>
                  <a:pt x="3275" y="1407"/>
                </a:cubicBezTo>
                <a:cubicBezTo>
                  <a:pt x="3276" y="1410"/>
                  <a:pt x="3274" y="1410"/>
                  <a:pt x="3274" y="1413"/>
                </a:cubicBezTo>
                <a:cubicBezTo>
                  <a:pt x="3276" y="1413"/>
                  <a:pt x="3278" y="1412"/>
                  <a:pt x="3278" y="1414"/>
                </a:cubicBezTo>
                <a:cubicBezTo>
                  <a:pt x="3274" y="1414"/>
                  <a:pt x="3279" y="1420"/>
                  <a:pt x="3277" y="1421"/>
                </a:cubicBezTo>
                <a:cubicBezTo>
                  <a:pt x="3273" y="1418"/>
                  <a:pt x="3272" y="1413"/>
                  <a:pt x="3267" y="1411"/>
                </a:cubicBezTo>
                <a:cubicBezTo>
                  <a:pt x="3266" y="1420"/>
                  <a:pt x="3271" y="1424"/>
                  <a:pt x="3268" y="1427"/>
                </a:cubicBezTo>
                <a:cubicBezTo>
                  <a:pt x="3268" y="1425"/>
                  <a:pt x="3266" y="1423"/>
                  <a:pt x="3268" y="1421"/>
                </a:cubicBezTo>
                <a:cubicBezTo>
                  <a:pt x="3264" y="1418"/>
                  <a:pt x="3261" y="1415"/>
                  <a:pt x="3259" y="1410"/>
                </a:cubicBezTo>
                <a:cubicBezTo>
                  <a:pt x="3256" y="1413"/>
                  <a:pt x="3251" y="1416"/>
                  <a:pt x="3246" y="1417"/>
                </a:cubicBezTo>
                <a:cubicBezTo>
                  <a:pt x="3247" y="1421"/>
                  <a:pt x="3247" y="1424"/>
                  <a:pt x="3251" y="1424"/>
                </a:cubicBezTo>
                <a:cubicBezTo>
                  <a:pt x="3251" y="1418"/>
                  <a:pt x="3257" y="1424"/>
                  <a:pt x="3259" y="1422"/>
                </a:cubicBezTo>
                <a:cubicBezTo>
                  <a:pt x="3255" y="1422"/>
                  <a:pt x="3254" y="1419"/>
                  <a:pt x="3253" y="1415"/>
                </a:cubicBezTo>
                <a:cubicBezTo>
                  <a:pt x="3254" y="1415"/>
                  <a:pt x="3255" y="1414"/>
                  <a:pt x="3255" y="1414"/>
                </a:cubicBezTo>
                <a:cubicBezTo>
                  <a:pt x="3258" y="1417"/>
                  <a:pt x="3258" y="1421"/>
                  <a:pt x="3264" y="1418"/>
                </a:cubicBezTo>
                <a:cubicBezTo>
                  <a:pt x="3265" y="1424"/>
                  <a:pt x="3265" y="1425"/>
                  <a:pt x="3262" y="1428"/>
                </a:cubicBezTo>
                <a:cubicBezTo>
                  <a:pt x="3263" y="1430"/>
                  <a:pt x="3266" y="1429"/>
                  <a:pt x="3266" y="1432"/>
                </a:cubicBezTo>
                <a:cubicBezTo>
                  <a:pt x="3267" y="1436"/>
                  <a:pt x="3263" y="1434"/>
                  <a:pt x="3263" y="1437"/>
                </a:cubicBezTo>
                <a:cubicBezTo>
                  <a:pt x="3264" y="1437"/>
                  <a:pt x="3264" y="1438"/>
                  <a:pt x="3264" y="1439"/>
                </a:cubicBezTo>
                <a:cubicBezTo>
                  <a:pt x="3268" y="1441"/>
                  <a:pt x="3265" y="1435"/>
                  <a:pt x="3267" y="1435"/>
                </a:cubicBezTo>
                <a:cubicBezTo>
                  <a:pt x="3271" y="1436"/>
                  <a:pt x="3273" y="1433"/>
                  <a:pt x="3275" y="1435"/>
                </a:cubicBezTo>
                <a:cubicBezTo>
                  <a:pt x="3275" y="1435"/>
                  <a:pt x="3275" y="1435"/>
                  <a:pt x="3275" y="1435"/>
                </a:cubicBezTo>
                <a:cubicBezTo>
                  <a:pt x="3274" y="1438"/>
                  <a:pt x="3274" y="1441"/>
                  <a:pt x="3277" y="1443"/>
                </a:cubicBezTo>
                <a:cubicBezTo>
                  <a:pt x="3280" y="1439"/>
                  <a:pt x="3275" y="1432"/>
                  <a:pt x="3279" y="1429"/>
                </a:cubicBezTo>
                <a:cubicBezTo>
                  <a:pt x="3279" y="1433"/>
                  <a:pt x="3281" y="1435"/>
                  <a:pt x="3283" y="1438"/>
                </a:cubicBezTo>
                <a:cubicBezTo>
                  <a:pt x="3284" y="1434"/>
                  <a:pt x="3280" y="1430"/>
                  <a:pt x="3282" y="1429"/>
                </a:cubicBezTo>
                <a:cubicBezTo>
                  <a:pt x="3284" y="1430"/>
                  <a:pt x="3285" y="1432"/>
                  <a:pt x="3284" y="1434"/>
                </a:cubicBezTo>
                <a:cubicBezTo>
                  <a:pt x="3295" y="1437"/>
                  <a:pt x="3289" y="1425"/>
                  <a:pt x="3290" y="1420"/>
                </a:cubicBezTo>
                <a:cubicBezTo>
                  <a:pt x="3294" y="1425"/>
                  <a:pt x="3293" y="1431"/>
                  <a:pt x="3296" y="1433"/>
                </a:cubicBezTo>
                <a:cubicBezTo>
                  <a:pt x="3298" y="1431"/>
                  <a:pt x="3295" y="1427"/>
                  <a:pt x="3299" y="1424"/>
                </a:cubicBezTo>
                <a:cubicBezTo>
                  <a:pt x="3304" y="1429"/>
                  <a:pt x="3303" y="1419"/>
                  <a:pt x="3307" y="1419"/>
                </a:cubicBezTo>
                <a:cubicBezTo>
                  <a:pt x="3309" y="1420"/>
                  <a:pt x="3308" y="1425"/>
                  <a:pt x="3311" y="1425"/>
                </a:cubicBezTo>
                <a:cubicBezTo>
                  <a:pt x="3312" y="1424"/>
                  <a:pt x="3312" y="1424"/>
                  <a:pt x="3313" y="1424"/>
                </a:cubicBezTo>
                <a:cubicBezTo>
                  <a:pt x="3315" y="1415"/>
                  <a:pt x="3308" y="1410"/>
                  <a:pt x="3307" y="1405"/>
                </a:cubicBezTo>
                <a:cubicBezTo>
                  <a:pt x="3306" y="1403"/>
                  <a:pt x="3308" y="1400"/>
                  <a:pt x="3307" y="1398"/>
                </a:cubicBezTo>
                <a:cubicBezTo>
                  <a:pt x="3307" y="1396"/>
                  <a:pt x="3303" y="1394"/>
                  <a:pt x="3303" y="1393"/>
                </a:cubicBezTo>
                <a:cubicBezTo>
                  <a:pt x="3303" y="1391"/>
                  <a:pt x="3312" y="1388"/>
                  <a:pt x="3304" y="1387"/>
                </a:cubicBezTo>
                <a:cubicBezTo>
                  <a:pt x="3303" y="1390"/>
                  <a:pt x="3302" y="1394"/>
                  <a:pt x="3301" y="1397"/>
                </a:cubicBezTo>
                <a:cubicBezTo>
                  <a:pt x="3301" y="1397"/>
                  <a:pt x="3301" y="1397"/>
                  <a:pt x="3301" y="1397"/>
                </a:cubicBezTo>
                <a:cubicBezTo>
                  <a:pt x="3300" y="1393"/>
                  <a:pt x="3296" y="1392"/>
                  <a:pt x="3293" y="1393"/>
                </a:cubicBezTo>
                <a:cubicBezTo>
                  <a:pt x="3293" y="1392"/>
                  <a:pt x="3292" y="1392"/>
                  <a:pt x="3292" y="1391"/>
                </a:cubicBezTo>
                <a:cubicBezTo>
                  <a:pt x="3299" y="1391"/>
                  <a:pt x="3294" y="1380"/>
                  <a:pt x="3302" y="1381"/>
                </a:cubicBezTo>
                <a:cubicBezTo>
                  <a:pt x="3302" y="1379"/>
                  <a:pt x="3302" y="1377"/>
                  <a:pt x="3301" y="1375"/>
                </a:cubicBezTo>
                <a:cubicBezTo>
                  <a:pt x="3302" y="1374"/>
                  <a:pt x="3304" y="1374"/>
                  <a:pt x="3306" y="1374"/>
                </a:cubicBezTo>
                <a:cubicBezTo>
                  <a:pt x="3308" y="1376"/>
                  <a:pt x="3305" y="1377"/>
                  <a:pt x="3307" y="1379"/>
                </a:cubicBezTo>
                <a:cubicBezTo>
                  <a:pt x="3316" y="1376"/>
                  <a:pt x="3307" y="1364"/>
                  <a:pt x="3310" y="1360"/>
                </a:cubicBezTo>
                <a:cubicBezTo>
                  <a:pt x="3315" y="1368"/>
                  <a:pt x="3315" y="1378"/>
                  <a:pt x="3311" y="1386"/>
                </a:cubicBezTo>
                <a:cubicBezTo>
                  <a:pt x="3314" y="1387"/>
                  <a:pt x="3316" y="1383"/>
                  <a:pt x="3316" y="1386"/>
                </a:cubicBezTo>
                <a:cubicBezTo>
                  <a:pt x="3315" y="1389"/>
                  <a:pt x="3316" y="1391"/>
                  <a:pt x="3318" y="1392"/>
                </a:cubicBezTo>
                <a:cubicBezTo>
                  <a:pt x="3319" y="1391"/>
                  <a:pt x="3319" y="1388"/>
                  <a:pt x="3322" y="1389"/>
                </a:cubicBezTo>
                <a:cubicBezTo>
                  <a:pt x="3322" y="1390"/>
                  <a:pt x="3323" y="1390"/>
                  <a:pt x="3323" y="1391"/>
                </a:cubicBezTo>
                <a:cubicBezTo>
                  <a:pt x="3321" y="1391"/>
                  <a:pt x="3322" y="1395"/>
                  <a:pt x="3321" y="1395"/>
                </a:cubicBezTo>
                <a:cubicBezTo>
                  <a:pt x="3319" y="1391"/>
                  <a:pt x="3317" y="1396"/>
                  <a:pt x="3315" y="1396"/>
                </a:cubicBezTo>
                <a:cubicBezTo>
                  <a:pt x="3315" y="1399"/>
                  <a:pt x="3317" y="1399"/>
                  <a:pt x="3317" y="1403"/>
                </a:cubicBezTo>
                <a:cubicBezTo>
                  <a:pt x="3315" y="1402"/>
                  <a:pt x="3311" y="1404"/>
                  <a:pt x="3312" y="1402"/>
                </a:cubicBezTo>
                <a:cubicBezTo>
                  <a:pt x="3312" y="1399"/>
                  <a:pt x="3315" y="1399"/>
                  <a:pt x="3315" y="1397"/>
                </a:cubicBezTo>
                <a:cubicBezTo>
                  <a:pt x="3312" y="1396"/>
                  <a:pt x="3313" y="1391"/>
                  <a:pt x="3309" y="1392"/>
                </a:cubicBezTo>
                <a:cubicBezTo>
                  <a:pt x="3309" y="1398"/>
                  <a:pt x="3311" y="1400"/>
                  <a:pt x="3311" y="1405"/>
                </a:cubicBezTo>
                <a:cubicBezTo>
                  <a:pt x="3317" y="1407"/>
                  <a:pt x="3330" y="1407"/>
                  <a:pt x="3326" y="1400"/>
                </a:cubicBezTo>
                <a:cubicBezTo>
                  <a:pt x="3336" y="1403"/>
                  <a:pt x="3323" y="1413"/>
                  <a:pt x="3324" y="1422"/>
                </a:cubicBezTo>
                <a:cubicBezTo>
                  <a:pt x="3327" y="1423"/>
                  <a:pt x="3330" y="1424"/>
                  <a:pt x="3332" y="1427"/>
                </a:cubicBezTo>
                <a:cubicBezTo>
                  <a:pt x="3331" y="1427"/>
                  <a:pt x="3331" y="1428"/>
                  <a:pt x="3331" y="1429"/>
                </a:cubicBezTo>
                <a:cubicBezTo>
                  <a:pt x="3329" y="1427"/>
                  <a:pt x="3326" y="1429"/>
                  <a:pt x="3326" y="1432"/>
                </a:cubicBezTo>
                <a:cubicBezTo>
                  <a:pt x="3330" y="1438"/>
                  <a:pt x="3323" y="1439"/>
                  <a:pt x="3325" y="1448"/>
                </a:cubicBezTo>
                <a:lnTo>
                  <a:pt x="3330" y="1448"/>
                </a:lnTo>
                <a:cubicBezTo>
                  <a:pt x="3330" y="1445"/>
                  <a:pt x="3329" y="1444"/>
                  <a:pt x="3331" y="1442"/>
                </a:cubicBezTo>
                <a:cubicBezTo>
                  <a:pt x="3334" y="1443"/>
                  <a:pt x="3334" y="1446"/>
                  <a:pt x="3335" y="1448"/>
                </a:cubicBezTo>
                <a:cubicBezTo>
                  <a:pt x="3340" y="1449"/>
                  <a:pt x="3336" y="1443"/>
                  <a:pt x="3340" y="1443"/>
                </a:cubicBezTo>
                <a:cubicBezTo>
                  <a:pt x="3341" y="1444"/>
                  <a:pt x="3341" y="1444"/>
                  <a:pt x="3341" y="1444"/>
                </a:cubicBezTo>
                <a:cubicBezTo>
                  <a:pt x="3343" y="1447"/>
                  <a:pt x="3342" y="1450"/>
                  <a:pt x="3340" y="1452"/>
                </a:cubicBezTo>
                <a:cubicBezTo>
                  <a:pt x="3338" y="1453"/>
                  <a:pt x="3334" y="1449"/>
                  <a:pt x="3332" y="1452"/>
                </a:cubicBezTo>
                <a:cubicBezTo>
                  <a:pt x="3337" y="1452"/>
                  <a:pt x="3336" y="1455"/>
                  <a:pt x="3337" y="1457"/>
                </a:cubicBezTo>
                <a:cubicBezTo>
                  <a:pt x="3341" y="1457"/>
                  <a:pt x="3341" y="1458"/>
                  <a:pt x="3344" y="1458"/>
                </a:cubicBezTo>
                <a:cubicBezTo>
                  <a:pt x="3345" y="1456"/>
                  <a:pt x="3343" y="1450"/>
                  <a:pt x="3347" y="1453"/>
                </a:cubicBezTo>
                <a:cubicBezTo>
                  <a:pt x="3348" y="1449"/>
                  <a:pt x="3344" y="1452"/>
                  <a:pt x="3345" y="1447"/>
                </a:cubicBezTo>
                <a:cubicBezTo>
                  <a:pt x="3351" y="1449"/>
                  <a:pt x="3348" y="1443"/>
                  <a:pt x="3350" y="1442"/>
                </a:cubicBezTo>
                <a:cubicBezTo>
                  <a:pt x="3352" y="1442"/>
                  <a:pt x="3353" y="1442"/>
                  <a:pt x="3354" y="1444"/>
                </a:cubicBezTo>
                <a:cubicBezTo>
                  <a:pt x="3354" y="1449"/>
                  <a:pt x="3358" y="1448"/>
                  <a:pt x="3356" y="1452"/>
                </a:cubicBezTo>
                <a:cubicBezTo>
                  <a:pt x="3360" y="1454"/>
                  <a:pt x="3356" y="1448"/>
                  <a:pt x="3358" y="1448"/>
                </a:cubicBezTo>
                <a:cubicBezTo>
                  <a:pt x="3361" y="1450"/>
                  <a:pt x="3357" y="1451"/>
                  <a:pt x="3361" y="1452"/>
                </a:cubicBezTo>
                <a:cubicBezTo>
                  <a:pt x="3364" y="1447"/>
                  <a:pt x="3358" y="1446"/>
                  <a:pt x="3360" y="1441"/>
                </a:cubicBezTo>
                <a:cubicBezTo>
                  <a:pt x="3358" y="1438"/>
                  <a:pt x="3356" y="1442"/>
                  <a:pt x="3354" y="1438"/>
                </a:cubicBezTo>
                <a:cubicBezTo>
                  <a:pt x="3358" y="1434"/>
                  <a:pt x="3357" y="1425"/>
                  <a:pt x="3361" y="1421"/>
                </a:cubicBezTo>
                <a:cubicBezTo>
                  <a:pt x="3361" y="1423"/>
                  <a:pt x="3364" y="1421"/>
                  <a:pt x="3364" y="1425"/>
                </a:cubicBezTo>
                <a:cubicBezTo>
                  <a:pt x="3363" y="1429"/>
                  <a:pt x="3360" y="1430"/>
                  <a:pt x="3359" y="1434"/>
                </a:cubicBezTo>
                <a:cubicBezTo>
                  <a:pt x="3360" y="1436"/>
                  <a:pt x="3361" y="1438"/>
                  <a:pt x="3364" y="1437"/>
                </a:cubicBezTo>
                <a:cubicBezTo>
                  <a:pt x="3365" y="1430"/>
                  <a:pt x="3366" y="1424"/>
                  <a:pt x="3369" y="1418"/>
                </a:cubicBezTo>
                <a:cubicBezTo>
                  <a:pt x="3370" y="1419"/>
                  <a:pt x="3372" y="1419"/>
                  <a:pt x="3373" y="1420"/>
                </a:cubicBezTo>
                <a:cubicBezTo>
                  <a:pt x="3372" y="1422"/>
                  <a:pt x="3372" y="1423"/>
                  <a:pt x="3371" y="1425"/>
                </a:cubicBezTo>
                <a:cubicBezTo>
                  <a:pt x="3371" y="1426"/>
                  <a:pt x="3368" y="1425"/>
                  <a:pt x="3368" y="1427"/>
                </a:cubicBezTo>
                <a:lnTo>
                  <a:pt x="3368" y="1428"/>
                </a:lnTo>
                <a:cubicBezTo>
                  <a:pt x="3367" y="1427"/>
                  <a:pt x="3365" y="1428"/>
                  <a:pt x="3367" y="1430"/>
                </a:cubicBezTo>
                <a:cubicBezTo>
                  <a:pt x="3367" y="1430"/>
                  <a:pt x="3368" y="1429"/>
                  <a:pt x="3368" y="1429"/>
                </a:cubicBezTo>
                <a:cubicBezTo>
                  <a:pt x="3368" y="1431"/>
                  <a:pt x="3369" y="1431"/>
                  <a:pt x="3369" y="1433"/>
                </a:cubicBezTo>
                <a:cubicBezTo>
                  <a:pt x="3368" y="1433"/>
                  <a:pt x="3366" y="1433"/>
                  <a:pt x="3365" y="1433"/>
                </a:cubicBezTo>
                <a:cubicBezTo>
                  <a:pt x="3368" y="1437"/>
                  <a:pt x="3363" y="1438"/>
                  <a:pt x="3364" y="1444"/>
                </a:cubicBezTo>
                <a:cubicBezTo>
                  <a:pt x="3366" y="1444"/>
                  <a:pt x="3366" y="1446"/>
                  <a:pt x="3366" y="1447"/>
                </a:cubicBezTo>
                <a:cubicBezTo>
                  <a:pt x="3370" y="1445"/>
                  <a:pt x="3370" y="1450"/>
                  <a:pt x="3373" y="1449"/>
                </a:cubicBezTo>
                <a:cubicBezTo>
                  <a:pt x="3373" y="1450"/>
                  <a:pt x="3374" y="1451"/>
                  <a:pt x="3374" y="1451"/>
                </a:cubicBezTo>
                <a:cubicBezTo>
                  <a:pt x="3374" y="1452"/>
                  <a:pt x="3374" y="1452"/>
                  <a:pt x="3373" y="1452"/>
                </a:cubicBezTo>
                <a:cubicBezTo>
                  <a:pt x="3371" y="1451"/>
                  <a:pt x="3369" y="1450"/>
                  <a:pt x="3366" y="1448"/>
                </a:cubicBezTo>
                <a:cubicBezTo>
                  <a:pt x="3361" y="1455"/>
                  <a:pt x="3370" y="1473"/>
                  <a:pt x="3357" y="1475"/>
                </a:cubicBezTo>
                <a:cubicBezTo>
                  <a:pt x="3357" y="1469"/>
                  <a:pt x="3354" y="1475"/>
                  <a:pt x="3353" y="1476"/>
                </a:cubicBezTo>
                <a:cubicBezTo>
                  <a:pt x="3351" y="1472"/>
                  <a:pt x="3354" y="1467"/>
                  <a:pt x="3350" y="1463"/>
                </a:cubicBezTo>
                <a:cubicBezTo>
                  <a:pt x="3345" y="1465"/>
                  <a:pt x="3355" y="1480"/>
                  <a:pt x="3346" y="1477"/>
                </a:cubicBezTo>
                <a:cubicBezTo>
                  <a:pt x="3343" y="1483"/>
                  <a:pt x="3348" y="1493"/>
                  <a:pt x="3351" y="1487"/>
                </a:cubicBezTo>
                <a:cubicBezTo>
                  <a:pt x="3351" y="1488"/>
                  <a:pt x="3352" y="1488"/>
                  <a:pt x="3352" y="1489"/>
                </a:cubicBezTo>
                <a:cubicBezTo>
                  <a:pt x="3351" y="1491"/>
                  <a:pt x="3347" y="1492"/>
                  <a:pt x="3349" y="1497"/>
                </a:cubicBezTo>
                <a:cubicBezTo>
                  <a:pt x="3355" y="1495"/>
                  <a:pt x="3350" y="1505"/>
                  <a:pt x="3357" y="1504"/>
                </a:cubicBezTo>
                <a:cubicBezTo>
                  <a:pt x="3357" y="1503"/>
                  <a:pt x="3358" y="1503"/>
                  <a:pt x="3359" y="1503"/>
                </a:cubicBezTo>
                <a:cubicBezTo>
                  <a:pt x="3360" y="1500"/>
                  <a:pt x="3356" y="1496"/>
                  <a:pt x="3359" y="1494"/>
                </a:cubicBezTo>
                <a:cubicBezTo>
                  <a:pt x="3361" y="1497"/>
                  <a:pt x="3364" y="1496"/>
                  <a:pt x="3367" y="1494"/>
                </a:cubicBezTo>
                <a:cubicBezTo>
                  <a:pt x="3367" y="1496"/>
                  <a:pt x="3367" y="1498"/>
                  <a:pt x="3367" y="1500"/>
                </a:cubicBezTo>
                <a:cubicBezTo>
                  <a:pt x="3366" y="1501"/>
                  <a:pt x="3365" y="1502"/>
                  <a:pt x="3364" y="1504"/>
                </a:cubicBezTo>
                <a:cubicBezTo>
                  <a:pt x="3365" y="1504"/>
                  <a:pt x="3366" y="1503"/>
                  <a:pt x="3367" y="1503"/>
                </a:cubicBezTo>
                <a:cubicBezTo>
                  <a:pt x="3367" y="1511"/>
                  <a:pt x="3368" y="1518"/>
                  <a:pt x="3361" y="1521"/>
                </a:cubicBezTo>
                <a:cubicBezTo>
                  <a:pt x="3363" y="1521"/>
                  <a:pt x="3364" y="1522"/>
                  <a:pt x="3364" y="1524"/>
                </a:cubicBezTo>
                <a:cubicBezTo>
                  <a:pt x="3362" y="1524"/>
                  <a:pt x="3360" y="1523"/>
                  <a:pt x="3359" y="1522"/>
                </a:cubicBezTo>
                <a:cubicBezTo>
                  <a:pt x="3357" y="1525"/>
                  <a:pt x="3353" y="1524"/>
                  <a:pt x="3352" y="1523"/>
                </a:cubicBezTo>
                <a:cubicBezTo>
                  <a:pt x="3354" y="1523"/>
                  <a:pt x="3351" y="1521"/>
                  <a:pt x="3352" y="1519"/>
                </a:cubicBezTo>
                <a:lnTo>
                  <a:pt x="3353" y="1519"/>
                </a:lnTo>
                <a:lnTo>
                  <a:pt x="3353" y="1519"/>
                </a:lnTo>
                <a:cubicBezTo>
                  <a:pt x="3353" y="1520"/>
                  <a:pt x="3353" y="1521"/>
                  <a:pt x="3354" y="1521"/>
                </a:cubicBezTo>
                <a:lnTo>
                  <a:pt x="3355" y="1522"/>
                </a:lnTo>
                <a:cubicBezTo>
                  <a:pt x="3356" y="1520"/>
                  <a:pt x="3356" y="1517"/>
                  <a:pt x="3353" y="1517"/>
                </a:cubicBezTo>
                <a:cubicBezTo>
                  <a:pt x="3353" y="1517"/>
                  <a:pt x="3353" y="1517"/>
                  <a:pt x="3353" y="1518"/>
                </a:cubicBezTo>
                <a:lnTo>
                  <a:pt x="3353" y="1519"/>
                </a:lnTo>
                <a:lnTo>
                  <a:pt x="3351" y="1519"/>
                </a:lnTo>
                <a:cubicBezTo>
                  <a:pt x="3350" y="1518"/>
                  <a:pt x="3350" y="1517"/>
                  <a:pt x="3348" y="1518"/>
                </a:cubicBezTo>
                <a:cubicBezTo>
                  <a:pt x="3346" y="1520"/>
                  <a:pt x="3349" y="1521"/>
                  <a:pt x="3346" y="1523"/>
                </a:cubicBezTo>
                <a:cubicBezTo>
                  <a:pt x="3341" y="1526"/>
                  <a:pt x="3339" y="1522"/>
                  <a:pt x="3336" y="1520"/>
                </a:cubicBezTo>
                <a:cubicBezTo>
                  <a:pt x="3336" y="1525"/>
                  <a:pt x="3324" y="1522"/>
                  <a:pt x="3320" y="1528"/>
                </a:cubicBezTo>
                <a:cubicBezTo>
                  <a:pt x="3317" y="1522"/>
                  <a:pt x="3303" y="1527"/>
                  <a:pt x="3308" y="1533"/>
                </a:cubicBezTo>
                <a:cubicBezTo>
                  <a:pt x="3311" y="1534"/>
                  <a:pt x="3310" y="1529"/>
                  <a:pt x="3313" y="1529"/>
                </a:cubicBezTo>
                <a:cubicBezTo>
                  <a:pt x="3315" y="1532"/>
                  <a:pt x="3324" y="1529"/>
                  <a:pt x="3327" y="1534"/>
                </a:cubicBezTo>
                <a:cubicBezTo>
                  <a:pt x="3327" y="1537"/>
                  <a:pt x="3327" y="1540"/>
                  <a:pt x="3326" y="1543"/>
                </a:cubicBezTo>
                <a:cubicBezTo>
                  <a:pt x="3324" y="1543"/>
                  <a:pt x="3325" y="1539"/>
                  <a:pt x="3323" y="1539"/>
                </a:cubicBezTo>
                <a:cubicBezTo>
                  <a:pt x="3322" y="1541"/>
                  <a:pt x="3322" y="1544"/>
                  <a:pt x="3323" y="1546"/>
                </a:cubicBezTo>
                <a:cubicBezTo>
                  <a:pt x="3325" y="1546"/>
                  <a:pt x="3326" y="1544"/>
                  <a:pt x="3327" y="1547"/>
                </a:cubicBezTo>
                <a:cubicBezTo>
                  <a:pt x="3325" y="1549"/>
                  <a:pt x="3325" y="1554"/>
                  <a:pt x="3324" y="1557"/>
                </a:cubicBezTo>
                <a:cubicBezTo>
                  <a:pt x="3327" y="1558"/>
                  <a:pt x="3329" y="1554"/>
                  <a:pt x="3331" y="1559"/>
                </a:cubicBezTo>
                <a:cubicBezTo>
                  <a:pt x="3329" y="1561"/>
                  <a:pt x="3325" y="1556"/>
                  <a:pt x="3325" y="1561"/>
                </a:cubicBezTo>
                <a:cubicBezTo>
                  <a:pt x="3327" y="1562"/>
                  <a:pt x="3339" y="1561"/>
                  <a:pt x="3333" y="1566"/>
                </a:cubicBezTo>
                <a:cubicBezTo>
                  <a:pt x="3339" y="1564"/>
                  <a:pt x="3337" y="1570"/>
                  <a:pt x="3339" y="1572"/>
                </a:cubicBezTo>
                <a:cubicBezTo>
                  <a:pt x="3341" y="1572"/>
                  <a:pt x="3342" y="1573"/>
                  <a:pt x="3344" y="1570"/>
                </a:cubicBezTo>
                <a:cubicBezTo>
                  <a:pt x="3340" y="1570"/>
                  <a:pt x="3341" y="1564"/>
                  <a:pt x="3342" y="1562"/>
                </a:cubicBezTo>
                <a:cubicBezTo>
                  <a:pt x="3344" y="1562"/>
                  <a:pt x="3346" y="1561"/>
                  <a:pt x="3346" y="1563"/>
                </a:cubicBezTo>
                <a:cubicBezTo>
                  <a:pt x="3342" y="1566"/>
                  <a:pt x="3348" y="1567"/>
                  <a:pt x="3348" y="1571"/>
                </a:cubicBezTo>
                <a:lnTo>
                  <a:pt x="3353" y="1571"/>
                </a:lnTo>
                <a:cubicBezTo>
                  <a:pt x="3354" y="1567"/>
                  <a:pt x="3350" y="1569"/>
                  <a:pt x="3350" y="1566"/>
                </a:cubicBezTo>
                <a:cubicBezTo>
                  <a:pt x="3352" y="1566"/>
                  <a:pt x="3355" y="1566"/>
                  <a:pt x="3355" y="1568"/>
                </a:cubicBezTo>
                <a:cubicBezTo>
                  <a:pt x="3352" y="1570"/>
                  <a:pt x="3354" y="1575"/>
                  <a:pt x="3353" y="1576"/>
                </a:cubicBezTo>
                <a:cubicBezTo>
                  <a:pt x="3353" y="1574"/>
                  <a:pt x="3350" y="1574"/>
                  <a:pt x="3350" y="1576"/>
                </a:cubicBezTo>
                <a:cubicBezTo>
                  <a:pt x="3354" y="1575"/>
                  <a:pt x="3350" y="1578"/>
                  <a:pt x="3351" y="1581"/>
                </a:cubicBezTo>
                <a:cubicBezTo>
                  <a:pt x="3353" y="1581"/>
                  <a:pt x="3355" y="1581"/>
                  <a:pt x="3356" y="1581"/>
                </a:cubicBezTo>
                <a:cubicBezTo>
                  <a:pt x="3357" y="1582"/>
                  <a:pt x="3358" y="1582"/>
                  <a:pt x="3358" y="1581"/>
                </a:cubicBezTo>
                <a:cubicBezTo>
                  <a:pt x="3359" y="1581"/>
                  <a:pt x="3360" y="1581"/>
                  <a:pt x="3361" y="1581"/>
                </a:cubicBezTo>
                <a:cubicBezTo>
                  <a:pt x="3361" y="1586"/>
                  <a:pt x="3360" y="1592"/>
                  <a:pt x="3365" y="1592"/>
                </a:cubicBezTo>
                <a:cubicBezTo>
                  <a:pt x="3364" y="1589"/>
                  <a:pt x="3366" y="1585"/>
                  <a:pt x="3369" y="1583"/>
                </a:cubicBezTo>
                <a:cubicBezTo>
                  <a:pt x="3370" y="1584"/>
                  <a:pt x="3371" y="1586"/>
                  <a:pt x="3373" y="1586"/>
                </a:cubicBezTo>
                <a:cubicBezTo>
                  <a:pt x="3375" y="1585"/>
                  <a:pt x="3374" y="1583"/>
                  <a:pt x="3373" y="1581"/>
                </a:cubicBezTo>
                <a:cubicBezTo>
                  <a:pt x="3375" y="1581"/>
                  <a:pt x="3376" y="1581"/>
                  <a:pt x="3377" y="1580"/>
                </a:cubicBezTo>
                <a:cubicBezTo>
                  <a:pt x="3377" y="1581"/>
                  <a:pt x="3377" y="1583"/>
                  <a:pt x="3377" y="1584"/>
                </a:cubicBezTo>
                <a:cubicBezTo>
                  <a:pt x="3379" y="1583"/>
                  <a:pt x="3381" y="1583"/>
                  <a:pt x="3383" y="1584"/>
                </a:cubicBezTo>
                <a:cubicBezTo>
                  <a:pt x="3383" y="1584"/>
                  <a:pt x="3383" y="1584"/>
                  <a:pt x="3384" y="1584"/>
                </a:cubicBezTo>
                <a:cubicBezTo>
                  <a:pt x="3384" y="1585"/>
                  <a:pt x="3384" y="1585"/>
                  <a:pt x="3385" y="1585"/>
                </a:cubicBezTo>
                <a:cubicBezTo>
                  <a:pt x="3385" y="1583"/>
                  <a:pt x="3386" y="1581"/>
                  <a:pt x="3387" y="1579"/>
                </a:cubicBezTo>
                <a:cubicBezTo>
                  <a:pt x="3387" y="1580"/>
                  <a:pt x="3389" y="1581"/>
                  <a:pt x="3390" y="1581"/>
                </a:cubicBezTo>
                <a:cubicBezTo>
                  <a:pt x="3390" y="1584"/>
                  <a:pt x="3390" y="1587"/>
                  <a:pt x="3391" y="1590"/>
                </a:cubicBezTo>
                <a:lnTo>
                  <a:pt x="3390" y="1590"/>
                </a:lnTo>
                <a:lnTo>
                  <a:pt x="3390" y="1592"/>
                </a:lnTo>
                <a:cubicBezTo>
                  <a:pt x="3388" y="1591"/>
                  <a:pt x="3387" y="1590"/>
                  <a:pt x="3385" y="1590"/>
                </a:cubicBezTo>
                <a:cubicBezTo>
                  <a:pt x="3385" y="1592"/>
                  <a:pt x="3388" y="1594"/>
                  <a:pt x="3390" y="1593"/>
                </a:cubicBezTo>
                <a:cubicBezTo>
                  <a:pt x="3389" y="1594"/>
                  <a:pt x="3388" y="1594"/>
                  <a:pt x="3387" y="1595"/>
                </a:cubicBezTo>
                <a:cubicBezTo>
                  <a:pt x="3386" y="1597"/>
                  <a:pt x="3387" y="1599"/>
                  <a:pt x="3388" y="1601"/>
                </a:cubicBezTo>
                <a:cubicBezTo>
                  <a:pt x="3387" y="1601"/>
                  <a:pt x="3386" y="1601"/>
                  <a:pt x="3385" y="1601"/>
                </a:cubicBezTo>
                <a:cubicBezTo>
                  <a:pt x="3386" y="1602"/>
                  <a:pt x="3386" y="1603"/>
                  <a:pt x="3386" y="1603"/>
                </a:cubicBezTo>
                <a:cubicBezTo>
                  <a:pt x="3385" y="1604"/>
                  <a:pt x="3384" y="1605"/>
                  <a:pt x="3383" y="1606"/>
                </a:cubicBezTo>
                <a:cubicBezTo>
                  <a:pt x="3383" y="1606"/>
                  <a:pt x="3382" y="1606"/>
                  <a:pt x="3382" y="1606"/>
                </a:cubicBezTo>
                <a:lnTo>
                  <a:pt x="3382" y="1608"/>
                </a:lnTo>
                <a:cubicBezTo>
                  <a:pt x="3382" y="1608"/>
                  <a:pt x="3382" y="1609"/>
                  <a:pt x="3382" y="1609"/>
                </a:cubicBezTo>
                <a:cubicBezTo>
                  <a:pt x="3382" y="1609"/>
                  <a:pt x="3382" y="1609"/>
                  <a:pt x="3382" y="1609"/>
                </a:cubicBezTo>
                <a:cubicBezTo>
                  <a:pt x="3382" y="1610"/>
                  <a:pt x="3383" y="1611"/>
                  <a:pt x="3384" y="1610"/>
                </a:cubicBezTo>
                <a:cubicBezTo>
                  <a:pt x="3385" y="1610"/>
                  <a:pt x="3386" y="1611"/>
                  <a:pt x="3387" y="1612"/>
                </a:cubicBezTo>
                <a:cubicBezTo>
                  <a:pt x="3387" y="1614"/>
                  <a:pt x="3386" y="1616"/>
                  <a:pt x="3384" y="1618"/>
                </a:cubicBezTo>
                <a:lnTo>
                  <a:pt x="3383" y="1619"/>
                </a:lnTo>
                <a:cubicBezTo>
                  <a:pt x="3383" y="1619"/>
                  <a:pt x="3382" y="1619"/>
                  <a:pt x="3382" y="1619"/>
                </a:cubicBezTo>
                <a:cubicBezTo>
                  <a:pt x="3383" y="1619"/>
                  <a:pt x="3383" y="1619"/>
                  <a:pt x="3383" y="1619"/>
                </a:cubicBezTo>
                <a:cubicBezTo>
                  <a:pt x="3383" y="1620"/>
                  <a:pt x="3384" y="1621"/>
                  <a:pt x="3385" y="1622"/>
                </a:cubicBezTo>
                <a:cubicBezTo>
                  <a:pt x="3382" y="1623"/>
                  <a:pt x="3380" y="1624"/>
                  <a:pt x="3377" y="1625"/>
                </a:cubicBezTo>
                <a:cubicBezTo>
                  <a:pt x="3378" y="1618"/>
                  <a:pt x="3378" y="1611"/>
                  <a:pt x="3377" y="1605"/>
                </a:cubicBezTo>
                <a:cubicBezTo>
                  <a:pt x="3375" y="1610"/>
                  <a:pt x="3375" y="1617"/>
                  <a:pt x="3374" y="1620"/>
                </a:cubicBezTo>
                <a:cubicBezTo>
                  <a:pt x="3370" y="1613"/>
                  <a:pt x="3372" y="1604"/>
                  <a:pt x="3377" y="1598"/>
                </a:cubicBezTo>
                <a:cubicBezTo>
                  <a:pt x="3376" y="1595"/>
                  <a:pt x="3373" y="1593"/>
                  <a:pt x="3376" y="1589"/>
                </a:cubicBezTo>
                <a:cubicBezTo>
                  <a:pt x="3369" y="1590"/>
                  <a:pt x="3374" y="1600"/>
                  <a:pt x="3369" y="1600"/>
                </a:cubicBezTo>
                <a:cubicBezTo>
                  <a:pt x="3368" y="1606"/>
                  <a:pt x="3370" y="1608"/>
                  <a:pt x="3370" y="1613"/>
                </a:cubicBezTo>
                <a:cubicBezTo>
                  <a:pt x="3367" y="1614"/>
                  <a:pt x="3365" y="1615"/>
                  <a:pt x="3363" y="1617"/>
                </a:cubicBezTo>
                <a:cubicBezTo>
                  <a:pt x="3366" y="1617"/>
                  <a:pt x="3369" y="1613"/>
                  <a:pt x="3370" y="1617"/>
                </a:cubicBezTo>
                <a:cubicBezTo>
                  <a:pt x="3370" y="1620"/>
                  <a:pt x="3370" y="1624"/>
                  <a:pt x="3372" y="1625"/>
                </a:cubicBezTo>
                <a:cubicBezTo>
                  <a:pt x="3367" y="1628"/>
                  <a:pt x="3362" y="1639"/>
                  <a:pt x="3368" y="1645"/>
                </a:cubicBezTo>
                <a:cubicBezTo>
                  <a:pt x="3366" y="1647"/>
                  <a:pt x="3365" y="1645"/>
                  <a:pt x="3362" y="1645"/>
                </a:cubicBezTo>
                <a:cubicBezTo>
                  <a:pt x="3362" y="1651"/>
                  <a:pt x="3368" y="1649"/>
                  <a:pt x="3369" y="1647"/>
                </a:cubicBezTo>
                <a:cubicBezTo>
                  <a:pt x="3371" y="1649"/>
                  <a:pt x="3369" y="1650"/>
                  <a:pt x="3369" y="1654"/>
                </a:cubicBezTo>
                <a:cubicBezTo>
                  <a:pt x="3372" y="1652"/>
                  <a:pt x="3372" y="1653"/>
                  <a:pt x="3374" y="1655"/>
                </a:cubicBezTo>
                <a:cubicBezTo>
                  <a:pt x="3377" y="1649"/>
                  <a:pt x="3370" y="1648"/>
                  <a:pt x="3374" y="1643"/>
                </a:cubicBezTo>
                <a:cubicBezTo>
                  <a:pt x="3370" y="1642"/>
                  <a:pt x="3369" y="1639"/>
                  <a:pt x="3368" y="1635"/>
                </a:cubicBezTo>
                <a:cubicBezTo>
                  <a:pt x="3369" y="1636"/>
                  <a:pt x="3371" y="1637"/>
                  <a:pt x="3373" y="1636"/>
                </a:cubicBezTo>
                <a:cubicBezTo>
                  <a:pt x="3374" y="1630"/>
                  <a:pt x="3378" y="1628"/>
                  <a:pt x="3382" y="1626"/>
                </a:cubicBezTo>
                <a:lnTo>
                  <a:pt x="3384" y="1626"/>
                </a:lnTo>
                <a:lnTo>
                  <a:pt x="3384" y="1624"/>
                </a:lnTo>
                <a:cubicBezTo>
                  <a:pt x="3385" y="1624"/>
                  <a:pt x="3386" y="1623"/>
                  <a:pt x="3386" y="1623"/>
                </a:cubicBezTo>
                <a:cubicBezTo>
                  <a:pt x="3383" y="1630"/>
                  <a:pt x="3387" y="1637"/>
                  <a:pt x="3389" y="1641"/>
                </a:cubicBezTo>
                <a:cubicBezTo>
                  <a:pt x="3386" y="1642"/>
                  <a:pt x="3384" y="1641"/>
                  <a:pt x="3383" y="1643"/>
                </a:cubicBezTo>
                <a:cubicBezTo>
                  <a:pt x="3384" y="1647"/>
                  <a:pt x="3383" y="1651"/>
                  <a:pt x="3384" y="1653"/>
                </a:cubicBezTo>
                <a:cubicBezTo>
                  <a:pt x="3384" y="1654"/>
                  <a:pt x="3384" y="1654"/>
                  <a:pt x="3384" y="1654"/>
                </a:cubicBezTo>
                <a:cubicBezTo>
                  <a:pt x="3385" y="1654"/>
                  <a:pt x="3385" y="1655"/>
                  <a:pt x="3385" y="1656"/>
                </a:cubicBezTo>
                <a:cubicBezTo>
                  <a:pt x="3385" y="1656"/>
                  <a:pt x="3385" y="1656"/>
                  <a:pt x="3386" y="1656"/>
                </a:cubicBezTo>
                <a:cubicBezTo>
                  <a:pt x="3387" y="1657"/>
                  <a:pt x="3389" y="1658"/>
                  <a:pt x="3391" y="1658"/>
                </a:cubicBezTo>
                <a:cubicBezTo>
                  <a:pt x="3390" y="1659"/>
                  <a:pt x="3390" y="1659"/>
                  <a:pt x="3390" y="1660"/>
                </a:cubicBezTo>
                <a:lnTo>
                  <a:pt x="3386" y="1660"/>
                </a:lnTo>
                <a:lnTo>
                  <a:pt x="3386" y="1659"/>
                </a:lnTo>
                <a:lnTo>
                  <a:pt x="3386" y="1659"/>
                </a:lnTo>
                <a:cubicBezTo>
                  <a:pt x="3384" y="1656"/>
                  <a:pt x="3381" y="1659"/>
                  <a:pt x="3377" y="1661"/>
                </a:cubicBezTo>
                <a:cubicBezTo>
                  <a:pt x="3379" y="1661"/>
                  <a:pt x="3383" y="1662"/>
                  <a:pt x="3385" y="1661"/>
                </a:cubicBezTo>
                <a:lnTo>
                  <a:pt x="3385" y="1661"/>
                </a:lnTo>
                <a:lnTo>
                  <a:pt x="3385" y="1662"/>
                </a:lnTo>
                <a:cubicBezTo>
                  <a:pt x="3385" y="1667"/>
                  <a:pt x="3384" y="1668"/>
                  <a:pt x="3386" y="1672"/>
                </a:cubicBezTo>
                <a:cubicBezTo>
                  <a:pt x="3385" y="1673"/>
                  <a:pt x="3384" y="1674"/>
                  <a:pt x="3383" y="1676"/>
                </a:cubicBezTo>
                <a:cubicBezTo>
                  <a:pt x="3381" y="1676"/>
                  <a:pt x="3380" y="1677"/>
                  <a:pt x="3380" y="1679"/>
                </a:cubicBezTo>
                <a:cubicBezTo>
                  <a:pt x="3380" y="1679"/>
                  <a:pt x="3381" y="1679"/>
                  <a:pt x="3382" y="1679"/>
                </a:cubicBezTo>
                <a:lnTo>
                  <a:pt x="3381" y="1681"/>
                </a:lnTo>
                <a:cubicBezTo>
                  <a:pt x="3385" y="1681"/>
                  <a:pt x="3387" y="1681"/>
                  <a:pt x="3389" y="1685"/>
                </a:cubicBezTo>
                <a:lnTo>
                  <a:pt x="3385" y="1685"/>
                </a:lnTo>
                <a:cubicBezTo>
                  <a:pt x="3384" y="1683"/>
                  <a:pt x="3382" y="1683"/>
                  <a:pt x="3380" y="1683"/>
                </a:cubicBezTo>
                <a:cubicBezTo>
                  <a:pt x="3380" y="1688"/>
                  <a:pt x="3377" y="1687"/>
                  <a:pt x="3375" y="1689"/>
                </a:cubicBezTo>
                <a:lnTo>
                  <a:pt x="3375" y="1688"/>
                </a:lnTo>
                <a:cubicBezTo>
                  <a:pt x="3376" y="1691"/>
                  <a:pt x="3371" y="1689"/>
                  <a:pt x="3370" y="1691"/>
                </a:cubicBezTo>
                <a:cubicBezTo>
                  <a:pt x="3369" y="1690"/>
                  <a:pt x="3365" y="1691"/>
                  <a:pt x="3366" y="1693"/>
                </a:cubicBezTo>
                <a:cubicBezTo>
                  <a:pt x="3369" y="1692"/>
                  <a:pt x="3368" y="1692"/>
                  <a:pt x="3370" y="1693"/>
                </a:cubicBezTo>
                <a:cubicBezTo>
                  <a:pt x="3371" y="1695"/>
                  <a:pt x="3376" y="1694"/>
                  <a:pt x="3376" y="1697"/>
                </a:cubicBezTo>
                <a:cubicBezTo>
                  <a:pt x="3375" y="1701"/>
                  <a:pt x="3370" y="1701"/>
                  <a:pt x="3370" y="1706"/>
                </a:cubicBezTo>
                <a:cubicBezTo>
                  <a:pt x="3375" y="1707"/>
                  <a:pt x="3375" y="1703"/>
                  <a:pt x="3376" y="1701"/>
                </a:cubicBezTo>
                <a:cubicBezTo>
                  <a:pt x="3377" y="1704"/>
                  <a:pt x="3380" y="1706"/>
                  <a:pt x="3382" y="1707"/>
                </a:cubicBezTo>
                <a:cubicBezTo>
                  <a:pt x="3383" y="1701"/>
                  <a:pt x="3386" y="1695"/>
                  <a:pt x="3389" y="1690"/>
                </a:cubicBezTo>
                <a:cubicBezTo>
                  <a:pt x="3392" y="1691"/>
                  <a:pt x="3396" y="1690"/>
                  <a:pt x="3397" y="1692"/>
                </a:cubicBezTo>
                <a:cubicBezTo>
                  <a:pt x="3397" y="1692"/>
                  <a:pt x="3397" y="1692"/>
                  <a:pt x="3397" y="1692"/>
                </a:cubicBezTo>
                <a:cubicBezTo>
                  <a:pt x="3395" y="1691"/>
                  <a:pt x="3393" y="1690"/>
                  <a:pt x="3392" y="1691"/>
                </a:cubicBezTo>
                <a:cubicBezTo>
                  <a:pt x="3389" y="1693"/>
                  <a:pt x="3390" y="1693"/>
                  <a:pt x="3391" y="1697"/>
                </a:cubicBezTo>
                <a:cubicBezTo>
                  <a:pt x="3393" y="1698"/>
                  <a:pt x="3393" y="1696"/>
                  <a:pt x="3394" y="1695"/>
                </a:cubicBezTo>
                <a:cubicBezTo>
                  <a:pt x="3394" y="1696"/>
                  <a:pt x="3395" y="1696"/>
                  <a:pt x="3396" y="1696"/>
                </a:cubicBezTo>
                <a:cubicBezTo>
                  <a:pt x="3396" y="1696"/>
                  <a:pt x="3396" y="1696"/>
                  <a:pt x="3396" y="1696"/>
                </a:cubicBezTo>
                <a:cubicBezTo>
                  <a:pt x="3398" y="1697"/>
                  <a:pt x="3399" y="1698"/>
                  <a:pt x="3398" y="1700"/>
                </a:cubicBezTo>
                <a:cubicBezTo>
                  <a:pt x="3395" y="1700"/>
                  <a:pt x="3391" y="1701"/>
                  <a:pt x="3391" y="1705"/>
                </a:cubicBezTo>
                <a:cubicBezTo>
                  <a:pt x="3394" y="1706"/>
                  <a:pt x="3399" y="1701"/>
                  <a:pt x="3404" y="1702"/>
                </a:cubicBezTo>
                <a:cubicBezTo>
                  <a:pt x="3405" y="1711"/>
                  <a:pt x="3400" y="1707"/>
                  <a:pt x="3393" y="1707"/>
                </a:cubicBezTo>
                <a:cubicBezTo>
                  <a:pt x="3393" y="1711"/>
                  <a:pt x="3392" y="1713"/>
                  <a:pt x="3388" y="1713"/>
                </a:cubicBezTo>
                <a:cubicBezTo>
                  <a:pt x="3387" y="1718"/>
                  <a:pt x="3390" y="1718"/>
                  <a:pt x="3390" y="1722"/>
                </a:cubicBezTo>
                <a:cubicBezTo>
                  <a:pt x="3387" y="1724"/>
                  <a:pt x="3381" y="1722"/>
                  <a:pt x="3380" y="1727"/>
                </a:cubicBezTo>
                <a:cubicBezTo>
                  <a:pt x="3384" y="1729"/>
                  <a:pt x="3383" y="1725"/>
                  <a:pt x="3387" y="1726"/>
                </a:cubicBezTo>
                <a:cubicBezTo>
                  <a:pt x="3385" y="1728"/>
                  <a:pt x="3388" y="1728"/>
                  <a:pt x="3388" y="1730"/>
                </a:cubicBezTo>
                <a:cubicBezTo>
                  <a:pt x="3393" y="1728"/>
                  <a:pt x="3397" y="1726"/>
                  <a:pt x="3402" y="1726"/>
                </a:cubicBezTo>
                <a:cubicBezTo>
                  <a:pt x="3402" y="1728"/>
                  <a:pt x="3403" y="1728"/>
                  <a:pt x="3403" y="1730"/>
                </a:cubicBezTo>
                <a:cubicBezTo>
                  <a:pt x="3399" y="1728"/>
                  <a:pt x="3393" y="1729"/>
                  <a:pt x="3391" y="1734"/>
                </a:cubicBezTo>
                <a:cubicBezTo>
                  <a:pt x="3392" y="1735"/>
                  <a:pt x="3396" y="1733"/>
                  <a:pt x="3396" y="1736"/>
                </a:cubicBezTo>
                <a:cubicBezTo>
                  <a:pt x="3394" y="1741"/>
                  <a:pt x="3388" y="1737"/>
                  <a:pt x="3388" y="1734"/>
                </a:cubicBezTo>
                <a:cubicBezTo>
                  <a:pt x="3386" y="1735"/>
                  <a:pt x="3384" y="1733"/>
                  <a:pt x="3384" y="1737"/>
                </a:cubicBezTo>
                <a:cubicBezTo>
                  <a:pt x="3384" y="1740"/>
                  <a:pt x="3390" y="1738"/>
                  <a:pt x="3389" y="1742"/>
                </a:cubicBezTo>
                <a:cubicBezTo>
                  <a:pt x="3392" y="1744"/>
                  <a:pt x="3395" y="1739"/>
                  <a:pt x="3395" y="1742"/>
                </a:cubicBezTo>
                <a:cubicBezTo>
                  <a:pt x="3392" y="1745"/>
                  <a:pt x="3384" y="1743"/>
                  <a:pt x="3379" y="1745"/>
                </a:cubicBezTo>
                <a:cubicBezTo>
                  <a:pt x="3382" y="1749"/>
                  <a:pt x="3388" y="1743"/>
                  <a:pt x="3387" y="1749"/>
                </a:cubicBezTo>
                <a:cubicBezTo>
                  <a:pt x="3384" y="1747"/>
                  <a:pt x="3378" y="1748"/>
                  <a:pt x="3377" y="1752"/>
                </a:cubicBezTo>
                <a:cubicBezTo>
                  <a:pt x="3384" y="1750"/>
                  <a:pt x="3390" y="1752"/>
                  <a:pt x="3394" y="1749"/>
                </a:cubicBezTo>
                <a:cubicBezTo>
                  <a:pt x="3397" y="1752"/>
                  <a:pt x="3399" y="1751"/>
                  <a:pt x="3403" y="1750"/>
                </a:cubicBezTo>
                <a:cubicBezTo>
                  <a:pt x="3403" y="1751"/>
                  <a:pt x="3404" y="1751"/>
                  <a:pt x="3404" y="1753"/>
                </a:cubicBezTo>
                <a:cubicBezTo>
                  <a:pt x="3400" y="1755"/>
                  <a:pt x="3401" y="1752"/>
                  <a:pt x="3396" y="1752"/>
                </a:cubicBezTo>
                <a:cubicBezTo>
                  <a:pt x="3395" y="1757"/>
                  <a:pt x="3386" y="1754"/>
                  <a:pt x="3386" y="1760"/>
                </a:cubicBezTo>
                <a:cubicBezTo>
                  <a:pt x="3389" y="1761"/>
                  <a:pt x="3392" y="1757"/>
                  <a:pt x="3395" y="1761"/>
                </a:cubicBezTo>
                <a:cubicBezTo>
                  <a:pt x="3393" y="1763"/>
                  <a:pt x="3389" y="1758"/>
                  <a:pt x="3387" y="1763"/>
                </a:cubicBezTo>
                <a:cubicBezTo>
                  <a:pt x="3392" y="1766"/>
                  <a:pt x="3395" y="1759"/>
                  <a:pt x="3399" y="1764"/>
                </a:cubicBezTo>
                <a:cubicBezTo>
                  <a:pt x="3395" y="1767"/>
                  <a:pt x="3393" y="1766"/>
                  <a:pt x="3391" y="1768"/>
                </a:cubicBezTo>
                <a:cubicBezTo>
                  <a:pt x="3394" y="1770"/>
                  <a:pt x="3400" y="1768"/>
                  <a:pt x="3403" y="1766"/>
                </a:cubicBezTo>
                <a:cubicBezTo>
                  <a:pt x="3403" y="1771"/>
                  <a:pt x="3405" y="1771"/>
                  <a:pt x="3404" y="1776"/>
                </a:cubicBezTo>
                <a:cubicBezTo>
                  <a:pt x="3404" y="1778"/>
                  <a:pt x="3409" y="1776"/>
                  <a:pt x="3410" y="1778"/>
                </a:cubicBezTo>
                <a:cubicBezTo>
                  <a:pt x="3407" y="1779"/>
                  <a:pt x="3406" y="1782"/>
                  <a:pt x="3403" y="1782"/>
                </a:cubicBezTo>
                <a:cubicBezTo>
                  <a:pt x="3403" y="1782"/>
                  <a:pt x="3403" y="1782"/>
                  <a:pt x="3403" y="1782"/>
                </a:cubicBezTo>
                <a:cubicBezTo>
                  <a:pt x="3401" y="1777"/>
                  <a:pt x="3395" y="1775"/>
                  <a:pt x="3391" y="1777"/>
                </a:cubicBezTo>
                <a:cubicBezTo>
                  <a:pt x="3390" y="1779"/>
                  <a:pt x="3392" y="1779"/>
                  <a:pt x="3392" y="1781"/>
                </a:cubicBezTo>
                <a:cubicBezTo>
                  <a:pt x="3395" y="1784"/>
                  <a:pt x="3397" y="1780"/>
                  <a:pt x="3398" y="1784"/>
                </a:cubicBezTo>
                <a:cubicBezTo>
                  <a:pt x="3393" y="1783"/>
                  <a:pt x="3391" y="1787"/>
                  <a:pt x="3386" y="1786"/>
                </a:cubicBezTo>
                <a:cubicBezTo>
                  <a:pt x="3386" y="1791"/>
                  <a:pt x="3392" y="1789"/>
                  <a:pt x="3393" y="1792"/>
                </a:cubicBezTo>
                <a:cubicBezTo>
                  <a:pt x="3392" y="1803"/>
                  <a:pt x="3380" y="1797"/>
                  <a:pt x="3375" y="1802"/>
                </a:cubicBezTo>
                <a:cubicBezTo>
                  <a:pt x="3383" y="1802"/>
                  <a:pt x="3388" y="1805"/>
                  <a:pt x="3393" y="1800"/>
                </a:cubicBezTo>
                <a:cubicBezTo>
                  <a:pt x="3394" y="1801"/>
                  <a:pt x="3396" y="1802"/>
                  <a:pt x="3396" y="1804"/>
                </a:cubicBezTo>
                <a:cubicBezTo>
                  <a:pt x="3392" y="1804"/>
                  <a:pt x="3389" y="1804"/>
                  <a:pt x="3386" y="1805"/>
                </a:cubicBezTo>
                <a:cubicBezTo>
                  <a:pt x="3386" y="1809"/>
                  <a:pt x="3389" y="1811"/>
                  <a:pt x="3391" y="1813"/>
                </a:cubicBezTo>
                <a:cubicBezTo>
                  <a:pt x="3385" y="1813"/>
                  <a:pt x="3378" y="1822"/>
                  <a:pt x="3369" y="1819"/>
                </a:cubicBezTo>
                <a:cubicBezTo>
                  <a:pt x="3371" y="1824"/>
                  <a:pt x="3365" y="1825"/>
                  <a:pt x="3369" y="1828"/>
                </a:cubicBezTo>
                <a:cubicBezTo>
                  <a:pt x="3374" y="1824"/>
                  <a:pt x="3381" y="1822"/>
                  <a:pt x="3388" y="1823"/>
                </a:cubicBezTo>
                <a:cubicBezTo>
                  <a:pt x="3388" y="1821"/>
                  <a:pt x="3387" y="1819"/>
                  <a:pt x="3389" y="1819"/>
                </a:cubicBezTo>
                <a:cubicBezTo>
                  <a:pt x="3392" y="1819"/>
                  <a:pt x="3393" y="1822"/>
                  <a:pt x="3395" y="1822"/>
                </a:cubicBezTo>
                <a:cubicBezTo>
                  <a:pt x="3393" y="1827"/>
                  <a:pt x="3382" y="1829"/>
                  <a:pt x="3380" y="1824"/>
                </a:cubicBezTo>
                <a:cubicBezTo>
                  <a:pt x="3380" y="1828"/>
                  <a:pt x="3375" y="1826"/>
                  <a:pt x="3376" y="1831"/>
                </a:cubicBezTo>
                <a:cubicBezTo>
                  <a:pt x="3382" y="1831"/>
                  <a:pt x="3388" y="1831"/>
                  <a:pt x="3394" y="1830"/>
                </a:cubicBezTo>
                <a:cubicBezTo>
                  <a:pt x="3393" y="1832"/>
                  <a:pt x="3395" y="1836"/>
                  <a:pt x="3393" y="1836"/>
                </a:cubicBezTo>
                <a:cubicBezTo>
                  <a:pt x="3392" y="1835"/>
                  <a:pt x="3386" y="1830"/>
                  <a:pt x="3386" y="1834"/>
                </a:cubicBezTo>
                <a:cubicBezTo>
                  <a:pt x="3384" y="1835"/>
                  <a:pt x="3390" y="1838"/>
                  <a:pt x="3391" y="1840"/>
                </a:cubicBezTo>
                <a:cubicBezTo>
                  <a:pt x="3388" y="1844"/>
                  <a:pt x="3385" y="1844"/>
                  <a:pt x="3380" y="1842"/>
                </a:cubicBezTo>
                <a:cubicBezTo>
                  <a:pt x="3383" y="1849"/>
                  <a:pt x="3394" y="1842"/>
                  <a:pt x="3396" y="1847"/>
                </a:cubicBezTo>
                <a:cubicBezTo>
                  <a:pt x="3394" y="1852"/>
                  <a:pt x="3387" y="1851"/>
                  <a:pt x="3386" y="1856"/>
                </a:cubicBezTo>
                <a:cubicBezTo>
                  <a:pt x="3386" y="1858"/>
                  <a:pt x="3389" y="1856"/>
                  <a:pt x="3391" y="1857"/>
                </a:cubicBezTo>
                <a:cubicBezTo>
                  <a:pt x="3388" y="1860"/>
                  <a:pt x="3394" y="1860"/>
                  <a:pt x="3393" y="1864"/>
                </a:cubicBezTo>
                <a:cubicBezTo>
                  <a:pt x="3389" y="1863"/>
                  <a:pt x="3386" y="1862"/>
                  <a:pt x="3385" y="1866"/>
                </a:cubicBezTo>
                <a:cubicBezTo>
                  <a:pt x="3388" y="1867"/>
                  <a:pt x="3388" y="1877"/>
                  <a:pt x="3387" y="1879"/>
                </a:cubicBezTo>
                <a:cubicBezTo>
                  <a:pt x="3390" y="1879"/>
                  <a:pt x="3391" y="1881"/>
                  <a:pt x="3392" y="1883"/>
                </a:cubicBezTo>
                <a:cubicBezTo>
                  <a:pt x="3387" y="1884"/>
                  <a:pt x="3388" y="1890"/>
                  <a:pt x="3382" y="1890"/>
                </a:cubicBezTo>
                <a:cubicBezTo>
                  <a:pt x="3384" y="1897"/>
                  <a:pt x="3397" y="1901"/>
                  <a:pt x="3399" y="1892"/>
                </a:cubicBezTo>
                <a:cubicBezTo>
                  <a:pt x="3399" y="1895"/>
                  <a:pt x="3398" y="1897"/>
                  <a:pt x="3397" y="1900"/>
                </a:cubicBezTo>
                <a:cubicBezTo>
                  <a:pt x="3388" y="1901"/>
                  <a:pt x="3380" y="1904"/>
                  <a:pt x="3370" y="1899"/>
                </a:cubicBezTo>
                <a:cubicBezTo>
                  <a:pt x="3372" y="1903"/>
                  <a:pt x="3378" y="1902"/>
                  <a:pt x="3379" y="1908"/>
                </a:cubicBezTo>
                <a:cubicBezTo>
                  <a:pt x="3385" y="1908"/>
                  <a:pt x="3387" y="1912"/>
                  <a:pt x="3392" y="1913"/>
                </a:cubicBezTo>
                <a:cubicBezTo>
                  <a:pt x="3392" y="1918"/>
                  <a:pt x="3385" y="1912"/>
                  <a:pt x="3384" y="1915"/>
                </a:cubicBezTo>
                <a:cubicBezTo>
                  <a:pt x="3390" y="1924"/>
                  <a:pt x="3399" y="1908"/>
                  <a:pt x="3405" y="1916"/>
                </a:cubicBezTo>
                <a:cubicBezTo>
                  <a:pt x="3401" y="1923"/>
                  <a:pt x="3393" y="1921"/>
                  <a:pt x="3386" y="1918"/>
                </a:cubicBezTo>
                <a:lnTo>
                  <a:pt x="3386" y="1923"/>
                </a:lnTo>
                <a:cubicBezTo>
                  <a:pt x="3392" y="1927"/>
                  <a:pt x="3401" y="1922"/>
                  <a:pt x="3405" y="1928"/>
                </a:cubicBezTo>
                <a:cubicBezTo>
                  <a:pt x="3397" y="1929"/>
                  <a:pt x="3391" y="1925"/>
                  <a:pt x="3386" y="1931"/>
                </a:cubicBezTo>
                <a:cubicBezTo>
                  <a:pt x="3388" y="1932"/>
                  <a:pt x="3392" y="1930"/>
                  <a:pt x="3392" y="1932"/>
                </a:cubicBezTo>
                <a:cubicBezTo>
                  <a:pt x="3392" y="1936"/>
                  <a:pt x="3388" y="1936"/>
                  <a:pt x="3386" y="1937"/>
                </a:cubicBezTo>
                <a:cubicBezTo>
                  <a:pt x="3388" y="1942"/>
                  <a:pt x="3389" y="1940"/>
                  <a:pt x="3386" y="1944"/>
                </a:cubicBezTo>
                <a:cubicBezTo>
                  <a:pt x="3389" y="1944"/>
                  <a:pt x="3391" y="1946"/>
                  <a:pt x="3391" y="1950"/>
                </a:cubicBezTo>
                <a:cubicBezTo>
                  <a:pt x="3388" y="1953"/>
                  <a:pt x="3385" y="1947"/>
                  <a:pt x="3384" y="1950"/>
                </a:cubicBezTo>
                <a:cubicBezTo>
                  <a:pt x="3388" y="1951"/>
                  <a:pt x="3384" y="1955"/>
                  <a:pt x="3386" y="1960"/>
                </a:cubicBezTo>
                <a:cubicBezTo>
                  <a:pt x="3382" y="1963"/>
                  <a:pt x="3377" y="1960"/>
                  <a:pt x="3379" y="1953"/>
                </a:cubicBezTo>
                <a:cubicBezTo>
                  <a:pt x="3376" y="1951"/>
                  <a:pt x="3372" y="1951"/>
                  <a:pt x="3369" y="1953"/>
                </a:cubicBezTo>
                <a:lnTo>
                  <a:pt x="3369" y="1950"/>
                </a:lnTo>
                <a:cubicBezTo>
                  <a:pt x="3365" y="1950"/>
                  <a:pt x="3362" y="1951"/>
                  <a:pt x="3360" y="1950"/>
                </a:cubicBezTo>
                <a:cubicBezTo>
                  <a:pt x="3364" y="1943"/>
                  <a:pt x="3356" y="1941"/>
                  <a:pt x="3355" y="1938"/>
                </a:cubicBezTo>
                <a:cubicBezTo>
                  <a:pt x="3360" y="1938"/>
                  <a:pt x="3363" y="1934"/>
                  <a:pt x="3370" y="1936"/>
                </a:cubicBezTo>
                <a:cubicBezTo>
                  <a:pt x="3371" y="1933"/>
                  <a:pt x="3367" y="1932"/>
                  <a:pt x="3370" y="1931"/>
                </a:cubicBezTo>
                <a:cubicBezTo>
                  <a:pt x="3371" y="1932"/>
                  <a:pt x="3369" y="1936"/>
                  <a:pt x="3373" y="1936"/>
                </a:cubicBezTo>
                <a:cubicBezTo>
                  <a:pt x="3371" y="1932"/>
                  <a:pt x="3373" y="1929"/>
                  <a:pt x="3373" y="1924"/>
                </a:cubicBezTo>
                <a:cubicBezTo>
                  <a:pt x="3369" y="1926"/>
                  <a:pt x="3369" y="1928"/>
                  <a:pt x="3366" y="1932"/>
                </a:cubicBezTo>
                <a:cubicBezTo>
                  <a:pt x="3362" y="1931"/>
                  <a:pt x="3362" y="1932"/>
                  <a:pt x="3360" y="1934"/>
                </a:cubicBezTo>
                <a:cubicBezTo>
                  <a:pt x="3361" y="1928"/>
                  <a:pt x="3353" y="1931"/>
                  <a:pt x="3352" y="1927"/>
                </a:cubicBezTo>
                <a:cubicBezTo>
                  <a:pt x="3354" y="1925"/>
                  <a:pt x="3357" y="1926"/>
                  <a:pt x="3360" y="1926"/>
                </a:cubicBezTo>
                <a:cubicBezTo>
                  <a:pt x="3362" y="1923"/>
                  <a:pt x="3358" y="1922"/>
                  <a:pt x="3359" y="1917"/>
                </a:cubicBezTo>
                <a:cubicBezTo>
                  <a:pt x="3356" y="1916"/>
                  <a:pt x="3358" y="1921"/>
                  <a:pt x="3355" y="1920"/>
                </a:cubicBezTo>
                <a:cubicBezTo>
                  <a:pt x="3355" y="1917"/>
                  <a:pt x="3350" y="1919"/>
                  <a:pt x="3349" y="1917"/>
                </a:cubicBezTo>
                <a:cubicBezTo>
                  <a:pt x="3353" y="1916"/>
                  <a:pt x="3357" y="1912"/>
                  <a:pt x="3354" y="1908"/>
                </a:cubicBezTo>
                <a:cubicBezTo>
                  <a:pt x="3359" y="1906"/>
                  <a:pt x="3362" y="1903"/>
                  <a:pt x="3365" y="1899"/>
                </a:cubicBezTo>
                <a:cubicBezTo>
                  <a:pt x="3360" y="1900"/>
                  <a:pt x="3357" y="1902"/>
                  <a:pt x="3354" y="1897"/>
                </a:cubicBezTo>
                <a:cubicBezTo>
                  <a:pt x="3351" y="1898"/>
                  <a:pt x="3348" y="1904"/>
                  <a:pt x="3345" y="1900"/>
                </a:cubicBezTo>
                <a:cubicBezTo>
                  <a:pt x="3351" y="1892"/>
                  <a:pt x="3360" y="1893"/>
                  <a:pt x="3368" y="1889"/>
                </a:cubicBezTo>
                <a:cubicBezTo>
                  <a:pt x="3367" y="1892"/>
                  <a:pt x="3368" y="1892"/>
                  <a:pt x="3369" y="1894"/>
                </a:cubicBezTo>
                <a:cubicBezTo>
                  <a:pt x="3376" y="1892"/>
                  <a:pt x="3377" y="1900"/>
                  <a:pt x="3382" y="1896"/>
                </a:cubicBezTo>
                <a:cubicBezTo>
                  <a:pt x="3381" y="1892"/>
                  <a:pt x="3376" y="1893"/>
                  <a:pt x="3375" y="1889"/>
                </a:cubicBezTo>
                <a:cubicBezTo>
                  <a:pt x="3378" y="1887"/>
                  <a:pt x="3377" y="1884"/>
                  <a:pt x="3374" y="1883"/>
                </a:cubicBezTo>
                <a:cubicBezTo>
                  <a:pt x="3372" y="1884"/>
                  <a:pt x="3374" y="1889"/>
                  <a:pt x="3372" y="1889"/>
                </a:cubicBezTo>
                <a:cubicBezTo>
                  <a:pt x="3372" y="1888"/>
                  <a:pt x="3371" y="1887"/>
                  <a:pt x="3370" y="1887"/>
                </a:cubicBezTo>
                <a:cubicBezTo>
                  <a:pt x="3366" y="1885"/>
                  <a:pt x="3362" y="1886"/>
                  <a:pt x="3360" y="1890"/>
                </a:cubicBezTo>
                <a:cubicBezTo>
                  <a:pt x="3357" y="1889"/>
                  <a:pt x="3352" y="1889"/>
                  <a:pt x="3352" y="1886"/>
                </a:cubicBezTo>
                <a:cubicBezTo>
                  <a:pt x="3354" y="1886"/>
                  <a:pt x="3363" y="1885"/>
                  <a:pt x="3364" y="1881"/>
                </a:cubicBezTo>
                <a:cubicBezTo>
                  <a:pt x="3365" y="1885"/>
                  <a:pt x="3369" y="1881"/>
                  <a:pt x="3370" y="1879"/>
                </a:cubicBezTo>
                <a:cubicBezTo>
                  <a:pt x="3369" y="1879"/>
                  <a:pt x="3368" y="1872"/>
                  <a:pt x="3366" y="1876"/>
                </a:cubicBezTo>
                <a:cubicBezTo>
                  <a:pt x="3369" y="1876"/>
                  <a:pt x="3367" y="1881"/>
                  <a:pt x="3365" y="1880"/>
                </a:cubicBezTo>
                <a:cubicBezTo>
                  <a:pt x="3364" y="1880"/>
                  <a:pt x="3362" y="1879"/>
                  <a:pt x="3361" y="1878"/>
                </a:cubicBezTo>
                <a:cubicBezTo>
                  <a:pt x="3363" y="1875"/>
                  <a:pt x="3367" y="1875"/>
                  <a:pt x="3366" y="1870"/>
                </a:cubicBezTo>
                <a:cubicBezTo>
                  <a:pt x="3363" y="1867"/>
                  <a:pt x="3361" y="1863"/>
                  <a:pt x="3358" y="1865"/>
                </a:cubicBezTo>
                <a:cubicBezTo>
                  <a:pt x="3359" y="1861"/>
                  <a:pt x="3357" y="1860"/>
                  <a:pt x="3356" y="1858"/>
                </a:cubicBezTo>
                <a:cubicBezTo>
                  <a:pt x="3353" y="1858"/>
                  <a:pt x="3353" y="1860"/>
                  <a:pt x="3349" y="1859"/>
                </a:cubicBezTo>
                <a:cubicBezTo>
                  <a:pt x="3348" y="1863"/>
                  <a:pt x="3352" y="1860"/>
                  <a:pt x="3351" y="1864"/>
                </a:cubicBezTo>
                <a:cubicBezTo>
                  <a:pt x="3347" y="1865"/>
                  <a:pt x="3346" y="1862"/>
                  <a:pt x="3344" y="1864"/>
                </a:cubicBezTo>
                <a:cubicBezTo>
                  <a:pt x="3342" y="1868"/>
                  <a:pt x="3348" y="1864"/>
                  <a:pt x="3348" y="1867"/>
                </a:cubicBezTo>
                <a:cubicBezTo>
                  <a:pt x="3346" y="1867"/>
                  <a:pt x="3348" y="1870"/>
                  <a:pt x="3346" y="1870"/>
                </a:cubicBezTo>
                <a:cubicBezTo>
                  <a:pt x="3344" y="1870"/>
                  <a:pt x="3346" y="1867"/>
                  <a:pt x="3344" y="1867"/>
                </a:cubicBezTo>
                <a:cubicBezTo>
                  <a:pt x="3343" y="1870"/>
                  <a:pt x="3346" y="1870"/>
                  <a:pt x="3345" y="1874"/>
                </a:cubicBezTo>
                <a:cubicBezTo>
                  <a:pt x="3351" y="1873"/>
                  <a:pt x="3352" y="1878"/>
                  <a:pt x="3358" y="1877"/>
                </a:cubicBezTo>
                <a:cubicBezTo>
                  <a:pt x="3358" y="1874"/>
                  <a:pt x="3356" y="1871"/>
                  <a:pt x="3359" y="1870"/>
                </a:cubicBezTo>
                <a:cubicBezTo>
                  <a:pt x="3363" y="1871"/>
                  <a:pt x="3363" y="1869"/>
                  <a:pt x="3364" y="1873"/>
                </a:cubicBezTo>
                <a:cubicBezTo>
                  <a:pt x="3356" y="1872"/>
                  <a:pt x="3363" y="1879"/>
                  <a:pt x="3358" y="1881"/>
                </a:cubicBezTo>
                <a:cubicBezTo>
                  <a:pt x="3355" y="1879"/>
                  <a:pt x="3351" y="1878"/>
                  <a:pt x="3347" y="1879"/>
                </a:cubicBezTo>
                <a:cubicBezTo>
                  <a:pt x="3347" y="1881"/>
                  <a:pt x="3347" y="1883"/>
                  <a:pt x="3348" y="1884"/>
                </a:cubicBezTo>
                <a:cubicBezTo>
                  <a:pt x="3344" y="1885"/>
                  <a:pt x="3341" y="1886"/>
                  <a:pt x="3338" y="1887"/>
                </a:cubicBezTo>
                <a:cubicBezTo>
                  <a:pt x="3335" y="1884"/>
                  <a:pt x="3341" y="1873"/>
                  <a:pt x="3336" y="1866"/>
                </a:cubicBezTo>
                <a:lnTo>
                  <a:pt x="3339" y="1866"/>
                </a:lnTo>
                <a:cubicBezTo>
                  <a:pt x="3338" y="1861"/>
                  <a:pt x="3333" y="1861"/>
                  <a:pt x="3331" y="1858"/>
                </a:cubicBezTo>
                <a:cubicBezTo>
                  <a:pt x="3328" y="1859"/>
                  <a:pt x="3324" y="1865"/>
                  <a:pt x="3322" y="1859"/>
                </a:cubicBezTo>
                <a:cubicBezTo>
                  <a:pt x="3324" y="1858"/>
                  <a:pt x="3324" y="1854"/>
                  <a:pt x="3327" y="1854"/>
                </a:cubicBezTo>
                <a:cubicBezTo>
                  <a:pt x="3329" y="1856"/>
                  <a:pt x="3329" y="1855"/>
                  <a:pt x="3327" y="1857"/>
                </a:cubicBezTo>
                <a:cubicBezTo>
                  <a:pt x="3331" y="1854"/>
                  <a:pt x="3342" y="1851"/>
                  <a:pt x="3345" y="1860"/>
                </a:cubicBezTo>
                <a:cubicBezTo>
                  <a:pt x="3347" y="1857"/>
                  <a:pt x="3347" y="1852"/>
                  <a:pt x="3346" y="1848"/>
                </a:cubicBezTo>
                <a:cubicBezTo>
                  <a:pt x="3347" y="1848"/>
                  <a:pt x="3348" y="1848"/>
                  <a:pt x="3349" y="1847"/>
                </a:cubicBezTo>
                <a:cubicBezTo>
                  <a:pt x="3348" y="1853"/>
                  <a:pt x="3351" y="1855"/>
                  <a:pt x="3354" y="1857"/>
                </a:cubicBezTo>
                <a:cubicBezTo>
                  <a:pt x="3356" y="1855"/>
                  <a:pt x="3356" y="1850"/>
                  <a:pt x="3357" y="1846"/>
                </a:cubicBezTo>
                <a:cubicBezTo>
                  <a:pt x="3352" y="1849"/>
                  <a:pt x="3343" y="1842"/>
                  <a:pt x="3349" y="1836"/>
                </a:cubicBezTo>
                <a:cubicBezTo>
                  <a:pt x="3353" y="1836"/>
                  <a:pt x="3351" y="1842"/>
                  <a:pt x="3356" y="1841"/>
                </a:cubicBezTo>
                <a:cubicBezTo>
                  <a:pt x="3357" y="1837"/>
                  <a:pt x="3359" y="1835"/>
                  <a:pt x="3360" y="1831"/>
                </a:cubicBezTo>
                <a:cubicBezTo>
                  <a:pt x="3353" y="1830"/>
                  <a:pt x="3360" y="1826"/>
                  <a:pt x="3356" y="1821"/>
                </a:cubicBezTo>
                <a:cubicBezTo>
                  <a:pt x="3361" y="1819"/>
                  <a:pt x="3359" y="1817"/>
                  <a:pt x="3357" y="1812"/>
                </a:cubicBezTo>
                <a:cubicBezTo>
                  <a:pt x="3362" y="1809"/>
                  <a:pt x="3364" y="1801"/>
                  <a:pt x="3361" y="1795"/>
                </a:cubicBezTo>
                <a:cubicBezTo>
                  <a:pt x="3358" y="1796"/>
                  <a:pt x="3354" y="1796"/>
                  <a:pt x="3353" y="1799"/>
                </a:cubicBezTo>
                <a:cubicBezTo>
                  <a:pt x="3347" y="1797"/>
                  <a:pt x="3341" y="1796"/>
                  <a:pt x="3339" y="1790"/>
                </a:cubicBezTo>
                <a:cubicBezTo>
                  <a:pt x="3343" y="1786"/>
                  <a:pt x="3347" y="1791"/>
                  <a:pt x="3348" y="1795"/>
                </a:cubicBezTo>
                <a:cubicBezTo>
                  <a:pt x="3352" y="1794"/>
                  <a:pt x="3357" y="1794"/>
                  <a:pt x="3359" y="1791"/>
                </a:cubicBezTo>
                <a:cubicBezTo>
                  <a:pt x="3360" y="1787"/>
                  <a:pt x="3358" y="1787"/>
                  <a:pt x="3358" y="1784"/>
                </a:cubicBezTo>
                <a:cubicBezTo>
                  <a:pt x="3361" y="1784"/>
                  <a:pt x="3366" y="1785"/>
                  <a:pt x="3368" y="1783"/>
                </a:cubicBezTo>
                <a:cubicBezTo>
                  <a:pt x="3368" y="1780"/>
                  <a:pt x="3367" y="1780"/>
                  <a:pt x="3365" y="1779"/>
                </a:cubicBezTo>
                <a:cubicBezTo>
                  <a:pt x="3364" y="1781"/>
                  <a:pt x="3359" y="1783"/>
                  <a:pt x="3358" y="1780"/>
                </a:cubicBezTo>
                <a:cubicBezTo>
                  <a:pt x="3359" y="1778"/>
                  <a:pt x="3360" y="1777"/>
                  <a:pt x="3360" y="1775"/>
                </a:cubicBezTo>
                <a:cubicBezTo>
                  <a:pt x="3352" y="1776"/>
                  <a:pt x="3345" y="1781"/>
                  <a:pt x="3339" y="1775"/>
                </a:cubicBezTo>
                <a:cubicBezTo>
                  <a:pt x="3340" y="1772"/>
                  <a:pt x="3344" y="1773"/>
                  <a:pt x="3346" y="1772"/>
                </a:cubicBezTo>
                <a:cubicBezTo>
                  <a:pt x="3348" y="1768"/>
                  <a:pt x="3345" y="1768"/>
                  <a:pt x="3344" y="1765"/>
                </a:cubicBezTo>
                <a:cubicBezTo>
                  <a:pt x="3345" y="1763"/>
                  <a:pt x="3351" y="1764"/>
                  <a:pt x="3350" y="1760"/>
                </a:cubicBezTo>
                <a:cubicBezTo>
                  <a:pt x="3349" y="1756"/>
                  <a:pt x="3343" y="1758"/>
                  <a:pt x="3342" y="1760"/>
                </a:cubicBezTo>
                <a:cubicBezTo>
                  <a:pt x="3340" y="1758"/>
                  <a:pt x="3342" y="1757"/>
                  <a:pt x="3342" y="1755"/>
                </a:cubicBezTo>
                <a:cubicBezTo>
                  <a:pt x="3337" y="1753"/>
                  <a:pt x="3337" y="1758"/>
                  <a:pt x="3337" y="1762"/>
                </a:cubicBezTo>
                <a:cubicBezTo>
                  <a:pt x="3336" y="1761"/>
                  <a:pt x="3335" y="1761"/>
                  <a:pt x="3334" y="1761"/>
                </a:cubicBezTo>
                <a:lnTo>
                  <a:pt x="3333" y="1762"/>
                </a:lnTo>
                <a:lnTo>
                  <a:pt x="3333" y="1759"/>
                </a:lnTo>
                <a:cubicBezTo>
                  <a:pt x="3334" y="1755"/>
                  <a:pt x="3339" y="1756"/>
                  <a:pt x="3339" y="1750"/>
                </a:cubicBezTo>
                <a:cubicBezTo>
                  <a:pt x="3333" y="1748"/>
                  <a:pt x="3336" y="1755"/>
                  <a:pt x="3331" y="1754"/>
                </a:cubicBezTo>
                <a:cubicBezTo>
                  <a:pt x="3331" y="1753"/>
                  <a:pt x="3330" y="1753"/>
                  <a:pt x="3330" y="1752"/>
                </a:cubicBezTo>
                <a:cubicBezTo>
                  <a:pt x="3331" y="1751"/>
                  <a:pt x="3334" y="1752"/>
                  <a:pt x="3334" y="1749"/>
                </a:cubicBezTo>
                <a:cubicBezTo>
                  <a:pt x="3332" y="1747"/>
                  <a:pt x="3330" y="1745"/>
                  <a:pt x="3329" y="1742"/>
                </a:cubicBezTo>
                <a:cubicBezTo>
                  <a:pt x="3326" y="1743"/>
                  <a:pt x="3321" y="1742"/>
                  <a:pt x="3321" y="1747"/>
                </a:cubicBezTo>
                <a:cubicBezTo>
                  <a:pt x="3326" y="1747"/>
                  <a:pt x="3330" y="1752"/>
                  <a:pt x="3329" y="1757"/>
                </a:cubicBezTo>
                <a:cubicBezTo>
                  <a:pt x="3328" y="1756"/>
                  <a:pt x="3324" y="1756"/>
                  <a:pt x="3320" y="1756"/>
                </a:cubicBezTo>
                <a:cubicBezTo>
                  <a:pt x="3320" y="1755"/>
                  <a:pt x="3318" y="1750"/>
                  <a:pt x="3316" y="1753"/>
                </a:cubicBezTo>
                <a:cubicBezTo>
                  <a:pt x="3319" y="1755"/>
                  <a:pt x="3313" y="1757"/>
                  <a:pt x="3313" y="1761"/>
                </a:cubicBezTo>
                <a:cubicBezTo>
                  <a:pt x="3314" y="1763"/>
                  <a:pt x="3317" y="1763"/>
                  <a:pt x="3318" y="1764"/>
                </a:cubicBezTo>
                <a:cubicBezTo>
                  <a:pt x="3320" y="1761"/>
                  <a:pt x="3320" y="1761"/>
                  <a:pt x="3319" y="1757"/>
                </a:cubicBezTo>
                <a:cubicBezTo>
                  <a:pt x="3324" y="1761"/>
                  <a:pt x="3328" y="1758"/>
                  <a:pt x="3333" y="1762"/>
                </a:cubicBezTo>
                <a:lnTo>
                  <a:pt x="3333" y="1762"/>
                </a:lnTo>
                <a:lnTo>
                  <a:pt x="3332" y="1762"/>
                </a:lnTo>
                <a:cubicBezTo>
                  <a:pt x="3331" y="1763"/>
                  <a:pt x="3329" y="1764"/>
                  <a:pt x="3326" y="1764"/>
                </a:cubicBezTo>
                <a:lnTo>
                  <a:pt x="3326" y="1769"/>
                </a:lnTo>
                <a:cubicBezTo>
                  <a:pt x="3331" y="1770"/>
                  <a:pt x="3331" y="1771"/>
                  <a:pt x="3334" y="1776"/>
                </a:cubicBezTo>
                <a:cubicBezTo>
                  <a:pt x="3328" y="1777"/>
                  <a:pt x="3321" y="1779"/>
                  <a:pt x="3316" y="1783"/>
                </a:cubicBezTo>
                <a:cubicBezTo>
                  <a:pt x="3320" y="1785"/>
                  <a:pt x="3324" y="1787"/>
                  <a:pt x="3328" y="1790"/>
                </a:cubicBezTo>
                <a:cubicBezTo>
                  <a:pt x="3326" y="1794"/>
                  <a:pt x="3328" y="1793"/>
                  <a:pt x="3329" y="1796"/>
                </a:cubicBezTo>
                <a:cubicBezTo>
                  <a:pt x="3326" y="1802"/>
                  <a:pt x="3319" y="1799"/>
                  <a:pt x="3316" y="1796"/>
                </a:cubicBezTo>
                <a:cubicBezTo>
                  <a:pt x="3317" y="1807"/>
                  <a:pt x="3316" y="1814"/>
                  <a:pt x="3307" y="1818"/>
                </a:cubicBezTo>
                <a:cubicBezTo>
                  <a:pt x="3312" y="1821"/>
                  <a:pt x="3316" y="1816"/>
                  <a:pt x="3320" y="1814"/>
                </a:cubicBezTo>
                <a:cubicBezTo>
                  <a:pt x="3318" y="1811"/>
                  <a:pt x="3317" y="1803"/>
                  <a:pt x="3321" y="1802"/>
                </a:cubicBezTo>
                <a:cubicBezTo>
                  <a:pt x="3323" y="1807"/>
                  <a:pt x="3324" y="1803"/>
                  <a:pt x="3329" y="1803"/>
                </a:cubicBezTo>
                <a:cubicBezTo>
                  <a:pt x="3329" y="1805"/>
                  <a:pt x="3330" y="1805"/>
                  <a:pt x="3331" y="1806"/>
                </a:cubicBezTo>
                <a:cubicBezTo>
                  <a:pt x="3329" y="1810"/>
                  <a:pt x="3331" y="1811"/>
                  <a:pt x="3328" y="1813"/>
                </a:cubicBezTo>
                <a:cubicBezTo>
                  <a:pt x="3324" y="1813"/>
                  <a:pt x="3323" y="1811"/>
                  <a:pt x="3321" y="1814"/>
                </a:cubicBezTo>
                <a:cubicBezTo>
                  <a:pt x="3327" y="1815"/>
                  <a:pt x="3318" y="1819"/>
                  <a:pt x="3322" y="1822"/>
                </a:cubicBezTo>
                <a:cubicBezTo>
                  <a:pt x="3326" y="1822"/>
                  <a:pt x="3326" y="1819"/>
                  <a:pt x="3331" y="1823"/>
                </a:cubicBezTo>
                <a:cubicBezTo>
                  <a:pt x="3330" y="1815"/>
                  <a:pt x="3339" y="1819"/>
                  <a:pt x="3339" y="1814"/>
                </a:cubicBezTo>
                <a:cubicBezTo>
                  <a:pt x="3336" y="1814"/>
                  <a:pt x="3335" y="1816"/>
                  <a:pt x="3332" y="1816"/>
                </a:cubicBezTo>
                <a:cubicBezTo>
                  <a:pt x="3332" y="1810"/>
                  <a:pt x="3336" y="1806"/>
                  <a:pt x="3339" y="1809"/>
                </a:cubicBezTo>
                <a:cubicBezTo>
                  <a:pt x="3339" y="1806"/>
                  <a:pt x="3340" y="1801"/>
                  <a:pt x="3337" y="1801"/>
                </a:cubicBezTo>
                <a:cubicBezTo>
                  <a:pt x="3337" y="1805"/>
                  <a:pt x="3333" y="1800"/>
                  <a:pt x="3332" y="1800"/>
                </a:cubicBezTo>
                <a:cubicBezTo>
                  <a:pt x="3338" y="1790"/>
                  <a:pt x="3347" y="1798"/>
                  <a:pt x="3348" y="1805"/>
                </a:cubicBezTo>
                <a:cubicBezTo>
                  <a:pt x="3345" y="1805"/>
                  <a:pt x="3343" y="1805"/>
                  <a:pt x="3343" y="1808"/>
                </a:cubicBezTo>
                <a:cubicBezTo>
                  <a:pt x="3346" y="1812"/>
                  <a:pt x="3352" y="1805"/>
                  <a:pt x="3353" y="1811"/>
                </a:cubicBezTo>
                <a:lnTo>
                  <a:pt x="3347" y="1811"/>
                </a:lnTo>
                <a:cubicBezTo>
                  <a:pt x="3350" y="1817"/>
                  <a:pt x="3344" y="1816"/>
                  <a:pt x="3345" y="1823"/>
                </a:cubicBezTo>
                <a:cubicBezTo>
                  <a:pt x="3349" y="1823"/>
                  <a:pt x="3350" y="1827"/>
                  <a:pt x="3353" y="1826"/>
                </a:cubicBezTo>
                <a:lnTo>
                  <a:pt x="3353" y="1828"/>
                </a:lnTo>
                <a:cubicBezTo>
                  <a:pt x="3348" y="1828"/>
                  <a:pt x="3346" y="1829"/>
                  <a:pt x="3344" y="1834"/>
                </a:cubicBezTo>
                <a:cubicBezTo>
                  <a:pt x="3341" y="1832"/>
                  <a:pt x="3337" y="1831"/>
                  <a:pt x="3335" y="1828"/>
                </a:cubicBezTo>
                <a:cubicBezTo>
                  <a:pt x="3337" y="1826"/>
                  <a:pt x="3336" y="1828"/>
                  <a:pt x="3338" y="1829"/>
                </a:cubicBezTo>
                <a:cubicBezTo>
                  <a:pt x="3338" y="1826"/>
                  <a:pt x="3336" y="1825"/>
                  <a:pt x="3335" y="1823"/>
                </a:cubicBezTo>
                <a:cubicBezTo>
                  <a:pt x="3330" y="1827"/>
                  <a:pt x="3325" y="1825"/>
                  <a:pt x="3321" y="1828"/>
                </a:cubicBezTo>
                <a:cubicBezTo>
                  <a:pt x="3324" y="1829"/>
                  <a:pt x="3321" y="1831"/>
                  <a:pt x="3322" y="1835"/>
                </a:cubicBezTo>
                <a:cubicBezTo>
                  <a:pt x="3326" y="1832"/>
                  <a:pt x="3329" y="1830"/>
                  <a:pt x="3333" y="1827"/>
                </a:cubicBezTo>
                <a:cubicBezTo>
                  <a:pt x="3333" y="1830"/>
                  <a:pt x="3331" y="1830"/>
                  <a:pt x="3332" y="1834"/>
                </a:cubicBezTo>
                <a:cubicBezTo>
                  <a:pt x="3330" y="1833"/>
                  <a:pt x="3328" y="1834"/>
                  <a:pt x="3327" y="1835"/>
                </a:cubicBezTo>
                <a:cubicBezTo>
                  <a:pt x="3326" y="1839"/>
                  <a:pt x="3330" y="1841"/>
                  <a:pt x="3328" y="1844"/>
                </a:cubicBezTo>
                <a:cubicBezTo>
                  <a:pt x="3333" y="1842"/>
                  <a:pt x="3339" y="1840"/>
                  <a:pt x="3345" y="1839"/>
                </a:cubicBezTo>
                <a:cubicBezTo>
                  <a:pt x="3342" y="1841"/>
                  <a:pt x="3338" y="1841"/>
                  <a:pt x="3337" y="1845"/>
                </a:cubicBezTo>
                <a:cubicBezTo>
                  <a:pt x="3339" y="1847"/>
                  <a:pt x="3344" y="1846"/>
                  <a:pt x="3344" y="1851"/>
                </a:cubicBezTo>
                <a:cubicBezTo>
                  <a:pt x="3340" y="1852"/>
                  <a:pt x="3336" y="1850"/>
                  <a:pt x="3334" y="1846"/>
                </a:cubicBezTo>
                <a:cubicBezTo>
                  <a:pt x="3330" y="1850"/>
                  <a:pt x="3324" y="1853"/>
                  <a:pt x="3319" y="1854"/>
                </a:cubicBezTo>
                <a:cubicBezTo>
                  <a:pt x="3318" y="1857"/>
                  <a:pt x="3320" y="1857"/>
                  <a:pt x="3321" y="1859"/>
                </a:cubicBezTo>
                <a:cubicBezTo>
                  <a:pt x="3319" y="1859"/>
                  <a:pt x="3319" y="1862"/>
                  <a:pt x="3317" y="1861"/>
                </a:cubicBezTo>
                <a:cubicBezTo>
                  <a:pt x="3316" y="1861"/>
                  <a:pt x="3316" y="1860"/>
                  <a:pt x="3316" y="1859"/>
                </a:cubicBezTo>
                <a:cubicBezTo>
                  <a:pt x="3312" y="1858"/>
                  <a:pt x="3314" y="1862"/>
                  <a:pt x="3311" y="1861"/>
                </a:cubicBezTo>
                <a:cubicBezTo>
                  <a:pt x="3311" y="1864"/>
                  <a:pt x="3312" y="1865"/>
                  <a:pt x="3314" y="1867"/>
                </a:cubicBezTo>
                <a:cubicBezTo>
                  <a:pt x="3316" y="1863"/>
                  <a:pt x="3326" y="1861"/>
                  <a:pt x="3326" y="1869"/>
                </a:cubicBezTo>
                <a:cubicBezTo>
                  <a:pt x="3319" y="1867"/>
                  <a:pt x="3320" y="1873"/>
                  <a:pt x="3317" y="1874"/>
                </a:cubicBezTo>
                <a:cubicBezTo>
                  <a:pt x="3317" y="1871"/>
                  <a:pt x="3315" y="1871"/>
                  <a:pt x="3313" y="1871"/>
                </a:cubicBezTo>
                <a:cubicBezTo>
                  <a:pt x="3314" y="1876"/>
                  <a:pt x="3310" y="1876"/>
                  <a:pt x="3311" y="1881"/>
                </a:cubicBezTo>
                <a:cubicBezTo>
                  <a:pt x="3315" y="1882"/>
                  <a:pt x="3318" y="1877"/>
                  <a:pt x="3319" y="1881"/>
                </a:cubicBezTo>
                <a:cubicBezTo>
                  <a:pt x="3319" y="1885"/>
                  <a:pt x="3315" y="1884"/>
                  <a:pt x="3312" y="1884"/>
                </a:cubicBezTo>
                <a:cubicBezTo>
                  <a:pt x="3307" y="1890"/>
                  <a:pt x="3310" y="1899"/>
                  <a:pt x="3311" y="1907"/>
                </a:cubicBezTo>
                <a:cubicBezTo>
                  <a:pt x="3311" y="1909"/>
                  <a:pt x="3308" y="1909"/>
                  <a:pt x="3308" y="1912"/>
                </a:cubicBezTo>
                <a:cubicBezTo>
                  <a:pt x="3308" y="1914"/>
                  <a:pt x="3311" y="1914"/>
                  <a:pt x="3310" y="1917"/>
                </a:cubicBezTo>
                <a:cubicBezTo>
                  <a:pt x="3308" y="1919"/>
                  <a:pt x="3306" y="1915"/>
                  <a:pt x="3304" y="1919"/>
                </a:cubicBezTo>
                <a:cubicBezTo>
                  <a:pt x="3308" y="1919"/>
                  <a:pt x="3311" y="1920"/>
                  <a:pt x="3314" y="1922"/>
                </a:cubicBezTo>
                <a:cubicBezTo>
                  <a:pt x="3314" y="1926"/>
                  <a:pt x="3305" y="1927"/>
                  <a:pt x="3311" y="1931"/>
                </a:cubicBezTo>
                <a:cubicBezTo>
                  <a:pt x="3311" y="1927"/>
                  <a:pt x="3317" y="1926"/>
                  <a:pt x="3318" y="1929"/>
                </a:cubicBezTo>
                <a:cubicBezTo>
                  <a:pt x="3319" y="1936"/>
                  <a:pt x="3312" y="1932"/>
                  <a:pt x="3309" y="1934"/>
                </a:cubicBezTo>
                <a:cubicBezTo>
                  <a:pt x="3310" y="1937"/>
                  <a:pt x="3310" y="1940"/>
                  <a:pt x="3312" y="1941"/>
                </a:cubicBezTo>
                <a:cubicBezTo>
                  <a:pt x="3314" y="1938"/>
                  <a:pt x="3318" y="1942"/>
                  <a:pt x="3319" y="1944"/>
                </a:cubicBezTo>
                <a:cubicBezTo>
                  <a:pt x="3313" y="1943"/>
                  <a:pt x="3318" y="1958"/>
                  <a:pt x="3310" y="1953"/>
                </a:cubicBezTo>
                <a:cubicBezTo>
                  <a:pt x="3307" y="1956"/>
                  <a:pt x="3308" y="1962"/>
                  <a:pt x="3312" y="1962"/>
                </a:cubicBezTo>
                <a:cubicBezTo>
                  <a:pt x="3312" y="1957"/>
                  <a:pt x="3320" y="1959"/>
                  <a:pt x="3320" y="1962"/>
                </a:cubicBezTo>
                <a:cubicBezTo>
                  <a:pt x="3318" y="1962"/>
                  <a:pt x="3316" y="1962"/>
                  <a:pt x="3314" y="1963"/>
                </a:cubicBezTo>
                <a:cubicBezTo>
                  <a:pt x="3314" y="1966"/>
                  <a:pt x="3317" y="1969"/>
                  <a:pt x="3314" y="1970"/>
                </a:cubicBezTo>
                <a:cubicBezTo>
                  <a:pt x="3312" y="1967"/>
                  <a:pt x="3310" y="1968"/>
                  <a:pt x="3306" y="1969"/>
                </a:cubicBezTo>
                <a:lnTo>
                  <a:pt x="3306" y="1973"/>
                </a:lnTo>
                <a:cubicBezTo>
                  <a:pt x="3309" y="1975"/>
                  <a:pt x="3312" y="1975"/>
                  <a:pt x="3315" y="1974"/>
                </a:cubicBezTo>
                <a:cubicBezTo>
                  <a:pt x="3314" y="1978"/>
                  <a:pt x="3314" y="1982"/>
                  <a:pt x="3314" y="1985"/>
                </a:cubicBezTo>
                <a:cubicBezTo>
                  <a:pt x="3310" y="1986"/>
                  <a:pt x="3310" y="1989"/>
                  <a:pt x="3311" y="1993"/>
                </a:cubicBezTo>
                <a:cubicBezTo>
                  <a:pt x="3309" y="1995"/>
                  <a:pt x="3305" y="1995"/>
                  <a:pt x="3306" y="2000"/>
                </a:cubicBezTo>
                <a:cubicBezTo>
                  <a:pt x="3311" y="1998"/>
                  <a:pt x="3316" y="1996"/>
                  <a:pt x="3320" y="1993"/>
                </a:cubicBezTo>
                <a:cubicBezTo>
                  <a:pt x="3321" y="2000"/>
                  <a:pt x="3314" y="1998"/>
                  <a:pt x="3313" y="2003"/>
                </a:cubicBezTo>
                <a:cubicBezTo>
                  <a:pt x="3316" y="2005"/>
                  <a:pt x="3319" y="2001"/>
                  <a:pt x="3319" y="2006"/>
                </a:cubicBezTo>
                <a:cubicBezTo>
                  <a:pt x="3314" y="2004"/>
                  <a:pt x="3315" y="2009"/>
                  <a:pt x="3315" y="2010"/>
                </a:cubicBezTo>
                <a:cubicBezTo>
                  <a:pt x="3311" y="2013"/>
                  <a:pt x="3310" y="2010"/>
                  <a:pt x="3305" y="2010"/>
                </a:cubicBezTo>
                <a:cubicBezTo>
                  <a:pt x="3307" y="2015"/>
                  <a:pt x="3303" y="2014"/>
                  <a:pt x="3303" y="2018"/>
                </a:cubicBezTo>
                <a:cubicBezTo>
                  <a:pt x="3306" y="2017"/>
                  <a:pt x="3305" y="2021"/>
                  <a:pt x="3308" y="2020"/>
                </a:cubicBezTo>
                <a:cubicBezTo>
                  <a:pt x="3308" y="2018"/>
                  <a:pt x="3307" y="2018"/>
                  <a:pt x="3307" y="2016"/>
                </a:cubicBezTo>
                <a:cubicBezTo>
                  <a:pt x="3309" y="2015"/>
                  <a:pt x="3310" y="2014"/>
                  <a:pt x="3312" y="2014"/>
                </a:cubicBezTo>
                <a:cubicBezTo>
                  <a:pt x="3311" y="2018"/>
                  <a:pt x="3319" y="2014"/>
                  <a:pt x="3318" y="2018"/>
                </a:cubicBezTo>
                <a:cubicBezTo>
                  <a:pt x="3317" y="2020"/>
                  <a:pt x="3316" y="2022"/>
                  <a:pt x="3314" y="2023"/>
                </a:cubicBezTo>
                <a:cubicBezTo>
                  <a:pt x="3316" y="2024"/>
                  <a:pt x="3319" y="2020"/>
                  <a:pt x="3319" y="2023"/>
                </a:cubicBezTo>
                <a:cubicBezTo>
                  <a:pt x="3317" y="2025"/>
                  <a:pt x="3319" y="2027"/>
                  <a:pt x="3317" y="2029"/>
                </a:cubicBezTo>
                <a:cubicBezTo>
                  <a:pt x="3314" y="2030"/>
                  <a:pt x="3312" y="2029"/>
                  <a:pt x="3309" y="2032"/>
                </a:cubicBezTo>
                <a:cubicBezTo>
                  <a:pt x="3311" y="2039"/>
                  <a:pt x="3319" y="2034"/>
                  <a:pt x="3322" y="2035"/>
                </a:cubicBezTo>
                <a:lnTo>
                  <a:pt x="3322" y="2038"/>
                </a:lnTo>
                <a:cubicBezTo>
                  <a:pt x="3318" y="2035"/>
                  <a:pt x="3319" y="2043"/>
                  <a:pt x="3314" y="2043"/>
                </a:cubicBezTo>
                <a:cubicBezTo>
                  <a:pt x="3313" y="2038"/>
                  <a:pt x="3305" y="2041"/>
                  <a:pt x="3303" y="2040"/>
                </a:cubicBezTo>
                <a:cubicBezTo>
                  <a:pt x="3304" y="2044"/>
                  <a:pt x="3302" y="2045"/>
                  <a:pt x="3302" y="2048"/>
                </a:cubicBezTo>
                <a:cubicBezTo>
                  <a:pt x="3303" y="2049"/>
                  <a:pt x="3304" y="2048"/>
                  <a:pt x="3304" y="2049"/>
                </a:cubicBezTo>
                <a:cubicBezTo>
                  <a:pt x="3308" y="2050"/>
                  <a:pt x="3307" y="2046"/>
                  <a:pt x="3311" y="2046"/>
                </a:cubicBezTo>
                <a:cubicBezTo>
                  <a:pt x="3312" y="2048"/>
                  <a:pt x="3310" y="2050"/>
                  <a:pt x="3313" y="2052"/>
                </a:cubicBezTo>
                <a:cubicBezTo>
                  <a:pt x="3313" y="2046"/>
                  <a:pt x="3320" y="2047"/>
                  <a:pt x="3324" y="2049"/>
                </a:cubicBezTo>
                <a:cubicBezTo>
                  <a:pt x="3323" y="2051"/>
                  <a:pt x="3323" y="2051"/>
                  <a:pt x="3322" y="2052"/>
                </a:cubicBezTo>
                <a:cubicBezTo>
                  <a:pt x="3320" y="2050"/>
                  <a:pt x="3319" y="2048"/>
                  <a:pt x="3315" y="2048"/>
                </a:cubicBezTo>
                <a:lnTo>
                  <a:pt x="3315" y="2053"/>
                </a:lnTo>
                <a:cubicBezTo>
                  <a:pt x="3317" y="2053"/>
                  <a:pt x="3322" y="2051"/>
                  <a:pt x="3320" y="2055"/>
                </a:cubicBezTo>
                <a:cubicBezTo>
                  <a:pt x="3317" y="2055"/>
                  <a:pt x="3314" y="2054"/>
                  <a:pt x="3310" y="2054"/>
                </a:cubicBezTo>
                <a:cubicBezTo>
                  <a:pt x="3310" y="2061"/>
                  <a:pt x="3318" y="2058"/>
                  <a:pt x="3318" y="2058"/>
                </a:cubicBezTo>
                <a:cubicBezTo>
                  <a:pt x="3317" y="2064"/>
                  <a:pt x="3304" y="2069"/>
                  <a:pt x="3300" y="2062"/>
                </a:cubicBezTo>
                <a:cubicBezTo>
                  <a:pt x="3300" y="2063"/>
                  <a:pt x="3300" y="2063"/>
                  <a:pt x="3300" y="2063"/>
                </a:cubicBezTo>
                <a:cubicBezTo>
                  <a:pt x="3303" y="2063"/>
                  <a:pt x="3306" y="2062"/>
                  <a:pt x="3307" y="2059"/>
                </a:cubicBezTo>
                <a:cubicBezTo>
                  <a:pt x="3302" y="2059"/>
                  <a:pt x="3299" y="2059"/>
                  <a:pt x="3297" y="2062"/>
                </a:cubicBezTo>
                <a:cubicBezTo>
                  <a:pt x="3299" y="2067"/>
                  <a:pt x="3302" y="2068"/>
                  <a:pt x="3304" y="2071"/>
                </a:cubicBezTo>
                <a:cubicBezTo>
                  <a:pt x="3307" y="2072"/>
                  <a:pt x="3306" y="2067"/>
                  <a:pt x="3309" y="2067"/>
                </a:cubicBezTo>
                <a:cubicBezTo>
                  <a:pt x="3311" y="2071"/>
                  <a:pt x="3317" y="2067"/>
                  <a:pt x="3319" y="2069"/>
                </a:cubicBezTo>
                <a:cubicBezTo>
                  <a:pt x="3315" y="2069"/>
                  <a:pt x="3317" y="2075"/>
                  <a:pt x="3314" y="2076"/>
                </a:cubicBezTo>
                <a:cubicBezTo>
                  <a:pt x="3312" y="2074"/>
                  <a:pt x="3309" y="2074"/>
                  <a:pt x="3308" y="2076"/>
                </a:cubicBezTo>
                <a:cubicBezTo>
                  <a:pt x="3310" y="2081"/>
                  <a:pt x="3308" y="2087"/>
                  <a:pt x="3311" y="2090"/>
                </a:cubicBezTo>
                <a:cubicBezTo>
                  <a:pt x="3312" y="2089"/>
                  <a:pt x="3311" y="2086"/>
                  <a:pt x="3314" y="2087"/>
                </a:cubicBezTo>
                <a:cubicBezTo>
                  <a:pt x="3313" y="2093"/>
                  <a:pt x="3319" y="2087"/>
                  <a:pt x="3320" y="2090"/>
                </a:cubicBezTo>
                <a:cubicBezTo>
                  <a:pt x="3317" y="2094"/>
                  <a:pt x="3315" y="2098"/>
                  <a:pt x="3314" y="2103"/>
                </a:cubicBezTo>
                <a:cubicBezTo>
                  <a:pt x="3316" y="2104"/>
                  <a:pt x="3318" y="2100"/>
                  <a:pt x="3318" y="2103"/>
                </a:cubicBezTo>
                <a:cubicBezTo>
                  <a:pt x="3316" y="2104"/>
                  <a:pt x="3314" y="2104"/>
                  <a:pt x="3314" y="2107"/>
                </a:cubicBezTo>
                <a:cubicBezTo>
                  <a:pt x="3315" y="2109"/>
                  <a:pt x="3321" y="2107"/>
                  <a:pt x="3322" y="2109"/>
                </a:cubicBezTo>
                <a:cubicBezTo>
                  <a:pt x="3319" y="2111"/>
                  <a:pt x="3316" y="2112"/>
                  <a:pt x="3313" y="2113"/>
                </a:cubicBezTo>
                <a:cubicBezTo>
                  <a:pt x="3311" y="2115"/>
                  <a:pt x="3315" y="2117"/>
                  <a:pt x="3313" y="2117"/>
                </a:cubicBezTo>
                <a:cubicBezTo>
                  <a:pt x="3310" y="2112"/>
                  <a:pt x="3303" y="2118"/>
                  <a:pt x="3298" y="2118"/>
                </a:cubicBezTo>
                <a:cubicBezTo>
                  <a:pt x="3300" y="2118"/>
                  <a:pt x="3300" y="2120"/>
                  <a:pt x="3300" y="2121"/>
                </a:cubicBezTo>
                <a:cubicBezTo>
                  <a:pt x="3306" y="2118"/>
                  <a:pt x="3307" y="2121"/>
                  <a:pt x="3314" y="2118"/>
                </a:cubicBezTo>
                <a:cubicBezTo>
                  <a:pt x="3313" y="2123"/>
                  <a:pt x="3317" y="2120"/>
                  <a:pt x="3317" y="2121"/>
                </a:cubicBezTo>
                <a:lnTo>
                  <a:pt x="3317" y="2124"/>
                </a:lnTo>
                <a:cubicBezTo>
                  <a:pt x="3316" y="2124"/>
                  <a:pt x="3313" y="2121"/>
                  <a:pt x="3313" y="2124"/>
                </a:cubicBezTo>
                <a:cubicBezTo>
                  <a:pt x="3315" y="2127"/>
                  <a:pt x="3321" y="2126"/>
                  <a:pt x="3323" y="2129"/>
                </a:cubicBezTo>
                <a:cubicBezTo>
                  <a:pt x="3319" y="2131"/>
                  <a:pt x="3315" y="2131"/>
                  <a:pt x="3313" y="2135"/>
                </a:cubicBezTo>
                <a:cubicBezTo>
                  <a:pt x="3315" y="2135"/>
                  <a:pt x="3318" y="2134"/>
                  <a:pt x="3318" y="2137"/>
                </a:cubicBezTo>
                <a:cubicBezTo>
                  <a:pt x="3318" y="2141"/>
                  <a:pt x="3313" y="2141"/>
                  <a:pt x="3311" y="2144"/>
                </a:cubicBezTo>
                <a:cubicBezTo>
                  <a:pt x="3315" y="2144"/>
                  <a:pt x="3319" y="2140"/>
                  <a:pt x="3322" y="2144"/>
                </a:cubicBezTo>
                <a:cubicBezTo>
                  <a:pt x="3320" y="2147"/>
                  <a:pt x="3316" y="2147"/>
                  <a:pt x="3312" y="2146"/>
                </a:cubicBezTo>
                <a:cubicBezTo>
                  <a:pt x="3312" y="2150"/>
                  <a:pt x="3311" y="2153"/>
                  <a:pt x="3312" y="2157"/>
                </a:cubicBezTo>
                <a:cubicBezTo>
                  <a:pt x="3313" y="2155"/>
                  <a:pt x="3316" y="2155"/>
                  <a:pt x="3317" y="2154"/>
                </a:cubicBezTo>
                <a:cubicBezTo>
                  <a:pt x="3317" y="2158"/>
                  <a:pt x="3313" y="2157"/>
                  <a:pt x="3312" y="2160"/>
                </a:cubicBezTo>
                <a:cubicBezTo>
                  <a:pt x="3322" y="2160"/>
                  <a:pt x="3329" y="2153"/>
                  <a:pt x="3337" y="2159"/>
                </a:cubicBezTo>
                <a:cubicBezTo>
                  <a:pt x="3337" y="2161"/>
                  <a:pt x="3338" y="2161"/>
                  <a:pt x="3338" y="2163"/>
                </a:cubicBezTo>
                <a:cubicBezTo>
                  <a:pt x="3335" y="2164"/>
                  <a:pt x="3333" y="2168"/>
                  <a:pt x="3336" y="2170"/>
                </a:cubicBezTo>
                <a:cubicBezTo>
                  <a:pt x="3333" y="2168"/>
                  <a:pt x="3336" y="2173"/>
                  <a:pt x="3333" y="2173"/>
                </a:cubicBezTo>
                <a:cubicBezTo>
                  <a:pt x="3334" y="2165"/>
                  <a:pt x="3329" y="2169"/>
                  <a:pt x="3324" y="2169"/>
                </a:cubicBezTo>
                <a:lnTo>
                  <a:pt x="3324" y="2163"/>
                </a:lnTo>
                <a:cubicBezTo>
                  <a:pt x="3328" y="2163"/>
                  <a:pt x="3330" y="2166"/>
                  <a:pt x="3333" y="2164"/>
                </a:cubicBezTo>
                <a:cubicBezTo>
                  <a:pt x="3332" y="2159"/>
                  <a:pt x="3329" y="2161"/>
                  <a:pt x="3323" y="2159"/>
                </a:cubicBezTo>
                <a:cubicBezTo>
                  <a:pt x="3322" y="2162"/>
                  <a:pt x="3319" y="2160"/>
                  <a:pt x="3321" y="2164"/>
                </a:cubicBezTo>
                <a:cubicBezTo>
                  <a:pt x="3316" y="2164"/>
                  <a:pt x="3310" y="2169"/>
                  <a:pt x="3306" y="2167"/>
                </a:cubicBezTo>
                <a:cubicBezTo>
                  <a:pt x="3305" y="2170"/>
                  <a:pt x="3302" y="2174"/>
                  <a:pt x="3304" y="2179"/>
                </a:cubicBezTo>
                <a:cubicBezTo>
                  <a:pt x="3307" y="2174"/>
                  <a:pt x="3311" y="2171"/>
                  <a:pt x="3315" y="2169"/>
                </a:cubicBezTo>
                <a:cubicBezTo>
                  <a:pt x="3318" y="2170"/>
                  <a:pt x="3321" y="2171"/>
                  <a:pt x="3320" y="2176"/>
                </a:cubicBezTo>
                <a:cubicBezTo>
                  <a:pt x="3316" y="2179"/>
                  <a:pt x="3314" y="2178"/>
                  <a:pt x="3309" y="2176"/>
                </a:cubicBezTo>
                <a:cubicBezTo>
                  <a:pt x="3307" y="2182"/>
                  <a:pt x="3316" y="2177"/>
                  <a:pt x="3315" y="2182"/>
                </a:cubicBezTo>
                <a:cubicBezTo>
                  <a:pt x="3313" y="2183"/>
                  <a:pt x="3310" y="2184"/>
                  <a:pt x="3307" y="2185"/>
                </a:cubicBezTo>
                <a:cubicBezTo>
                  <a:pt x="3307" y="2182"/>
                  <a:pt x="3307" y="2180"/>
                  <a:pt x="3304" y="2180"/>
                </a:cubicBezTo>
                <a:cubicBezTo>
                  <a:pt x="3304" y="2187"/>
                  <a:pt x="3300" y="2193"/>
                  <a:pt x="3304" y="2201"/>
                </a:cubicBezTo>
                <a:cubicBezTo>
                  <a:pt x="3303" y="2201"/>
                  <a:pt x="3303" y="2202"/>
                  <a:pt x="3301" y="2202"/>
                </a:cubicBezTo>
                <a:cubicBezTo>
                  <a:pt x="3297" y="2201"/>
                  <a:pt x="3301" y="2198"/>
                  <a:pt x="3300" y="2194"/>
                </a:cubicBezTo>
                <a:cubicBezTo>
                  <a:pt x="3296" y="2193"/>
                  <a:pt x="3296" y="2193"/>
                  <a:pt x="3294" y="2195"/>
                </a:cubicBezTo>
                <a:cubicBezTo>
                  <a:pt x="3297" y="2201"/>
                  <a:pt x="3292" y="2203"/>
                  <a:pt x="3297" y="2208"/>
                </a:cubicBezTo>
                <a:cubicBezTo>
                  <a:pt x="3296" y="2211"/>
                  <a:pt x="3292" y="2211"/>
                  <a:pt x="3292" y="2215"/>
                </a:cubicBezTo>
                <a:cubicBezTo>
                  <a:pt x="3295" y="2215"/>
                  <a:pt x="3294" y="2219"/>
                  <a:pt x="3296" y="2220"/>
                </a:cubicBezTo>
                <a:cubicBezTo>
                  <a:pt x="3297" y="2218"/>
                  <a:pt x="3300" y="2218"/>
                  <a:pt x="3301" y="2217"/>
                </a:cubicBezTo>
                <a:cubicBezTo>
                  <a:pt x="3301" y="2218"/>
                  <a:pt x="3303" y="2219"/>
                  <a:pt x="3302" y="2221"/>
                </a:cubicBezTo>
                <a:cubicBezTo>
                  <a:pt x="3298" y="2220"/>
                  <a:pt x="3298" y="2220"/>
                  <a:pt x="3297" y="2224"/>
                </a:cubicBezTo>
                <a:cubicBezTo>
                  <a:pt x="3300" y="2225"/>
                  <a:pt x="3301" y="2222"/>
                  <a:pt x="3302" y="2225"/>
                </a:cubicBezTo>
                <a:cubicBezTo>
                  <a:pt x="3300" y="2231"/>
                  <a:pt x="3288" y="2226"/>
                  <a:pt x="3288" y="2234"/>
                </a:cubicBezTo>
                <a:cubicBezTo>
                  <a:pt x="3292" y="2236"/>
                  <a:pt x="3297" y="2232"/>
                  <a:pt x="3303" y="2233"/>
                </a:cubicBezTo>
                <a:cubicBezTo>
                  <a:pt x="3303" y="2224"/>
                  <a:pt x="3307" y="2215"/>
                  <a:pt x="3314" y="2218"/>
                </a:cubicBezTo>
                <a:cubicBezTo>
                  <a:pt x="3315" y="2216"/>
                  <a:pt x="3316" y="2213"/>
                  <a:pt x="3315" y="2211"/>
                </a:cubicBezTo>
                <a:cubicBezTo>
                  <a:pt x="3312" y="2211"/>
                  <a:pt x="3309" y="2212"/>
                  <a:pt x="3306" y="2214"/>
                </a:cubicBezTo>
                <a:cubicBezTo>
                  <a:pt x="3306" y="2211"/>
                  <a:pt x="3305" y="2208"/>
                  <a:pt x="3306" y="2205"/>
                </a:cubicBezTo>
                <a:cubicBezTo>
                  <a:pt x="3309" y="2205"/>
                  <a:pt x="3309" y="2206"/>
                  <a:pt x="3312" y="2206"/>
                </a:cubicBezTo>
                <a:cubicBezTo>
                  <a:pt x="3313" y="2200"/>
                  <a:pt x="3306" y="2204"/>
                  <a:pt x="3305" y="2202"/>
                </a:cubicBezTo>
                <a:cubicBezTo>
                  <a:pt x="3307" y="2200"/>
                  <a:pt x="3305" y="2193"/>
                  <a:pt x="3308" y="2192"/>
                </a:cubicBezTo>
                <a:cubicBezTo>
                  <a:pt x="3316" y="2190"/>
                  <a:pt x="3320" y="2193"/>
                  <a:pt x="3322" y="2197"/>
                </a:cubicBezTo>
                <a:cubicBezTo>
                  <a:pt x="3326" y="2193"/>
                  <a:pt x="3319" y="2182"/>
                  <a:pt x="3324" y="2179"/>
                </a:cubicBezTo>
                <a:cubicBezTo>
                  <a:pt x="3328" y="2178"/>
                  <a:pt x="3327" y="2182"/>
                  <a:pt x="3331" y="2181"/>
                </a:cubicBezTo>
                <a:cubicBezTo>
                  <a:pt x="3332" y="2179"/>
                  <a:pt x="3329" y="2176"/>
                  <a:pt x="3334" y="2176"/>
                </a:cubicBezTo>
                <a:cubicBezTo>
                  <a:pt x="3336" y="2182"/>
                  <a:pt x="3346" y="2180"/>
                  <a:pt x="3352" y="2182"/>
                </a:cubicBezTo>
                <a:cubicBezTo>
                  <a:pt x="3351" y="2178"/>
                  <a:pt x="3351" y="2176"/>
                  <a:pt x="3354" y="2175"/>
                </a:cubicBezTo>
                <a:cubicBezTo>
                  <a:pt x="3355" y="2178"/>
                  <a:pt x="3362" y="2174"/>
                  <a:pt x="3360" y="2179"/>
                </a:cubicBezTo>
                <a:cubicBezTo>
                  <a:pt x="3366" y="2177"/>
                  <a:pt x="3368" y="2178"/>
                  <a:pt x="3371" y="2174"/>
                </a:cubicBezTo>
                <a:cubicBezTo>
                  <a:pt x="3369" y="2173"/>
                  <a:pt x="3365" y="2175"/>
                  <a:pt x="3364" y="2173"/>
                </a:cubicBezTo>
                <a:cubicBezTo>
                  <a:pt x="3369" y="2171"/>
                  <a:pt x="3374" y="2172"/>
                  <a:pt x="3378" y="2175"/>
                </a:cubicBezTo>
                <a:cubicBezTo>
                  <a:pt x="3377" y="2175"/>
                  <a:pt x="3376" y="2177"/>
                  <a:pt x="3376" y="2178"/>
                </a:cubicBezTo>
                <a:cubicBezTo>
                  <a:pt x="3381" y="2179"/>
                  <a:pt x="3381" y="2175"/>
                  <a:pt x="3386" y="2175"/>
                </a:cubicBezTo>
                <a:cubicBezTo>
                  <a:pt x="3387" y="2179"/>
                  <a:pt x="3386" y="2178"/>
                  <a:pt x="3386" y="2182"/>
                </a:cubicBezTo>
                <a:cubicBezTo>
                  <a:pt x="3388" y="2183"/>
                  <a:pt x="3394" y="2180"/>
                  <a:pt x="3394" y="2184"/>
                </a:cubicBezTo>
                <a:cubicBezTo>
                  <a:pt x="3382" y="2185"/>
                  <a:pt x="3386" y="2194"/>
                  <a:pt x="3372" y="2191"/>
                </a:cubicBezTo>
                <a:lnTo>
                  <a:pt x="3372" y="2196"/>
                </a:lnTo>
                <a:cubicBezTo>
                  <a:pt x="3377" y="2197"/>
                  <a:pt x="3376" y="2196"/>
                  <a:pt x="3379" y="2195"/>
                </a:cubicBezTo>
                <a:cubicBezTo>
                  <a:pt x="3379" y="2197"/>
                  <a:pt x="3377" y="2198"/>
                  <a:pt x="3377" y="2200"/>
                </a:cubicBezTo>
                <a:cubicBezTo>
                  <a:pt x="3380" y="2202"/>
                  <a:pt x="3384" y="2201"/>
                  <a:pt x="3387" y="2203"/>
                </a:cubicBezTo>
                <a:cubicBezTo>
                  <a:pt x="3386" y="2199"/>
                  <a:pt x="3387" y="2196"/>
                  <a:pt x="3390" y="2195"/>
                </a:cubicBezTo>
                <a:cubicBezTo>
                  <a:pt x="3393" y="2196"/>
                  <a:pt x="3399" y="2196"/>
                  <a:pt x="3398" y="2205"/>
                </a:cubicBezTo>
                <a:cubicBezTo>
                  <a:pt x="3399" y="2205"/>
                  <a:pt x="3403" y="2204"/>
                  <a:pt x="3403" y="2206"/>
                </a:cubicBezTo>
                <a:cubicBezTo>
                  <a:pt x="3401" y="2208"/>
                  <a:pt x="3398" y="2204"/>
                  <a:pt x="3396" y="2207"/>
                </a:cubicBezTo>
                <a:cubicBezTo>
                  <a:pt x="3396" y="2215"/>
                  <a:pt x="3403" y="2209"/>
                  <a:pt x="3403" y="2216"/>
                </a:cubicBezTo>
                <a:cubicBezTo>
                  <a:pt x="3400" y="2215"/>
                  <a:pt x="3400" y="2213"/>
                  <a:pt x="3396" y="2213"/>
                </a:cubicBezTo>
                <a:lnTo>
                  <a:pt x="3396" y="2224"/>
                </a:lnTo>
                <a:cubicBezTo>
                  <a:pt x="3397" y="2226"/>
                  <a:pt x="3400" y="2225"/>
                  <a:pt x="3400" y="2227"/>
                </a:cubicBezTo>
                <a:cubicBezTo>
                  <a:pt x="3399" y="2228"/>
                  <a:pt x="3397" y="2229"/>
                  <a:pt x="3396" y="2232"/>
                </a:cubicBezTo>
                <a:cubicBezTo>
                  <a:pt x="3399" y="2234"/>
                  <a:pt x="3403" y="2230"/>
                  <a:pt x="3405" y="2235"/>
                </a:cubicBezTo>
                <a:cubicBezTo>
                  <a:pt x="3398" y="2239"/>
                  <a:pt x="3395" y="2249"/>
                  <a:pt x="3385" y="2247"/>
                </a:cubicBezTo>
                <a:cubicBezTo>
                  <a:pt x="3386" y="2245"/>
                  <a:pt x="3384" y="2245"/>
                  <a:pt x="3384" y="2243"/>
                </a:cubicBezTo>
                <a:cubicBezTo>
                  <a:pt x="3388" y="2243"/>
                  <a:pt x="3389" y="2245"/>
                  <a:pt x="3389" y="2241"/>
                </a:cubicBezTo>
                <a:cubicBezTo>
                  <a:pt x="3387" y="2239"/>
                  <a:pt x="3383" y="2238"/>
                  <a:pt x="3380" y="2238"/>
                </a:cubicBezTo>
                <a:cubicBezTo>
                  <a:pt x="3383" y="2254"/>
                  <a:pt x="3365" y="2244"/>
                  <a:pt x="3361" y="2247"/>
                </a:cubicBezTo>
                <a:cubicBezTo>
                  <a:pt x="3360" y="2255"/>
                  <a:pt x="3372" y="2251"/>
                  <a:pt x="3373" y="2248"/>
                </a:cubicBezTo>
                <a:cubicBezTo>
                  <a:pt x="3377" y="2251"/>
                  <a:pt x="3381" y="2252"/>
                  <a:pt x="3381" y="2259"/>
                </a:cubicBezTo>
                <a:cubicBezTo>
                  <a:pt x="3386" y="2259"/>
                  <a:pt x="3383" y="2256"/>
                  <a:pt x="3386" y="2255"/>
                </a:cubicBezTo>
                <a:cubicBezTo>
                  <a:pt x="3384" y="2270"/>
                  <a:pt x="3367" y="2261"/>
                  <a:pt x="3360" y="2266"/>
                </a:cubicBezTo>
                <a:cubicBezTo>
                  <a:pt x="3358" y="2264"/>
                  <a:pt x="3358" y="2261"/>
                  <a:pt x="3355" y="2260"/>
                </a:cubicBezTo>
                <a:cubicBezTo>
                  <a:pt x="3355" y="2263"/>
                  <a:pt x="3355" y="2265"/>
                  <a:pt x="3352" y="2265"/>
                </a:cubicBezTo>
                <a:cubicBezTo>
                  <a:pt x="3352" y="2258"/>
                  <a:pt x="3344" y="2261"/>
                  <a:pt x="3342" y="2257"/>
                </a:cubicBezTo>
                <a:cubicBezTo>
                  <a:pt x="3341" y="2260"/>
                  <a:pt x="3340" y="2264"/>
                  <a:pt x="3340" y="2268"/>
                </a:cubicBezTo>
                <a:cubicBezTo>
                  <a:pt x="3341" y="2270"/>
                  <a:pt x="3344" y="2270"/>
                  <a:pt x="3346" y="2269"/>
                </a:cubicBezTo>
                <a:cubicBezTo>
                  <a:pt x="3347" y="2271"/>
                  <a:pt x="3348" y="2274"/>
                  <a:pt x="3349" y="2276"/>
                </a:cubicBezTo>
                <a:cubicBezTo>
                  <a:pt x="3348" y="2276"/>
                  <a:pt x="3348" y="2278"/>
                  <a:pt x="3346" y="2278"/>
                </a:cubicBezTo>
                <a:cubicBezTo>
                  <a:pt x="3344" y="2277"/>
                  <a:pt x="3344" y="2275"/>
                  <a:pt x="3341" y="2276"/>
                </a:cubicBezTo>
                <a:cubicBezTo>
                  <a:pt x="3345" y="2287"/>
                  <a:pt x="3355" y="2280"/>
                  <a:pt x="3361" y="2284"/>
                </a:cubicBezTo>
                <a:cubicBezTo>
                  <a:pt x="3363" y="2283"/>
                  <a:pt x="3363" y="2277"/>
                  <a:pt x="3360" y="2277"/>
                </a:cubicBezTo>
                <a:cubicBezTo>
                  <a:pt x="3356" y="2281"/>
                  <a:pt x="3349" y="2273"/>
                  <a:pt x="3352" y="2270"/>
                </a:cubicBezTo>
                <a:cubicBezTo>
                  <a:pt x="3356" y="2270"/>
                  <a:pt x="3359" y="2271"/>
                  <a:pt x="3362" y="2272"/>
                </a:cubicBezTo>
                <a:cubicBezTo>
                  <a:pt x="3362" y="2270"/>
                  <a:pt x="3362" y="2268"/>
                  <a:pt x="3364" y="2268"/>
                </a:cubicBezTo>
                <a:cubicBezTo>
                  <a:pt x="3370" y="2267"/>
                  <a:pt x="3369" y="2271"/>
                  <a:pt x="3372" y="2269"/>
                </a:cubicBezTo>
                <a:lnTo>
                  <a:pt x="3372" y="2276"/>
                </a:lnTo>
                <a:cubicBezTo>
                  <a:pt x="3369" y="2276"/>
                  <a:pt x="3369" y="2274"/>
                  <a:pt x="3367" y="2276"/>
                </a:cubicBezTo>
                <a:cubicBezTo>
                  <a:pt x="3366" y="2285"/>
                  <a:pt x="3377" y="2275"/>
                  <a:pt x="3379" y="2281"/>
                </a:cubicBezTo>
                <a:cubicBezTo>
                  <a:pt x="3378" y="2283"/>
                  <a:pt x="3378" y="2287"/>
                  <a:pt x="3378" y="2290"/>
                </a:cubicBezTo>
                <a:cubicBezTo>
                  <a:pt x="3380" y="2291"/>
                  <a:pt x="3388" y="2293"/>
                  <a:pt x="3388" y="2288"/>
                </a:cubicBezTo>
                <a:cubicBezTo>
                  <a:pt x="3385" y="2288"/>
                  <a:pt x="3381" y="2288"/>
                  <a:pt x="3381" y="2286"/>
                </a:cubicBezTo>
                <a:cubicBezTo>
                  <a:pt x="3386" y="2282"/>
                  <a:pt x="3380" y="2272"/>
                  <a:pt x="3386" y="2271"/>
                </a:cubicBezTo>
                <a:cubicBezTo>
                  <a:pt x="3387" y="2273"/>
                  <a:pt x="3385" y="2274"/>
                  <a:pt x="3385" y="2276"/>
                </a:cubicBezTo>
                <a:cubicBezTo>
                  <a:pt x="3392" y="2275"/>
                  <a:pt x="3387" y="2270"/>
                  <a:pt x="3392" y="2271"/>
                </a:cubicBezTo>
                <a:lnTo>
                  <a:pt x="3392" y="2265"/>
                </a:lnTo>
                <a:cubicBezTo>
                  <a:pt x="3395" y="2268"/>
                  <a:pt x="3397" y="2264"/>
                  <a:pt x="3399" y="2264"/>
                </a:cubicBezTo>
                <a:cubicBezTo>
                  <a:pt x="3398" y="2272"/>
                  <a:pt x="3402" y="2282"/>
                  <a:pt x="3397" y="2290"/>
                </a:cubicBezTo>
                <a:cubicBezTo>
                  <a:pt x="3404" y="2291"/>
                  <a:pt x="3407" y="2288"/>
                  <a:pt x="3414" y="2290"/>
                </a:cubicBezTo>
                <a:cubicBezTo>
                  <a:pt x="3409" y="2289"/>
                  <a:pt x="3405" y="2292"/>
                  <a:pt x="3404" y="2296"/>
                </a:cubicBezTo>
                <a:cubicBezTo>
                  <a:pt x="3402" y="2295"/>
                  <a:pt x="3398" y="2293"/>
                  <a:pt x="3397" y="2296"/>
                </a:cubicBezTo>
                <a:cubicBezTo>
                  <a:pt x="3401" y="2297"/>
                  <a:pt x="3402" y="2300"/>
                  <a:pt x="3403" y="2304"/>
                </a:cubicBezTo>
                <a:cubicBezTo>
                  <a:pt x="3403" y="2304"/>
                  <a:pt x="3403" y="2304"/>
                  <a:pt x="3403" y="2304"/>
                </a:cubicBezTo>
                <a:cubicBezTo>
                  <a:pt x="3404" y="2304"/>
                  <a:pt x="3404" y="2305"/>
                  <a:pt x="3405" y="2306"/>
                </a:cubicBezTo>
                <a:cubicBezTo>
                  <a:pt x="3404" y="2307"/>
                  <a:pt x="3403" y="2308"/>
                  <a:pt x="3402" y="2309"/>
                </a:cubicBezTo>
                <a:cubicBezTo>
                  <a:pt x="3405" y="2312"/>
                  <a:pt x="3409" y="2305"/>
                  <a:pt x="3411" y="2311"/>
                </a:cubicBezTo>
                <a:cubicBezTo>
                  <a:pt x="3410" y="2312"/>
                  <a:pt x="3409" y="2313"/>
                  <a:pt x="3409" y="2314"/>
                </a:cubicBezTo>
                <a:cubicBezTo>
                  <a:pt x="3408" y="2313"/>
                  <a:pt x="3408" y="2313"/>
                  <a:pt x="3407" y="2313"/>
                </a:cubicBezTo>
                <a:cubicBezTo>
                  <a:pt x="3406" y="2313"/>
                  <a:pt x="3406" y="2313"/>
                  <a:pt x="3406" y="2313"/>
                </a:cubicBezTo>
                <a:cubicBezTo>
                  <a:pt x="3404" y="2312"/>
                  <a:pt x="3402" y="2312"/>
                  <a:pt x="3400" y="2313"/>
                </a:cubicBezTo>
                <a:cubicBezTo>
                  <a:pt x="3398" y="2310"/>
                  <a:pt x="3398" y="2307"/>
                  <a:pt x="3398" y="2304"/>
                </a:cubicBezTo>
                <a:cubicBezTo>
                  <a:pt x="3397" y="2303"/>
                  <a:pt x="3396" y="2302"/>
                  <a:pt x="3395" y="2302"/>
                </a:cubicBezTo>
                <a:cubicBezTo>
                  <a:pt x="3395" y="2301"/>
                  <a:pt x="3395" y="2301"/>
                  <a:pt x="3395" y="2301"/>
                </a:cubicBezTo>
                <a:cubicBezTo>
                  <a:pt x="3393" y="2301"/>
                  <a:pt x="3394" y="2298"/>
                  <a:pt x="3391" y="2299"/>
                </a:cubicBezTo>
                <a:cubicBezTo>
                  <a:pt x="3391" y="2300"/>
                  <a:pt x="3390" y="2300"/>
                  <a:pt x="3390" y="2302"/>
                </a:cubicBezTo>
                <a:cubicBezTo>
                  <a:pt x="3390" y="2302"/>
                  <a:pt x="3389" y="2303"/>
                  <a:pt x="3389" y="2303"/>
                </a:cubicBezTo>
                <a:cubicBezTo>
                  <a:pt x="3393" y="2305"/>
                  <a:pt x="3395" y="2309"/>
                  <a:pt x="3396" y="2313"/>
                </a:cubicBezTo>
                <a:cubicBezTo>
                  <a:pt x="3395" y="2312"/>
                  <a:pt x="3394" y="2311"/>
                  <a:pt x="3392" y="2310"/>
                </a:cubicBezTo>
                <a:cubicBezTo>
                  <a:pt x="3392" y="2312"/>
                  <a:pt x="3391" y="2312"/>
                  <a:pt x="3391" y="2314"/>
                </a:cubicBezTo>
                <a:cubicBezTo>
                  <a:pt x="3392" y="2315"/>
                  <a:pt x="3396" y="2315"/>
                  <a:pt x="3396" y="2313"/>
                </a:cubicBezTo>
                <a:cubicBezTo>
                  <a:pt x="3397" y="2315"/>
                  <a:pt x="3398" y="2316"/>
                  <a:pt x="3398" y="2318"/>
                </a:cubicBezTo>
                <a:cubicBezTo>
                  <a:pt x="3397" y="2319"/>
                  <a:pt x="3395" y="2319"/>
                  <a:pt x="3393" y="2319"/>
                </a:cubicBezTo>
                <a:lnTo>
                  <a:pt x="3392" y="2317"/>
                </a:lnTo>
                <a:cubicBezTo>
                  <a:pt x="3392" y="2318"/>
                  <a:pt x="3392" y="2318"/>
                  <a:pt x="3391" y="2319"/>
                </a:cubicBezTo>
                <a:cubicBezTo>
                  <a:pt x="3391" y="2319"/>
                  <a:pt x="3390" y="2318"/>
                  <a:pt x="3389" y="2318"/>
                </a:cubicBezTo>
                <a:cubicBezTo>
                  <a:pt x="3389" y="2319"/>
                  <a:pt x="3388" y="2320"/>
                  <a:pt x="3388" y="2321"/>
                </a:cubicBezTo>
                <a:cubicBezTo>
                  <a:pt x="3388" y="2321"/>
                  <a:pt x="3389" y="2321"/>
                  <a:pt x="3389" y="2321"/>
                </a:cubicBezTo>
                <a:cubicBezTo>
                  <a:pt x="3387" y="2322"/>
                  <a:pt x="3387" y="2324"/>
                  <a:pt x="3388" y="2326"/>
                </a:cubicBezTo>
                <a:cubicBezTo>
                  <a:pt x="3390" y="2326"/>
                  <a:pt x="3390" y="2325"/>
                  <a:pt x="3391" y="2324"/>
                </a:cubicBezTo>
                <a:cubicBezTo>
                  <a:pt x="3392" y="2327"/>
                  <a:pt x="3392" y="2330"/>
                  <a:pt x="3391" y="2333"/>
                </a:cubicBezTo>
                <a:cubicBezTo>
                  <a:pt x="3389" y="2333"/>
                  <a:pt x="3388" y="2334"/>
                  <a:pt x="3386" y="2334"/>
                </a:cubicBezTo>
                <a:cubicBezTo>
                  <a:pt x="3386" y="2334"/>
                  <a:pt x="3385" y="2334"/>
                  <a:pt x="3385" y="2333"/>
                </a:cubicBezTo>
                <a:cubicBezTo>
                  <a:pt x="3384" y="2332"/>
                  <a:pt x="3384" y="2331"/>
                  <a:pt x="3384" y="2329"/>
                </a:cubicBezTo>
                <a:cubicBezTo>
                  <a:pt x="3385" y="2329"/>
                  <a:pt x="3386" y="2329"/>
                  <a:pt x="3387" y="2329"/>
                </a:cubicBezTo>
                <a:lnTo>
                  <a:pt x="3387" y="2327"/>
                </a:lnTo>
                <a:lnTo>
                  <a:pt x="3384" y="2327"/>
                </a:lnTo>
                <a:lnTo>
                  <a:pt x="3384" y="2328"/>
                </a:lnTo>
                <a:cubicBezTo>
                  <a:pt x="3383" y="2328"/>
                  <a:pt x="3382" y="2328"/>
                  <a:pt x="3382" y="2328"/>
                </a:cubicBezTo>
                <a:cubicBezTo>
                  <a:pt x="3382" y="2327"/>
                  <a:pt x="3383" y="2325"/>
                  <a:pt x="3383" y="2323"/>
                </a:cubicBezTo>
                <a:cubicBezTo>
                  <a:pt x="3384" y="2323"/>
                  <a:pt x="3385" y="2323"/>
                  <a:pt x="3386" y="2323"/>
                </a:cubicBezTo>
                <a:cubicBezTo>
                  <a:pt x="3386" y="2321"/>
                  <a:pt x="3385" y="2317"/>
                  <a:pt x="3389" y="2318"/>
                </a:cubicBezTo>
                <a:cubicBezTo>
                  <a:pt x="3389" y="2314"/>
                  <a:pt x="3387" y="2314"/>
                  <a:pt x="3385" y="2314"/>
                </a:cubicBezTo>
                <a:cubicBezTo>
                  <a:pt x="3385" y="2312"/>
                  <a:pt x="3386" y="2310"/>
                  <a:pt x="3386" y="2308"/>
                </a:cubicBezTo>
                <a:cubicBezTo>
                  <a:pt x="3387" y="2305"/>
                  <a:pt x="3388" y="2303"/>
                  <a:pt x="3390" y="2301"/>
                </a:cubicBezTo>
                <a:cubicBezTo>
                  <a:pt x="3386" y="2302"/>
                  <a:pt x="3383" y="2297"/>
                  <a:pt x="3382" y="2302"/>
                </a:cubicBezTo>
                <a:cubicBezTo>
                  <a:pt x="3384" y="2302"/>
                  <a:pt x="3384" y="2303"/>
                  <a:pt x="3384" y="2304"/>
                </a:cubicBezTo>
                <a:cubicBezTo>
                  <a:pt x="3380" y="2306"/>
                  <a:pt x="3375" y="2306"/>
                  <a:pt x="3372" y="2303"/>
                </a:cubicBezTo>
                <a:cubicBezTo>
                  <a:pt x="3372" y="2304"/>
                  <a:pt x="3372" y="2305"/>
                  <a:pt x="3372" y="2307"/>
                </a:cubicBezTo>
                <a:cubicBezTo>
                  <a:pt x="3369" y="2308"/>
                  <a:pt x="3367" y="2308"/>
                  <a:pt x="3364" y="2308"/>
                </a:cubicBezTo>
                <a:lnTo>
                  <a:pt x="3364" y="2309"/>
                </a:lnTo>
                <a:cubicBezTo>
                  <a:pt x="3364" y="2309"/>
                  <a:pt x="3364" y="2309"/>
                  <a:pt x="3363" y="2309"/>
                </a:cubicBezTo>
                <a:cubicBezTo>
                  <a:pt x="3363" y="2302"/>
                  <a:pt x="3363" y="2306"/>
                  <a:pt x="3365" y="2303"/>
                </a:cubicBezTo>
                <a:cubicBezTo>
                  <a:pt x="3363" y="2303"/>
                  <a:pt x="3359" y="2301"/>
                  <a:pt x="3358" y="2304"/>
                </a:cubicBezTo>
                <a:cubicBezTo>
                  <a:pt x="3360" y="2303"/>
                  <a:pt x="3358" y="2308"/>
                  <a:pt x="3357" y="2309"/>
                </a:cubicBezTo>
                <a:cubicBezTo>
                  <a:pt x="3354" y="2309"/>
                  <a:pt x="3354" y="2307"/>
                  <a:pt x="3350" y="2308"/>
                </a:cubicBezTo>
                <a:cubicBezTo>
                  <a:pt x="3350" y="2312"/>
                  <a:pt x="3346" y="2313"/>
                  <a:pt x="3345" y="2316"/>
                </a:cubicBezTo>
                <a:cubicBezTo>
                  <a:pt x="3345" y="2317"/>
                  <a:pt x="3344" y="2317"/>
                  <a:pt x="3344" y="2318"/>
                </a:cubicBezTo>
                <a:cubicBezTo>
                  <a:pt x="3345" y="2319"/>
                  <a:pt x="3346" y="2319"/>
                  <a:pt x="3347" y="2319"/>
                </a:cubicBezTo>
                <a:cubicBezTo>
                  <a:pt x="3347" y="2319"/>
                  <a:pt x="3348" y="2320"/>
                  <a:pt x="3349" y="2319"/>
                </a:cubicBezTo>
                <a:cubicBezTo>
                  <a:pt x="3349" y="2319"/>
                  <a:pt x="3349" y="2318"/>
                  <a:pt x="3349" y="2318"/>
                </a:cubicBezTo>
                <a:cubicBezTo>
                  <a:pt x="3350" y="2317"/>
                  <a:pt x="3350" y="2317"/>
                  <a:pt x="3351" y="2316"/>
                </a:cubicBezTo>
                <a:cubicBezTo>
                  <a:pt x="3351" y="2317"/>
                  <a:pt x="3351" y="2318"/>
                  <a:pt x="3352" y="2320"/>
                </a:cubicBezTo>
                <a:cubicBezTo>
                  <a:pt x="3356" y="2320"/>
                  <a:pt x="3355" y="2314"/>
                  <a:pt x="3359" y="2314"/>
                </a:cubicBezTo>
                <a:cubicBezTo>
                  <a:pt x="3358" y="2318"/>
                  <a:pt x="3360" y="2319"/>
                  <a:pt x="3363" y="2319"/>
                </a:cubicBezTo>
                <a:cubicBezTo>
                  <a:pt x="3362" y="2320"/>
                  <a:pt x="3361" y="2321"/>
                  <a:pt x="3361" y="2323"/>
                </a:cubicBezTo>
                <a:cubicBezTo>
                  <a:pt x="3360" y="2325"/>
                  <a:pt x="3358" y="2327"/>
                  <a:pt x="3355" y="2327"/>
                </a:cubicBezTo>
                <a:lnTo>
                  <a:pt x="3355" y="2321"/>
                </a:lnTo>
                <a:cubicBezTo>
                  <a:pt x="3350" y="2319"/>
                  <a:pt x="3355" y="2327"/>
                  <a:pt x="3352" y="2327"/>
                </a:cubicBezTo>
                <a:cubicBezTo>
                  <a:pt x="3350" y="2325"/>
                  <a:pt x="3348" y="2326"/>
                  <a:pt x="3346" y="2327"/>
                </a:cubicBezTo>
                <a:cubicBezTo>
                  <a:pt x="3346" y="2327"/>
                  <a:pt x="3345" y="2327"/>
                  <a:pt x="3344" y="2327"/>
                </a:cubicBezTo>
                <a:cubicBezTo>
                  <a:pt x="3344" y="2326"/>
                  <a:pt x="3344" y="2325"/>
                  <a:pt x="3344" y="2325"/>
                </a:cubicBezTo>
                <a:cubicBezTo>
                  <a:pt x="3345" y="2323"/>
                  <a:pt x="3349" y="2324"/>
                  <a:pt x="3349" y="2320"/>
                </a:cubicBezTo>
                <a:cubicBezTo>
                  <a:pt x="3345" y="2319"/>
                  <a:pt x="3346" y="2322"/>
                  <a:pt x="3342" y="2321"/>
                </a:cubicBezTo>
                <a:cubicBezTo>
                  <a:pt x="3341" y="2320"/>
                  <a:pt x="3344" y="2315"/>
                  <a:pt x="3340" y="2315"/>
                </a:cubicBezTo>
                <a:cubicBezTo>
                  <a:pt x="3342" y="2321"/>
                  <a:pt x="3338" y="2320"/>
                  <a:pt x="3336" y="2323"/>
                </a:cubicBezTo>
                <a:cubicBezTo>
                  <a:pt x="3339" y="2323"/>
                  <a:pt x="3340" y="2322"/>
                  <a:pt x="3340" y="2325"/>
                </a:cubicBezTo>
                <a:cubicBezTo>
                  <a:pt x="3340" y="2329"/>
                  <a:pt x="3341" y="2332"/>
                  <a:pt x="3338" y="2332"/>
                </a:cubicBezTo>
                <a:cubicBezTo>
                  <a:pt x="3338" y="2327"/>
                  <a:pt x="3334" y="2330"/>
                  <a:pt x="3336" y="2325"/>
                </a:cubicBezTo>
                <a:cubicBezTo>
                  <a:pt x="3334" y="2324"/>
                  <a:pt x="3332" y="2323"/>
                  <a:pt x="3330" y="2320"/>
                </a:cubicBezTo>
                <a:cubicBezTo>
                  <a:pt x="3331" y="2321"/>
                  <a:pt x="3332" y="2321"/>
                  <a:pt x="3334" y="2321"/>
                </a:cubicBezTo>
                <a:cubicBezTo>
                  <a:pt x="3332" y="2318"/>
                  <a:pt x="3330" y="2317"/>
                  <a:pt x="3328" y="2316"/>
                </a:cubicBezTo>
                <a:cubicBezTo>
                  <a:pt x="3327" y="2313"/>
                  <a:pt x="3326" y="2310"/>
                  <a:pt x="3327" y="2307"/>
                </a:cubicBezTo>
                <a:cubicBezTo>
                  <a:pt x="3327" y="2310"/>
                  <a:pt x="3329" y="2313"/>
                  <a:pt x="3331" y="2315"/>
                </a:cubicBezTo>
                <a:cubicBezTo>
                  <a:pt x="3331" y="2313"/>
                  <a:pt x="3331" y="2311"/>
                  <a:pt x="3332" y="2309"/>
                </a:cubicBezTo>
                <a:cubicBezTo>
                  <a:pt x="3333" y="2309"/>
                  <a:pt x="3333" y="2309"/>
                  <a:pt x="3334" y="2310"/>
                </a:cubicBezTo>
                <a:cubicBezTo>
                  <a:pt x="3334" y="2309"/>
                  <a:pt x="3335" y="2307"/>
                  <a:pt x="3335" y="2306"/>
                </a:cubicBezTo>
                <a:cubicBezTo>
                  <a:pt x="3335" y="2308"/>
                  <a:pt x="3336" y="2310"/>
                  <a:pt x="3338" y="2310"/>
                </a:cubicBezTo>
                <a:cubicBezTo>
                  <a:pt x="3338" y="2308"/>
                  <a:pt x="3339" y="2307"/>
                  <a:pt x="3341" y="2307"/>
                </a:cubicBezTo>
                <a:cubicBezTo>
                  <a:pt x="3341" y="2309"/>
                  <a:pt x="3340" y="2311"/>
                  <a:pt x="3339" y="2312"/>
                </a:cubicBezTo>
                <a:cubicBezTo>
                  <a:pt x="3337" y="2311"/>
                  <a:pt x="3337" y="2309"/>
                  <a:pt x="3335" y="2311"/>
                </a:cubicBezTo>
                <a:cubicBezTo>
                  <a:pt x="3335" y="2317"/>
                  <a:pt x="3340" y="2313"/>
                  <a:pt x="3344" y="2313"/>
                </a:cubicBezTo>
                <a:cubicBezTo>
                  <a:pt x="3344" y="2312"/>
                  <a:pt x="3345" y="2310"/>
                  <a:pt x="3346" y="2309"/>
                </a:cubicBezTo>
                <a:lnTo>
                  <a:pt x="3348" y="2309"/>
                </a:lnTo>
                <a:cubicBezTo>
                  <a:pt x="3348" y="2307"/>
                  <a:pt x="3348" y="2306"/>
                  <a:pt x="3349" y="2305"/>
                </a:cubicBezTo>
                <a:cubicBezTo>
                  <a:pt x="3348" y="2305"/>
                  <a:pt x="3348" y="2305"/>
                  <a:pt x="3348" y="2305"/>
                </a:cubicBezTo>
                <a:cubicBezTo>
                  <a:pt x="3348" y="2304"/>
                  <a:pt x="3348" y="2303"/>
                  <a:pt x="3348" y="2302"/>
                </a:cubicBezTo>
                <a:cubicBezTo>
                  <a:pt x="3348" y="2302"/>
                  <a:pt x="3348" y="2302"/>
                  <a:pt x="3348" y="2302"/>
                </a:cubicBezTo>
                <a:cubicBezTo>
                  <a:pt x="3349" y="2302"/>
                  <a:pt x="3350" y="2301"/>
                  <a:pt x="3351" y="2300"/>
                </a:cubicBezTo>
                <a:cubicBezTo>
                  <a:pt x="3349" y="2300"/>
                  <a:pt x="3346" y="2300"/>
                  <a:pt x="3346" y="2301"/>
                </a:cubicBezTo>
                <a:cubicBezTo>
                  <a:pt x="3347" y="2301"/>
                  <a:pt x="3347" y="2301"/>
                  <a:pt x="3347" y="2302"/>
                </a:cubicBezTo>
                <a:cubicBezTo>
                  <a:pt x="3344" y="2303"/>
                  <a:pt x="3340" y="2302"/>
                  <a:pt x="3337" y="2301"/>
                </a:cubicBezTo>
                <a:cubicBezTo>
                  <a:pt x="3335" y="2302"/>
                  <a:pt x="3335" y="2304"/>
                  <a:pt x="3335" y="2305"/>
                </a:cubicBezTo>
                <a:cubicBezTo>
                  <a:pt x="3335" y="2305"/>
                  <a:pt x="3334" y="2304"/>
                  <a:pt x="3333" y="2304"/>
                </a:cubicBezTo>
                <a:cubicBezTo>
                  <a:pt x="3332" y="2303"/>
                  <a:pt x="3332" y="2303"/>
                  <a:pt x="3332" y="2303"/>
                </a:cubicBezTo>
                <a:cubicBezTo>
                  <a:pt x="3331" y="2304"/>
                  <a:pt x="3331" y="2304"/>
                  <a:pt x="3331" y="2305"/>
                </a:cubicBezTo>
                <a:cubicBezTo>
                  <a:pt x="3329" y="2305"/>
                  <a:pt x="3328" y="2301"/>
                  <a:pt x="3326" y="2301"/>
                </a:cubicBezTo>
                <a:cubicBezTo>
                  <a:pt x="3323" y="2303"/>
                  <a:pt x="3325" y="2306"/>
                  <a:pt x="3324" y="2308"/>
                </a:cubicBezTo>
                <a:cubicBezTo>
                  <a:pt x="3321" y="2308"/>
                  <a:pt x="3323" y="2304"/>
                  <a:pt x="3321" y="2303"/>
                </a:cubicBezTo>
                <a:cubicBezTo>
                  <a:pt x="3318" y="2305"/>
                  <a:pt x="3323" y="2309"/>
                  <a:pt x="3320" y="2310"/>
                </a:cubicBezTo>
                <a:cubicBezTo>
                  <a:pt x="3319" y="2308"/>
                  <a:pt x="3318" y="2306"/>
                  <a:pt x="3316" y="2305"/>
                </a:cubicBezTo>
                <a:cubicBezTo>
                  <a:pt x="3316" y="2301"/>
                  <a:pt x="3318" y="2296"/>
                  <a:pt x="3316" y="2293"/>
                </a:cubicBezTo>
                <a:cubicBezTo>
                  <a:pt x="3314" y="2293"/>
                  <a:pt x="3314" y="2294"/>
                  <a:pt x="3312" y="2294"/>
                </a:cubicBezTo>
                <a:cubicBezTo>
                  <a:pt x="3311" y="2297"/>
                  <a:pt x="3315" y="2300"/>
                  <a:pt x="3312" y="2301"/>
                </a:cubicBezTo>
                <a:cubicBezTo>
                  <a:pt x="3310" y="2302"/>
                  <a:pt x="3311" y="2299"/>
                  <a:pt x="3310" y="2298"/>
                </a:cubicBezTo>
                <a:lnTo>
                  <a:pt x="3310" y="2297"/>
                </a:lnTo>
                <a:cubicBezTo>
                  <a:pt x="3308" y="2297"/>
                  <a:pt x="3305" y="2297"/>
                  <a:pt x="3305" y="2299"/>
                </a:cubicBezTo>
                <a:cubicBezTo>
                  <a:pt x="3306" y="2299"/>
                  <a:pt x="3307" y="2299"/>
                  <a:pt x="3307" y="2300"/>
                </a:cubicBezTo>
                <a:cubicBezTo>
                  <a:pt x="3307" y="2301"/>
                  <a:pt x="3306" y="2302"/>
                  <a:pt x="3306" y="2303"/>
                </a:cubicBezTo>
                <a:cubicBezTo>
                  <a:pt x="3303" y="2303"/>
                  <a:pt x="3299" y="2303"/>
                  <a:pt x="3296" y="2302"/>
                </a:cubicBezTo>
                <a:cubicBezTo>
                  <a:pt x="3296" y="2301"/>
                  <a:pt x="3296" y="2299"/>
                  <a:pt x="3295" y="2298"/>
                </a:cubicBezTo>
                <a:cubicBezTo>
                  <a:pt x="3294" y="2299"/>
                  <a:pt x="3293" y="2299"/>
                  <a:pt x="3293" y="2300"/>
                </a:cubicBezTo>
                <a:cubicBezTo>
                  <a:pt x="3291" y="2299"/>
                  <a:pt x="3290" y="2298"/>
                  <a:pt x="3290" y="2296"/>
                </a:cubicBezTo>
                <a:cubicBezTo>
                  <a:pt x="3288" y="2300"/>
                  <a:pt x="3290" y="2301"/>
                  <a:pt x="3290" y="2305"/>
                </a:cubicBezTo>
                <a:cubicBezTo>
                  <a:pt x="3290" y="2305"/>
                  <a:pt x="3290" y="2305"/>
                  <a:pt x="3290" y="2305"/>
                </a:cubicBezTo>
                <a:cubicBezTo>
                  <a:pt x="3290" y="2308"/>
                  <a:pt x="3288" y="2311"/>
                  <a:pt x="3287" y="2313"/>
                </a:cubicBezTo>
                <a:cubicBezTo>
                  <a:pt x="3287" y="2312"/>
                  <a:pt x="3287" y="2312"/>
                  <a:pt x="3288" y="2311"/>
                </a:cubicBezTo>
                <a:cubicBezTo>
                  <a:pt x="3286" y="2311"/>
                  <a:pt x="3284" y="2307"/>
                  <a:pt x="3283" y="2310"/>
                </a:cubicBezTo>
                <a:cubicBezTo>
                  <a:pt x="3286" y="2313"/>
                  <a:pt x="3283" y="2315"/>
                  <a:pt x="3281" y="2318"/>
                </a:cubicBezTo>
                <a:cubicBezTo>
                  <a:pt x="3280" y="2314"/>
                  <a:pt x="3279" y="2311"/>
                  <a:pt x="3279" y="2308"/>
                </a:cubicBezTo>
                <a:cubicBezTo>
                  <a:pt x="3280" y="2308"/>
                  <a:pt x="3280" y="2307"/>
                  <a:pt x="3281" y="2307"/>
                </a:cubicBezTo>
                <a:cubicBezTo>
                  <a:pt x="3283" y="2306"/>
                  <a:pt x="3283" y="2309"/>
                  <a:pt x="3286" y="2308"/>
                </a:cubicBezTo>
                <a:cubicBezTo>
                  <a:pt x="3286" y="2304"/>
                  <a:pt x="3288" y="2300"/>
                  <a:pt x="3285" y="2297"/>
                </a:cubicBezTo>
                <a:cubicBezTo>
                  <a:pt x="3285" y="2303"/>
                  <a:pt x="3278" y="2301"/>
                  <a:pt x="3276" y="2303"/>
                </a:cubicBezTo>
                <a:cubicBezTo>
                  <a:pt x="3274" y="2306"/>
                  <a:pt x="3278" y="2309"/>
                  <a:pt x="3276" y="2309"/>
                </a:cubicBezTo>
                <a:cubicBezTo>
                  <a:pt x="3274" y="2304"/>
                  <a:pt x="3269" y="2303"/>
                  <a:pt x="3266" y="2300"/>
                </a:cubicBezTo>
                <a:cubicBezTo>
                  <a:pt x="3266" y="2302"/>
                  <a:pt x="3263" y="2301"/>
                  <a:pt x="3264" y="2304"/>
                </a:cubicBezTo>
                <a:cubicBezTo>
                  <a:pt x="3266" y="2306"/>
                  <a:pt x="3271" y="2306"/>
                  <a:pt x="3273" y="2310"/>
                </a:cubicBezTo>
                <a:cubicBezTo>
                  <a:pt x="3271" y="2311"/>
                  <a:pt x="3269" y="2312"/>
                  <a:pt x="3269" y="2315"/>
                </a:cubicBezTo>
                <a:cubicBezTo>
                  <a:pt x="3273" y="2316"/>
                  <a:pt x="3271" y="2312"/>
                  <a:pt x="3274" y="2313"/>
                </a:cubicBezTo>
                <a:cubicBezTo>
                  <a:pt x="3278" y="2315"/>
                  <a:pt x="3279" y="2327"/>
                  <a:pt x="3274" y="2328"/>
                </a:cubicBezTo>
                <a:cubicBezTo>
                  <a:pt x="3274" y="2324"/>
                  <a:pt x="3270" y="2325"/>
                  <a:pt x="3270" y="2321"/>
                </a:cubicBezTo>
                <a:cubicBezTo>
                  <a:pt x="3269" y="2321"/>
                  <a:pt x="3267" y="2321"/>
                  <a:pt x="3265" y="2321"/>
                </a:cubicBezTo>
                <a:cubicBezTo>
                  <a:pt x="3265" y="2322"/>
                  <a:pt x="3267" y="2323"/>
                  <a:pt x="3265" y="2324"/>
                </a:cubicBezTo>
                <a:cubicBezTo>
                  <a:pt x="3256" y="2322"/>
                  <a:pt x="3261" y="2312"/>
                  <a:pt x="3254" y="2307"/>
                </a:cubicBezTo>
                <a:cubicBezTo>
                  <a:pt x="3257" y="2308"/>
                  <a:pt x="3257" y="2305"/>
                  <a:pt x="3260" y="2306"/>
                </a:cubicBezTo>
                <a:cubicBezTo>
                  <a:pt x="3258" y="2313"/>
                  <a:pt x="3264" y="2313"/>
                  <a:pt x="3263" y="2318"/>
                </a:cubicBezTo>
                <a:cubicBezTo>
                  <a:pt x="3266" y="2319"/>
                  <a:pt x="3265" y="2315"/>
                  <a:pt x="3268" y="2316"/>
                </a:cubicBezTo>
                <a:cubicBezTo>
                  <a:pt x="3267" y="2310"/>
                  <a:pt x="3263" y="2304"/>
                  <a:pt x="3258" y="2302"/>
                </a:cubicBezTo>
                <a:cubicBezTo>
                  <a:pt x="3257" y="2303"/>
                  <a:pt x="3256" y="2305"/>
                  <a:pt x="3255" y="2305"/>
                </a:cubicBezTo>
                <a:cubicBezTo>
                  <a:pt x="3254" y="2304"/>
                  <a:pt x="3255" y="2301"/>
                  <a:pt x="3253" y="2301"/>
                </a:cubicBezTo>
                <a:cubicBezTo>
                  <a:pt x="3251" y="2303"/>
                  <a:pt x="3248" y="2303"/>
                  <a:pt x="3245" y="2303"/>
                </a:cubicBezTo>
                <a:lnTo>
                  <a:pt x="3243" y="2303"/>
                </a:lnTo>
                <a:lnTo>
                  <a:pt x="3243" y="2303"/>
                </a:lnTo>
                <a:cubicBezTo>
                  <a:pt x="3243" y="2302"/>
                  <a:pt x="3243" y="2301"/>
                  <a:pt x="3243" y="2300"/>
                </a:cubicBezTo>
                <a:lnTo>
                  <a:pt x="3242" y="2299"/>
                </a:lnTo>
                <a:lnTo>
                  <a:pt x="3243" y="2300"/>
                </a:lnTo>
                <a:cubicBezTo>
                  <a:pt x="3244" y="2300"/>
                  <a:pt x="3246" y="2300"/>
                  <a:pt x="3246" y="2299"/>
                </a:cubicBezTo>
                <a:lnTo>
                  <a:pt x="3246" y="2300"/>
                </a:lnTo>
                <a:cubicBezTo>
                  <a:pt x="3247" y="2296"/>
                  <a:pt x="3243" y="2298"/>
                  <a:pt x="3241" y="2297"/>
                </a:cubicBezTo>
                <a:lnTo>
                  <a:pt x="3241" y="2298"/>
                </a:lnTo>
                <a:lnTo>
                  <a:pt x="3241" y="2298"/>
                </a:lnTo>
                <a:cubicBezTo>
                  <a:pt x="3240" y="2297"/>
                  <a:pt x="3238" y="2296"/>
                  <a:pt x="3237" y="2296"/>
                </a:cubicBezTo>
                <a:cubicBezTo>
                  <a:pt x="3234" y="2302"/>
                  <a:pt x="3237" y="2305"/>
                  <a:pt x="3233" y="2308"/>
                </a:cubicBezTo>
                <a:cubicBezTo>
                  <a:pt x="3233" y="2305"/>
                  <a:pt x="3231" y="2304"/>
                  <a:pt x="3229" y="2302"/>
                </a:cubicBezTo>
                <a:cubicBezTo>
                  <a:pt x="3233" y="2302"/>
                  <a:pt x="3231" y="2296"/>
                  <a:pt x="3229" y="2295"/>
                </a:cubicBezTo>
                <a:cubicBezTo>
                  <a:pt x="3229" y="2296"/>
                  <a:pt x="3229" y="2296"/>
                  <a:pt x="3228" y="2296"/>
                </a:cubicBezTo>
                <a:lnTo>
                  <a:pt x="3227" y="2297"/>
                </a:lnTo>
                <a:lnTo>
                  <a:pt x="3226" y="2297"/>
                </a:lnTo>
                <a:cubicBezTo>
                  <a:pt x="3225" y="2297"/>
                  <a:pt x="3224" y="2296"/>
                  <a:pt x="3223" y="2297"/>
                </a:cubicBezTo>
                <a:cubicBezTo>
                  <a:pt x="3223" y="2297"/>
                  <a:pt x="3223" y="2298"/>
                  <a:pt x="3224" y="2299"/>
                </a:cubicBezTo>
                <a:lnTo>
                  <a:pt x="3225" y="2300"/>
                </a:lnTo>
                <a:lnTo>
                  <a:pt x="3225" y="2300"/>
                </a:lnTo>
                <a:cubicBezTo>
                  <a:pt x="3225" y="2301"/>
                  <a:pt x="3225" y="2301"/>
                  <a:pt x="3225" y="2302"/>
                </a:cubicBezTo>
                <a:cubicBezTo>
                  <a:pt x="3225" y="2304"/>
                  <a:pt x="3229" y="2302"/>
                  <a:pt x="3228" y="2305"/>
                </a:cubicBezTo>
                <a:cubicBezTo>
                  <a:pt x="3226" y="2306"/>
                  <a:pt x="3225" y="2305"/>
                  <a:pt x="3221" y="2306"/>
                </a:cubicBezTo>
                <a:cubicBezTo>
                  <a:pt x="3221" y="2308"/>
                  <a:pt x="3220" y="2310"/>
                  <a:pt x="3219" y="2313"/>
                </a:cubicBezTo>
                <a:cubicBezTo>
                  <a:pt x="3223" y="2312"/>
                  <a:pt x="3220" y="2317"/>
                  <a:pt x="3221" y="2319"/>
                </a:cubicBezTo>
                <a:cubicBezTo>
                  <a:pt x="3219" y="2319"/>
                  <a:pt x="3219" y="2320"/>
                  <a:pt x="3217" y="2320"/>
                </a:cubicBezTo>
                <a:cubicBezTo>
                  <a:pt x="3216" y="2316"/>
                  <a:pt x="3217" y="2311"/>
                  <a:pt x="3218" y="2306"/>
                </a:cubicBezTo>
                <a:cubicBezTo>
                  <a:pt x="3216" y="2307"/>
                  <a:pt x="3215" y="2301"/>
                  <a:pt x="3213" y="2304"/>
                </a:cubicBezTo>
                <a:cubicBezTo>
                  <a:pt x="3214" y="2306"/>
                  <a:pt x="3214" y="2306"/>
                  <a:pt x="3213" y="2305"/>
                </a:cubicBezTo>
                <a:lnTo>
                  <a:pt x="3213" y="2305"/>
                </a:lnTo>
                <a:lnTo>
                  <a:pt x="3213" y="2304"/>
                </a:lnTo>
                <a:cubicBezTo>
                  <a:pt x="3212" y="2300"/>
                  <a:pt x="3216" y="2299"/>
                  <a:pt x="3214" y="2296"/>
                </a:cubicBezTo>
                <a:cubicBezTo>
                  <a:pt x="3211" y="2297"/>
                  <a:pt x="3210" y="2300"/>
                  <a:pt x="3210" y="2303"/>
                </a:cubicBezTo>
                <a:lnTo>
                  <a:pt x="3209" y="2304"/>
                </a:lnTo>
                <a:lnTo>
                  <a:pt x="3209" y="2304"/>
                </a:lnTo>
                <a:lnTo>
                  <a:pt x="3209" y="2304"/>
                </a:lnTo>
                <a:lnTo>
                  <a:pt x="3209" y="2305"/>
                </a:lnTo>
                <a:lnTo>
                  <a:pt x="3209" y="2305"/>
                </a:lnTo>
                <a:lnTo>
                  <a:pt x="3209" y="2307"/>
                </a:lnTo>
                <a:cubicBezTo>
                  <a:pt x="3208" y="2310"/>
                  <a:pt x="3208" y="2312"/>
                  <a:pt x="3209" y="2315"/>
                </a:cubicBezTo>
                <a:cubicBezTo>
                  <a:pt x="3213" y="2314"/>
                  <a:pt x="3214" y="2312"/>
                  <a:pt x="3215" y="2316"/>
                </a:cubicBezTo>
                <a:cubicBezTo>
                  <a:pt x="3213" y="2318"/>
                  <a:pt x="3212" y="2319"/>
                  <a:pt x="3210" y="2320"/>
                </a:cubicBezTo>
                <a:lnTo>
                  <a:pt x="3208" y="2320"/>
                </a:lnTo>
                <a:lnTo>
                  <a:pt x="3208" y="2319"/>
                </a:lnTo>
                <a:lnTo>
                  <a:pt x="3206" y="2319"/>
                </a:lnTo>
                <a:lnTo>
                  <a:pt x="3206" y="2321"/>
                </a:lnTo>
                <a:lnTo>
                  <a:pt x="3204" y="2321"/>
                </a:lnTo>
                <a:cubicBezTo>
                  <a:pt x="3203" y="2321"/>
                  <a:pt x="3201" y="2321"/>
                  <a:pt x="3199" y="2321"/>
                </a:cubicBezTo>
                <a:cubicBezTo>
                  <a:pt x="3199" y="2317"/>
                  <a:pt x="3201" y="2314"/>
                  <a:pt x="3201" y="2310"/>
                </a:cubicBezTo>
                <a:cubicBezTo>
                  <a:pt x="3203" y="2310"/>
                  <a:pt x="3203" y="2311"/>
                  <a:pt x="3204" y="2311"/>
                </a:cubicBezTo>
                <a:cubicBezTo>
                  <a:pt x="3203" y="2308"/>
                  <a:pt x="3206" y="2306"/>
                  <a:pt x="3205" y="2304"/>
                </a:cubicBezTo>
                <a:lnTo>
                  <a:pt x="3205" y="2304"/>
                </a:lnTo>
                <a:lnTo>
                  <a:pt x="3205" y="2302"/>
                </a:lnTo>
                <a:cubicBezTo>
                  <a:pt x="3205" y="2301"/>
                  <a:pt x="3205" y="2300"/>
                  <a:pt x="3204" y="2299"/>
                </a:cubicBezTo>
                <a:cubicBezTo>
                  <a:pt x="3203" y="2299"/>
                  <a:pt x="3203" y="2300"/>
                  <a:pt x="3203" y="2300"/>
                </a:cubicBezTo>
                <a:cubicBezTo>
                  <a:pt x="3202" y="2301"/>
                  <a:pt x="3202" y="2303"/>
                  <a:pt x="3203" y="2305"/>
                </a:cubicBezTo>
                <a:lnTo>
                  <a:pt x="3204" y="2305"/>
                </a:lnTo>
                <a:lnTo>
                  <a:pt x="3204" y="2305"/>
                </a:lnTo>
                <a:cubicBezTo>
                  <a:pt x="3202" y="2308"/>
                  <a:pt x="3198" y="2301"/>
                  <a:pt x="3197" y="2304"/>
                </a:cubicBezTo>
                <a:cubicBezTo>
                  <a:pt x="3198" y="2304"/>
                  <a:pt x="3198" y="2305"/>
                  <a:pt x="3197" y="2305"/>
                </a:cubicBezTo>
                <a:cubicBezTo>
                  <a:pt x="3196" y="2305"/>
                  <a:pt x="3196" y="2304"/>
                  <a:pt x="3195" y="2303"/>
                </a:cubicBezTo>
                <a:cubicBezTo>
                  <a:pt x="3198" y="2300"/>
                  <a:pt x="3198" y="2297"/>
                  <a:pt x="3197" y="2294"/>
                </a:cubicBezTo>
                <a:cubicBezTo>
                  <a:pt x="3194" y="2295"/>
                  <a:pt x="3189" y="2296"/>
                  <a:pt x="3189" y="2299"/>
                </a:cubicBezTo>
                <a:cubicBezTo>
                  <a:pt x="3190" y="2303"/>
                  <a:pt x="3195" y="2302"/>
                  <a:pt x="3194" y="2306"/>
                </a:cubicBezTo>
                <a:cubicBezTo>
                  <a:pt x="3190" y="2305"/>
                  <a:pt x="3187" y="2309"/>
                  <a:pt x="3186" y="2305"/>
                </a:cubicBezTo>
                <a:cubicBezTo>
                  <a:pt x="3186" y="2302"/>
                  <a:pt x="3188" y="2301"/>
                  <a:pt x="3188" y="2299"/>
                </a:cubicBezTo>
                <a:cubicBezTo>
                  <a:pt x="3185" y="2297"/>
                  <a:pt x="3183" y="2297"/>
                  <a:pt x="3178" y="2295"/>
                </a:cubicBezTo>
                <a:cubicBezTo>
                  <a:pt x="3178" y="2299"/>
                  <a:pt x="3177" y="2303"/>
                  <a:pt x="3180" y="2304"/>
                </a:cubicBezTo>
                <a:cubicBezTo>
                  <a:pt x="3174" y="2306"/>
                  <a:pt x="3169" y="2306"/>
                  <a:pt x="3163" y="2305"/>
                </a:cubicBezTo>
                <a:cubicBezTo>
                  <a:pt x="3162" y="2307"/>
                  <a:pt x="3161" y="2309"/>
                  <a:pt x="3162" y="2311"/>
                </a:cubicBezTo>
                <a:cubicBezTo>
                  <a:pt x="3163" y="2314"/>
                  <a:pt x="3166" y="2309"/>
                  <a:pt x="3167" y="2312"/>
                </a:cubicBezTo>
                <a:cubicBezTo>
                  <a:pt x="3165" y="2316"/>
                  <a:pt x="3162" y="2318"/>
                  <a:pt x="3159" y="2322"/>
                </a:cubicBezTo>
                <a:cubicBezTo>
                  <a:pt x="3159" y="2321"/>
                  <a:pt x="3158" y="2319"/>
                  <a:pt x="3159" y="2317"/>
                </a:cubicBezTo>
                <a:cubicBezTo>
                  <a:pt x="3155" y="2317"/>
                  <a:pt x="3157" y="2322"/>
                  <a:pt x="3152" y="2320"/>
                </a:cubicBezTo>
                <a:cubicBezTo>
                  <a:pt x="3152" y="2324"/>
                  <a:pt x="3155" y="2327"/>
                  <a:pt x="3150" y="2327"/>
                </a:cubicBezTo>
                <a:cubicBezTo>
                  <a:pt x="3147" y="2317"/>
                  <a:pt x="3144" y="2312"/>
                  <a:pt x="3147" y="2303"/>
                </a:cubicBezTo>
                <a:cubicBezTo>
                  <a:pt x="3155" y="2302"/>
                  <a:pt x="3164" y="2302"/>
                  <a:pt x="3172" y="2302"/>
                </a:cubicBezTo>
                <a:cubicBezTo>
                  <a:pt x="3172" y="2300"/>
                  <a:pt x="3170" y="2299"/>
                  <a:pt x="3170" y="2297"/>
                </a:cubicBezTo>
                <a:cubicBezTo>
                  <a:pt x="3167" y="2297"/>
                  <a:pt x="3166" y="2298"/>
                  <a:pt x="3165" y="2296"/>
                </a:cubicBezTo>
                <a:cubicBezTo>
                  <a:pt x="3161" y="2295"/>
                  <a:pt x="3162" y="2299"/>
                  <a:pt x="3159" y="2299"/>
                </a:cubicBezTo>
                <a:cubicBezTo>
                  <a:pt x="3158" y="2296"/>
                  <a:pt x="3151" y="2298"/>
                  <a:pt x="3152" y="2294"/>
                </a:cubicBezTo>
                <a:cubicBezTo>
                  <a:pt x="3152" y="2290"/>
                  <a:pt x="3154" y="2288"/>
                  <a:pt x="3155" y="2285"/>
                </a:cubicBezTo>
                <a:cubicBezTo>
                  <a:pt x="3152" y="2283"/>
                  <a:pt x="3150" y="2283"/>
                  <a:pt x="3147" y="2283"/>
                </a:cubicBezTo>
                <a:cubicBezTo>
                  <a:pt x="3147" y="2282"/>
                  <a:pt x="3147" y="2281"/>
                  <a:pt x="3148" y="2280"/>
                </a:cubicBezTo>
                <a:cubicBezTo>
                  <a:pt x="3145" y="2279"/>
                  <a:pt x="3142" y="2279"/>
                  <a:pt x="3139" y="2281"/>
                </a:cubicBezTo>
                <a:cubicBezTo>
                  <a:pt x="3145" y="2283"/>
                  <a:pt x="3148" y="2290"/>
                  <a:pt x="3147" y="2296"/>
                </a:cubicBezTo>
                <a:cubicBezTo>
                  <a:pt x="3147" y="2297"/>
                  <a:pt x="3149" y="2296"/>
                  <a:pt x="3149" y="2297"/>
                </a:cubicBezTo>
                <a:cubicBezTo>
                  <a:pt x="3145" y="2296"/>
                  <a:pt x="3141" y="2298"/>
                  <a:pt x="3138" y="2300"/>
                </a:cubicBezTo>
                <a:cubicBezTo>
                  <a:pt x="3139" y="2303"/>
                  <a:pt x="3142" y="2303"/>
                  <a:pt x="3145" y="2302"/>
                </a:cubicBezTo>
                <a:cubicBezTo>
                  <a:pt x="3143" y="2309"/>
                  <a:pt x="3141" y="2316"/>
                  <a:pt x="3138" y="2323"/>
                </a:cubicBezTo>
                <a:cubicBezTo>
                  <a:pt x="3140" y="2323"/>
                  <a:pt x="3141" y="2324"/>
                  <a:pt x="3142" y="2324"/>
                </a:cubicBezTo>
                <a:cubicBezTo>
                  <a:pt x="3144" y="2321"/>
                  <a:pt x="3140" y="2319"/>
                  <a:pt x="3142" y="2318"/>
                </a:cubicBezTo>
                <a:cubicBezTo>
                  <a:pt x="3142" y="2318"/>
                  <a:pt x="3143" y="2318"/>
                  <a:pt x="3143" y="2318"/>
                </a:cubicBezTo>
                <a:cubicBezTo>
                  <a:pt x="3145" y="2318"/>
                  <a:pt x="3146" y="2320"/>
                  <a:pt x="3146" y="2322"/>
                </a:cubicBezTo>
                <a:cubicBezTo>
                  <a:pt x="3146" y="2324"/>
                  <a:pt x="3146" y="2326"/>
                  <a:pt x="3144" y="2326"/>
                </a:cubicBezTo>
                <a:cubicBezTo>
                  <a:pt x="3141" y="2326"/>
                  <a:pt x="3136" y="2330"/>
                  <a:pt x="3135" y="2325"/>
                </a:cubicBezTo>
                <a:cubicBezTo>
                  <a:pt x="3137" y="2319"/>
                  <a:pt x="3132" y="2309"/>
                  <a:pt x="3134" y="2299"/>
                </a:cubicBezTo>
                <a:cubicBezTo>
                  <a:pt x="3131" y="2300"/>
                  <a:pt x="3128" y="2300"/>
                  <a:pt x="3125" y="2299"/>
                </a:cubicBezTo>
                <a:lnTo>
                  <a:pt x="3125" y="2299"/>
                </a:lnTo>
                <a:lnTo>
                  <a:pt x="3125" y="2298"/>
                </a:lnTo>
                <a:cubicBezTo>
                  <a:pt x="3125" y="2297"/>
                  <a:pt x="3124" y="2297"/>
                  <a:pt x="3124" y="2297"/>
                </a:cubicBezTo>
                <a:cubicBezTo>
                  <a:pt x="3124" y="2297"/>
                  <a:pt x="3124" y="2298"/>
                  <a:pt x="3123" y="2298"/>
                </a:cubicBezTo>
                <a:lnTo>
                  <a:pt x="3123" y="2299"/>
                </a:lnTo>
                <a:lnTo>
                  <a:pt x="3122" y="2299"/>
                </a:lnTo>
                <a:cubicBezTo>
                  <a:pt x="3122" y="2302"/>
                  <a:pt x="3127" y="2300"/>
                  <a:pt x="3125" y="2304"/>
                </a:cubicBezTo>
                <a:cubicBezTo>
                  <a:pt x="3122" y="2303"/>
                  <a:pt x="3122" y="2306"/>
                  <a:pt x="3119" y="2305"/>
                </a:cubicBezTo>
                <a:cubicBezTo>
                  <a:pt x="3118" y="2310"/>
                  <a:pt x="3121" y="2310"/>
                  <a:pt x="3121" y="2314"/>
                </a:cubicBezTo>
                <a:cubicBezTo>
                  <a:pt x="3125" y="2314"/>
                  <a:pt x="3128" y="2310"/>
                  <a:pt x="3132" y="2314"/>
                </a:cubicBezTo>
                <a:lnTo>
                  <a:pt x="3132" y="2321"/>
                </a:lnTo>
                <a:cubicBezTo>
                  <a:pt x="3128" y="2317"/>
                  <a:pt x="3127" y="2325"/>
                  <a:pt x="3126" y="2328"/>
                </a:cubicBezTo>
                <a:cubicBezTo>
                  <a:pt x="3120" y="2326"/>
                  <a:pt x="3128" y="2319"/>
                  <a:pt x="3127" y="2319"/>
                </a:cubicBezTo>
                <a:cubicBezTo>
                  <a:pt x="3124" y="2318"/>
                  <a:pt x="3125" y="2322"/>
                  <a:pt x="3123" y="2322"/>
                </a:cubicBezTo>
                <a:cubicBezTo>
                  <a:pt x="3123" y="2320"/>
                  <a:pt x="3119" y="2322"/>
                  <a:pt x="3118" y="2322"/>
                </a:cubicBezTo>
                <a:cubicBezTo>
                  <a:pt x="3116" y="2320"/>
                  <a:pt x="3119" y="2319"/>
                  <a:pt x="3116" y="2318"/>
                </a:cubicBezTo>
                <a:cubicBezTo>
                  <a:pt x="3116" y="2319"/>
                  <a:pt x="3116" y="2322"/>
                  <a:pt x="3114" y="2321"/>
                </a:cubicBezTo>
                <a:cubicBezTo>
                  <a:pt x="3115" y="2318"/>
                  <a:pt x="3116" y="2314"/>
                  <a:pt x="3117" y="2311"/>
                </a:cubicBezTo>
                <a:cubicBezTo>
                  <a:pt x="3113" y="2310"/>
                  <a:pt x="3115" y="2300"/>
                  <a:pt x="3112" y="2297"/>
                </a:cubicBezTo>
                <a:cubicBezTo>
                  <a:pt x="3108" y="2301"/>
                  <a:pt x="3111" y="2306"/>
                  <a:pt x="3107" y="2310"/>
                </a:cubicBezTo>
                <a:cubicBezTo>
                  <a:pt x="3109" y="2315"/>
                  <a:pt x="3110" y="2321"/>
                  <a:pt x="3110" y="2326"/>
                </a:cubicBezTo>
                <a:cubicBezTo>
                  <a:pt x="3109" y="2326"/>
                  <a:pt x="3108" y="2327"/>
                  <a:pt x="3107" y="2327"/>
                </a:cubicBezTo>
                <a:cubicBezTo>
                  <a:pt x="3106" y="2324"/>
                  <a:pt x="3108" y="2325"/>
                  <a:pt x="3108" y="2322"/>
                </a:cubicBezTo>
                <a:cubicBezTo>
                  <a:pt x="3107" y="2320"/>
                  <a:pt x="3102" y="2322"/>
                  <a:pt x="3104" y="2317"/>
                </a:cubicBezTo>
                <a:cubicBezTo>
                  <a:pt x="3101" y="2316"/>
                  <a:pt x="3102" y="2320"/>
                  <a:pt x="3100" y="2321"/>
                </a:cubicBezTo>
                <a:cubicBezTo>
                  <a:pt x="3098" y="2317"/>
                  <a:pt x="3097" y="2313"/>
                  <a:pt x="3098" y="2309"/>
                </a:cubicBezTo>
                <a:lnTo>
                  <a:pt x="3100" y="2306"/>
                </a:lnTo>
                <a:lnTo>
                  <a:pt x="3102" y="2305"/>
                </a:lnTo>
                <a:lnTo>
                  <a:pt x="3103" y="2305"/>
                </a:lnTo>
                <a:cubicBezTo>
                  <a:pt x="3102" y="2305"/>
                  <a:pt x="3102" y="2304"/>
                  <a:pt x="3101" y="2303"/>
                </a:cubicBezTo>
                <a:cubicBezTo>
                  <a:pt x="3099" y="2302"/>
                  <a:pt x="3097" y="2303"/>
                  <a:pt x="3096" y="2305"/>
                </a:cubicBezTo>
                <a:lnTo>
                  <a:pt x="3096" y="2305"/>
                </a:lnTo>
                <a:lnTo>
                  <a:pt x="3094" y="2306"/>
                </a:lnTo>
                <a:cubicBezTo>
                  <a:pt x="3094" y="2319"/>
                  <a:pt x="3102" y="2323"/>
                  <a:pt x="3098" y="2337"/>
                </a:cubicBezTo>
                <a:cubicBezTo>
                  <a:pt x="3098" y="2334"/>
                  <a:pt x="3098" y="2332"/>
                  <a:pt x="3094" y="2332"/>
                </a:cubicBezTo>
                <a:cubicBezTo>
                  <a:pt x="3094" y="2336"/>
                  <a:pt x="3093" y="2340"/>
                  <a:pt x="3095" y="2342"/>
                </a:cubicBezTo>
                <a:cubicBezTo>
                  <a:pt x="3098" y="2343"/>
                  <a:pt x="3101" y="2339"/>
                  <a:pt x="3102" y="2343"/>
                </a:cubicBezTo>
                <a:lnTo>
                  <a:pt x="3093" y="2343"/>
                </a:lnTo>
                <a:cubicBezTo>
                  <a:pt x="3094" y="2340"/>
                  <a:pt x="3092" y="2338"/>
                  <a:pt x="3090" y="2337"/>
                </a:cubicBezTo>
                <a:cubicBezTo>
                  <a:pt x="3088" y="2340"/>
                  <a:pt x="3092" y="2345"/>
                  <a:pt x="3086" y="2344"/>
                </a:cubicBezTo>
                <a:cubicBezTo>
                  <a:pt x="3085" y="2335"/>
                  <a:pt x="3089" y="2328"/>
                  <a:pt x="3086" y="2319"/>
                </a:cubicBezTo>
                <a:cubicBezTo>
                  <a:pt x="3082" y="2322"/>
                  <a:pt x="3083" y="2335"/>
                  <a:pt x="3084" y="2339"/>
                </a:cubicBezTo>
                <a:cubicBezTo>
                  <a:pt x="3080" y="2338"/>
                  <a:pt x="3075" y="2333"/>
                  <a:pt x="3077" y="2329"/>
                </a:cubicBezTo>
                <a:cubicBezTo>
                  <a:pt x="3080" y="2329"/>
                  <a:pt x="3078" y="2333"/>
                  <a:pt x="3081" y="2332"/>
                </a:cubicBezTo>
                <a:cubicBezTo>
                  <a:pt x="3081" y="2328"/>
                  <a:pt x="3081" y="2326"/>
                  <a:pt x="3078" y="2324"/>
                </a:cubicBezTo>
                <a:cubicBezTo>
                  <a:pt x="3079" y="2326"/>
                  <a:pt x="3076" y="2329"/>
                  <a:pt x="3076" y="2327"/>
                </a:cubicBezTo>
                <a:cubicBezTo>
                  <a:pt x="3076" y="2323"/>
                  <a:pt x="3078" y="2317"/>
                  <a:pt x="3073" y="2318"/>
                </a:cubicBezTo>
                <a:cubicBezTo>
                  <a:pt x="3076" y="2327"/>
                  <a:pt x="3070" y="2329"/>
                  <a:pt x="3073" y="2340"/>
                </a:cubicBezTo>
                <a:cubicBezTo>
                  <a:pt x="3071" y="2339"/>
                  <a:pt x="3068" y="2341"/>
                  <a:pt x="3068" y="2338"/>
                </a:cubicBezTo>
                <a:cubicBezTo>
                  <a:pt x="3071" y="2338"/>
                  <a:pt x="3070" y="2333"/>
                  <a:pt x="3070" y="2330"/>
                </a:cubicBezTo>
                <a:lnTo>
                  <a:pt x="3068" y="2329"/>
                </a:lnTo>
                <a:lnTo>
                  <a:pt x="3068" y="2329"/>
                </a:lnTo>
                <a:cubicBezTo>
                  <a:pt x="3069" y="2327"/>
                  <a:pt x="3069" y="2322"/>
                  <a:pt x="3067" y="2322"/>
                </a:cubicBezTo>
                <a:cubicBezTo>
                  <a:pt x="3066" y="2324"/>
                  <a:pt x="3066" y="2325"/>
                  <a:pt x="3066" y="2327"/>
                </a:cubicBezTo>
                <a:lnTo>
                  <a:pt x="3066" y="2328"/>
                </a:lnTo>
                <a:lnTo>
                  <a:pt x="3065" y="2328"/>
                </a:lnTo>
                <a:cubicBezTo>
                  <a:pt x="3063" y="2327"/>
                  <a:pt x="3062" y="2326"/>
                  <a:pt x="3061" y="2324"/>
                </a:cubicBezTo>
                <a:cubicBezTo>
                  <a:pt x="3063" y="2323"/>
                  <a:pt x="3065" y="2323"/>
                  <a:pt x="3064" y="2320"/>
                </a:cubicBezTo>
                <a:cubicBezTo>
                  <a:pt x="3062" y="2318"/>
                  <a:pt x="3061" y="2321"/>
                  <a:pt x="3059" y="2317"/>
                </a:cubicBezTo>
                <a:cubicBezTo>
                  <a:pt x="3060" y="2314"/>
                  <a:pt x="3065" y="2311"/>
                  <a:pt x="3059" y="2309"/>
                </a:cubicBezTo>
                <a:cubicBezTo>
                  <a:pt x="3063" y="2306"/>
                  <a:pt x="3064" y="2314"/>
                  <a:pt x="3068" y="2314"/>
                </a:cubicBezTo>
                <a:cubicBezTo>
                  <a:pt x="3068" y="2308"/>
                  <a:pt x="3066" y="2293"/>
                  <a:pt x="3058" y="2301"/>
                </a:cubicBezTo>
                <a:cubicBezTo>
                  <a:pt x="3061" y="2300"/>
                  <a:pt x="3062" y="2302"/>
                  <a:pt x="3061" y="2304"/>
                </a:cubicBezTo>
                <a:cubicBezTo>
                  <a:pt x="3059" y="2304"/>
                  <a:pt x="3060" y="2301"/>
                  <a:pt x="3056" y="2302"/>
                </a:cubicBezTo>
                <a:cubicBezTo>
                  <a:pt x="3056" y="2313"/>
                  <a:pt x="3062" y="2329"/>
                  <a:pt x="3048" y="2324"/>
                </a:cubicBezTo>
                <a:cubicBezTo>
                  <a:pt x="3047" y="2323"/>
                  <a:pt x="3046" y="2319"/>
                  <a:pt x="3043" y="2319"/>
                </a:cubicBezTo>
                <a:cubicBezTo>
                  <a:pt x="3047" y="2317"/>
                  <a:pt x="3042" y="2314"/>
                  <a:pt x="3044" y="2312"/>
                </a:cubicBezTo>
                <a:cubicBezTo>
                  <a:pt x="3049" y="2315"/>
                  <a:pt x="3049" y="2308"/>
                  <a:pt x="3053" y="2311"/>
                </a:cubicBezTo>
                <a:cubicBezTo>
                  <a:pt x="3053" y="2307"/>
                  <a:pt x="3054" y="2305"/>
                  <a:pt x="3052" y="2302"/>
                </a:cubicBezTo>
                <a:cubicBezTo>
                  <a:pt x="3052" y="2305"/>
                  <a:pt x="3049" y="2304"/>
                  <a:pt x="3046" y="2304"/>
                </a:cubicBezTo>
                <a:cubicBezTo>
                  <a:pt x="3046" y="2309"/>
                  <a:pt x="3044" y="2309"/>
                  <a:pt x="3041" y="2309"/>
                </a:cubicBezTo>
                <a:cubicBezTo>
                  <a:pt x="3042" y="2318"/>
                  <a:pt x="3041" y="2330"/>
                  <a:pt x="3050" y="2332"/>
                </a:cubicBezTo>
                <a:cubicBezTo>
                  <a:pt x="3046" y="2335"/>
                  <a:pt x="3052" y="2340"/>
                  <a:pt x="3050" y="2343"/>
                </a:cubicBezTo>
                <a:cubicBezTo>
                  <a:pt x="3057" y="2346"/>
                  <a:pt x="3052" y="2336"/>
                  <a:pt x="3058" y="2338"/>
                </a:cubicBezTo>
                <a:cubicBezTo>
                  <a:pt x="3058" y="2342"/>
                  <a:pt x="3056" y="2343"/>
                  <a:pt x="3059" y="2345"/>
                </a:cubicBezTo>
                <a:cubicBezTo>
                  <a:pt x="3059" y="2344"/>
                  <a:pt x="3060" y="2343"/>
                  <a:pt x="3060" y="2345"/>
                </a:cubicBezTo>
                <a:cubicBezTo>
                  <a:pt x="3056" y="2347"/>
                  <a:pt x="3051" y="2343"/>
                  <a:pt x="3049" y="2348"/>
                </a:cubicBezTo>
                <a:cubicBezTo>
                  <a:pt x="3049" y="2345"/>
                  <a:pt x="3043" y="2347"/>
                  <a:pt x="3042" y="2344"/>
                </a:cubicBezTo>
                <a:cubicBezTo>
                  <a:pt x="3048" y="2345"/>
                  <a:pt x="3043" y="2341"/>
                  <a:pt x="3045" y="2338"/>
                </a:cubicBezTo>
                <a:cubicBezTo>
                  <a:pt x="3041" y="2337"/>
                  <a:pt x="3043" y="2341"/>
                  <a:pt x="3039" y="2340"/>
                </a:cubicBezTo>
                <a:cubicBezTo>
                  <a:pt x="3040" y="2336"/>
                  <a:pt x="3041" y="2336"/>
                  <a:pt x="3039" y="2334"/>
                </a:cubicBezTo>
                <a:cubicBezTo>
                  <a:pt x="3040" y="2333"/>
                  <a:pt x="3044" y="2334"/>
                  <a:pt x="3043" y="2329"/>
                </a:cubicBezTo>
                <a:cubicBezTo>
                  <a:pt x="3038" y="2327"/>
                  <a:pt x="3040" y="2332"/>
                  <a:pt x="3036" y="2332"/>
                </a:cubicBezTo>
                <a:cubicBezTo>
                  <a:pt x="3037" y="2329"/>
                  <a:pt x="3035" y="2330"/>
                  <a:pt x="3036" y="2326"/>
                </a:cubicBezTo>
                <a:cubicBezTo>
                  <a:pt x="3032" y="2326"/>
                  <a:pt x="3034" y="2331"/>
                  <a:pt x="3030" y="2330"/>
                </a:cubicBezTo>
                <a:cubicBezTo>
                  <a:pt x="3030" y="2326"/>
                  <a:pt x="3028" y="2323"/>
                  <a:pt x="3032" y="2321"/>
                </a:cubicBezTo>
                <a:cubicBezTo>
                  <a:pt x="3032" y="2323"/>
                  <a:pt x="3032" y="2325"/>
                  <a:pt x="3034" y="2326"/>
                </a:cubicBezTo>
                <a:cubicBezTo>
                  <a:pt x="3036" y="2322"/>
                  <a:pt x="3037" y="2321"/>
                  <a:pt x="3038" y="2317"/>
                </a:cubicBezTo>
                <a:lnTo>
                  <a:pt x="3038" y="2316"/>
                </a:lnTo>
                <a:lnTo>
                  <a:pt x="3039" y="2314"/>
                </a:lnTo>
                <a:cubicBezTo>
                  <a:pt x="3040" y="2312"/>
                  <a:pt x="3040" y="2310"/>
                  <a:pt x="3040" y="2308"/>
                </a:cubicBezTo>
                <a:cubicBezTo>
                  <a:pt x="3035" y="2306"/>
                  <a:pt x="3033" y="2305"/>
                  <a:pt x="3032" y="2299"/>
                </a:cubicBezTo>
                <a:lnTo>
                  <a:pt x="3032" y="2297"/>
                </a:lnTo>
                <a:lnTo>
                  <a:pt x="3032" y="2297"/>
                </a:lnTo>
                <a:lnTo>
                  <a:pt x="3032" y="2297"/>
                </a:lnTo>
                <a:lnTo>
                  <a:pt x="3032" y="2297"/>
                </a:lnTo>
                <a:lnTo>
                  <a:pt x="3030" y="2297"/>
                </a:lnTo>
                <a:cubicBezTo>
                  <a:pt x="3029" y="2297"/>
                  <a:pt x="3028" y="2297"/>
                  <a:pt x="3028" y="2297"/>
                </a:cubicBezTo>
                <a:cubicBezTo>
                  <a:pt x="3030" y="2301"/>
                  <a:pt x="3028" y="2304"/>
                  <a:pt x="3028" y="2311"/>
                </a:cubicBezTo>
                <a:cubicBezTo>
                  <a:pt x="3030" y="2311"/>
                  <a:pt x="3032" y="2312"/>
                  <a:pt x="3033" y="2314"/>
                </a:cubicBezTo>
                <a:lnTo>
                  <a:pt x="3034" y="2314"/>
                </a:lnTo>
                <a:lnTo>
                  <a:pt x="3034" y="2315"/>
                </a:lnTo>
                <a:cubicBezTo>
                  <a:pt x="3033" y="2315"/>
                  <a:pt x="3032" y="2317"/>
                  <a:pt x="3031" y="2318"/>
                </a:cubicBezTo>
                <a:cubicBezTo>
                  <a:pt x="3032" y="2318"/>
                  <a:pt x="3034" y="2318"/>
                  <a:pt x="3034" y="2319"/>
                </a:cubicBezTo>
                <a:cubicBezTo>
                  <a:pt x="3030" y="2323"/>
                  <a:pt x="3025" y="2310"/>
                  <a:pt x="3024" y="2319"/>
                </a:cubicBezTo>
                <a:cubicBezTo>
                  <a:pt x="3032" y="2321"/>
                  <a:pt x="3025" y="2334"/>
                  <a:pt x="3019" y="2334"/>
                </a:cubicBezTo>
                <a:cubicBezTo>
                  <a:pt x="3020" y="2331"/>
                  <a:pt x="3020" y="2331"/>
                  <a:pt x="3018" y="2328"/>
                </a:cubicBezTo>
                <a:cubicBezTo>
                  <a:pt x="3015" y="2328"/>
                  <a:pt x="3010" y="2327"/>
                  <a:pt x="3009" y="2330"/>
                </a:cubicBezTo>
                <a:cubicBezTo>
                  <a:pt x="3006" y="2329"/>
                  <a:pt x="3009" y="2322"/>
                  <a:pt x="3005" y="2322"/>
                </a:cubicBezTo>
                <a:cubicBezTo>
                  <a:pt x="3004" y="2325"/>
                  <a:pt x="3006" y="2326"/>
                  <a:pt x="3006" y="2328"/>
                </a:cubicBezTo>
                <a:cubicBezTo>
                  <a:pt x="3002" y="2327"/>
                  <a:pt x="3004" y="2334"/>
                  <a:pt x="3002" y="2335"/>
                </a:cubicBezTo>
                <a:cubicBezTo>
                  <a:pt x="3000" y="2332"/>
                  <a:pt x="2999" y="2328"/>
                  <a:pt x="2999" y="2325"/>
                </a:cubicBezTo>
                <a:cubicBezTo>
                  <a:pt x="2993" y="2327"/>
                  <a:pt x="2992" y="2325"/>
                  <a:pt x="2987" y="2325"/>
                </a:cubicBezTo>
                <a:cubicBezTo>
                  <a:pt x="2987" y="2327"/>
                  <a:pt x="2989" y="2327"/>
                  <a:pt x="2988" y="2330"/>
                </a:cubicBezTo>
                <a:cubicBezTo>
                  <a:pt x="2981" y="2330"/>
                  <a:pt x="2978" y="2335"/>
                  <a:pt x="2973" y="2329"/>
                </a:cubicBezTo>
                <a:cubicBezTo>
                  <a:pt x="2975" y="2329"/>
                  <a:pt x="2975" y="2326"/>
                  <a:pt x="2977" y="2326"/>
                </a:cubicBezTo>
                <a:cubicBezTo>
                  <a:pt x="2978" y="2327"/>
                  <a:pt x="2981" y="2330"/>
                  <a:pt x="2982" y="2326"/>
                </a:cubicBezTo>
                <a:cubicBezTo>
                  <a:pt x="2980" y="2325"/>
                  <a:pt x="2978" y="2325"/>
                  <a:pt x="2977" y="2323"/>
                </a:cubicBezTo>
                <a:cubicBezTo>
                  <a:pt x="2980" y="2319"/>
                  <a:pt x="2980" y="2311"/>
                  <a:pt x="2984" y="2308"/>
                </a:cubicBezTo>
                <a:cubicBezTo>
                  <a:pt x="2984" y="2312"/>
                  <a:pt x="2985" y="2315"/>
                  <a:pt x="2987" y="2315"/>
                </a:cubicBezTo>
                <a:cubicBezTo>
                  <a:pt x="2987" y="2312"/>
                  <a:pt x="2988" y="2310"/>
                  <a:pt x="2990" y="2308"/>
                </a:cubicBezTo>
                <a:cubicBezTo>
                  <a:pt x="2993" y="2312"/>
                  <a:pt x="2990" y="2314"/>
                  <a:pt x="2988" y="2315"/>
                </a:cubicBezTo>
                <a:cubicBezTo>
                  <a:pt x="2990" y="2317"/>
                  <a:pt x="2988" y="2323"/>
                  <a:pt x="2992" y="2323"/>
                </a:cubicBezTo>
                <a:cubicBezTo>
                  <a:pt x="2992" y="2321"/>
                  <a:pt x="2996" y="2322"/>
                  <a:pt x="2997" y="2322"/>
                </a:cubicBezTo>
                <a:lnTo>
                  <a:pt x="2997" y="2318"/>
                </a:lnTo>
                <a:cubicBezTo>
                  <a:pt x="2995" y="2316"/>
                  <a:pt x="2992" y="2320"/>
                  <a:pt x="2992" y="2318"/>
                </a:cubicBezTo>
                <a:cubicBezTo>
                  <a:pt x="2994" y="2314"/>
                  <a:pt x="2994" y="2310"/>
                  <a:pt x="2994" y="2307"/>
                </a:cubicBezTo>
                <a:cubicBezTo>
                  <a:pt x="2994" y="2307"/>
                  <a:pt x="2994" y="2307"/>
                  <a:pt x="2994" y="2307"/>
                </a:cubicBezTo>
                <a:cubicBezTo>
                  <a:pt x="2990" y="2309"/>
                  <a:pt x="2985" y="2307"/>
                  <a:pt x="2983" y="2302"/>
                </a:cubicBezTo>
                <a:cubicBezTo>
                  <a:pt x="2984" y="2306"/>
                  <a:pt x="2983" y="2307"/>
                  <a:pt x="2981" y="2307"/>
                </a:cubicBezTo>
                <a:lnTo>
                  <a:pt x="2979" y="2306"/>
                </a:lnTo>
                <a:lnTo>
                  <a:pt x="2979" y="2306"/>
                </a:lnTo>
                <a:lnTo>
                  <a:pt x="2979" y="2306"/>
                </a:lnTo>
                <a:lnTo>
                  <a:pt x="2978" y="2306"/>
                </a:lnTo>
                <a:cubicBezTo>
                  <a:pt x="2978" y="2304"/>
                  <a:pt x="2977" y="2302"/>
                  <a:pt x="2975" y="2301"/>
                </a:cubicBezTo>
                <a:cubicBezTo>
                  <a:pt x="2975" y="2304"/>
                  <a:pt x="2972" y="2311"/>
                  <a:pt x="2975" y="2312"/>
                </a:cubicBezTo>
                <a:cubicBezTo>
                  <a:pt x="2975" y="2309"/>
                  <a:pt x="2976" y="2308"/>
                  <a:pt x="2978" y="2307"/>
                </a:cubicBezTo>
                <a:lnTo>
                  <a:pt x="2979" y="2306"/>
                </a:lnTo>
                <a:lnTo>
                  <a:pt x="2979" y="2306"/>
                </a:lnTo>
                <a:lnTo>
                  <a:pt x="2978" y="2309"/>
                </a:lnTo>
                <a:cubicBezTo>
                  <a:pt x="2976" y="2316"/>
                  <a:pt x="2978" y="2321"/>
                  <a:pt x="2970" y="2319"/>
                </a:cubicBezTo>
                <a:cubicBezTo>
                  <a:pt x="2974" y="2323"/>
                  <a:pt x="2967" y="2325"/>
                  <a:pt x="2972" y="2329"/>
                </a:cubicBezTo>
                <a:cubicBezTo>
                  <a:pt x="2971" y="2332"/>
                  <a:pt x="2968" y="2333"/>
                  <a:pt x="2966" y="2333"/>
                </a:cubicBezTo>
                <a:cubicBezTo>
                  <a:pt x="2966" y="2332"/>
                  <a:pt x="2966" y="2331"/>
                  <a:pt x="2964" y="2331"/>
                </a:cubicBezTo>
                <a:cubicBezTo>
                  <a:pt x="2958" y="2329"/>
                  <a:pt x="2959" y="2345"/>
                  <a:pt x="2963" y="2339"/>
                </a:cubicBezTo>
                <a:cubicBezTo>
                  <a:pt x="2964" y="2342"/>
                  <a:pt x="2962" y="2342"/>
                  <a:pt x="2963" y="2345"/>
                </a:cubicBezTo>
                <a:cubicBezTo>
                  <a:pt x="2960" y="2346"/>
                  <a:pt x="2956" y="2347"/>
                  <a:pt x="2952" y="2346"/>
                </a:cubicBezTo>
                <a:cubicBezTo>
                  <a:pt x="2951" y="2349"/>
                  <a:pt x="2955" y="2352"/>
                  <a:pt x="2952" y="2353"/>
                </a:cubicBezTo>
                <a:cubicBezTo>
                  <a:pt x="2952" y="2347"/>
                  <a:pt x="2946" y="2347"/>
                  <a:pt x="2946" y="2341"/>
                </a:cubicBezTo>
                <a:cubicBezTo>
                  <a:pt x="2951" y="2341"/>
                  <a:pt x="2949" y="2333"/>
                  <a:pt x="2950" y="2329"/>
                </a:cubicBezTo>
                <a:cubicBezTo>
                  <a:pt x="2945" y="2331"/>
                  <a:pt x="2944" y="2336"/>
                  <a:pt x="2937" y="2333"/>
                </a:cubicBezTo>
                <a:cubicBezTo>
                  <a:pt x="2935" y="2331"/>
                  <a:pt x="2937" y="2327"/>
                  <a:pt x="2933" y="2328"/>
                </a:cubicBezTo>
                <a:cubicBezTo>
                  <a:pt x="2931" y="2332"/>
                  <a:pt x="2931" y="2333"/>
                  <a:pt x="2928" y="2330"/>
                </a:cubicBezTo>
                <a:cubicBezTo>
                  <a:pt x="2927" y="2335"/>
                  <a:pt x="2929" y="2338"/>
                  <a:pt x="2926" y="2340"/>
                </a:cubicBezTo>
                <a:cubicBezTo>
                  <a:pt x="2921" y="2336"/>
                  <a:pt x="2925" y="2326"/>
                  <a:pt x="2922" y="2322"/>
                </a:cubicBezTo>
                <a:cubicBezTo>
                  <a:pt x="2920" y="2324"/>
                  <a:pt x="2920" y="2327"/>
                  <a:pt x="2918" y="2328"/>
                </a:cubicBezTo>
                <a:cubicBezTo>
                  <a:pt x="2914" y="2327"/>
                  <a:pt x="2918" y="2320"/>
                  <a:pt x="2918" y="2316"/>
                </a:cubicBezTo>
                <a:cubicBezTo>
                  <a:pt x="2915" y="2315"/>
                  <a:pt x="2917" y="2320"/>
                  <a:pt x="2915" y="2320"/>
                </a:cubicBezTo>
                <a:cubicBezTo>
                  <a:pt x="2914" y="2319"/>
                  <a:pt x="2912" y="2320"/>
                  <a:pt x="2911" y="2318"/>
                </a:cubicBezTo>
                <a:cubicBezTo>
                  <a:pt x="2913" y="2315"/>
                  <a:pt x="2913" y="2308"/>
                  <a:pt x="2910" y="2306"/>
                </a:cubicBezTo>
                <a:cubicBezTo>
                  <a:pt x="2909" y="2313"/>
                  <a:pt x="2908" y="2320"/>
                  <a:pt x="2904" y="2323"/>
                </a:cubicBezTo>
                <a:cubicBezTo>
                  <a:pt x="2904" y="2319"/>
                  <a:pt x="2902" y="2315"/>
                  <a:pt x="2898" y="2314"/>
                </a:cubicBezTo>
                <a:cubicBezTo>
                  <a:pt x="2898" y="2309"/>
                  <a:pt x="2901" y="2309"/>
                  <a:pt x="2902" y="2306"/>
                </a:cubicBezTo>
                <a:cubicBezTo>
                  <a:pt x="2895" y="2304"/>
                  <a:pt x="2894" y="2301"/>
                  <a:pt x="2893" y="2296"/>
                </a:cubicBezTo>
                <a:cubicBezTo>
                  <a:pt x="2889" y="2297"/>
                  <a:pt x="2886" y="2297"/>
                  <a:pt x="2882" y="2297"/>
                </a:cubicBezTo>
                <a:cubicBezTo>
                  <a:pt x="2883" y="2300"/>
                  <a:pt x="2885" y="2302"/>
                  <a:pt x="2887" y="2303"/>
                </a:cubicBezTo>
                <a:cubicBezTo>
                  <a:pt x="2886" y="2299"/>
                  <a:pt x="2890" y="2301"/>
                  <a:pt x="2892" y="2301"/>
                </a:cubicBezTo>
                <a:cubicBezTo>
                  <a:pt x="2891" y="2303"/>
                  <a:pt x="2892" y="2303"/>
                  <a:pt x="2892" y="2305"/>
                </a:cubicBezTo>
                <a:cubicBezTo>
                  <a:pt x="2891" y="2305"/>
                  <a:pt x="2889" y="2305"/>
                  <a:pt x="2887" y="2305"/>
                </a:cubicBezTo>
                <a:cubicBezTo>
                  <a:pt x="2886" y="2308"/>
                  <a:pt x="2887" y="2308"/>
                  <a:pt x="2888" y="2310"/>
                </a:cubicBezTo>
                <a:cubicBezTo>
                  <a:pt x="2892" y="2310"/>
                  <a:pt x="2895" y="2306"/>
                  <a:pt x="2897" y="2310"/>
                </a:cubicBezTo>
                <a:cubicBezTo>
                  <a:pt x="2897" y="2314"/>
                  <a:pt x="2895" y="2314"/>
                  <a:pt x="2895" y="2318"/>
                </a:cubicBezTo>
                <a:cubicBezTo>
                  <a:pt x="2900" y="2320"/>
                  <a:pt x="2904" y="2325"/>
                  <a:pt x="2905" y="2331"/>
                </a:cubicBezTo>
                <a:cubicBezTo>
                  <a:pt x="2909" y="2332"/>
                  <a:pt x="2906" y="2326"/>
                  <a:pt x="2910" y="2327"/>
                </a:cubicBezTo>
                <a:lnTo>
                  <a:pt x="2910" y="2334"/>
                </a:lnTo>
                <a:cubicBezTo>
                  <a:pt x="2909" y="2334"/>
                  <a:pt x="2907" y="2334"/>
                  <a:pt x="2906" y="2335"/>
                </a:cubicBezTo>
                <a:cubicBezTo>
                  <a:pt x="2906" y="2339"/>
                  <a:pt x="2909" y="2341"/>
                  <a:pt x="2909" y="2346"/>
                </a:cubicBezTo>
                <a:cubicBezTo>
                  <a:pt x="2913" y="2346"/>
                  <a:pt x="2914" y="2338"/>
                  <a:pt x="2911" y="2336"/>
                </a:cubicBezTo>
                <a:cubicBezTo>
                  <a:pt x="2913" y="2334"/>
                  <a:pt x="2918" y="2330"/>
                  <a:pt x="2919" y="2331"/>
                </a:cubicBezTo>
                <a:cubicBezTo>
                  <a:pt x="2918" y="2334"/>
                  <a:pt x="2917" y="2337"/>
                  <a:pt x="2916" y="2341"/>
                </a:cubicBezTo>
                <a:cubicBezTo>
                  <a:pt x="2920" y="2341"/>
                  <a:pt x="2919" y="2342"/>
                  <a:pt x="2918" y="2345"/>
                </a:cubicBezTo>
                <a:cubicBezTo>
                  <a:pt x="2919" y="2347"/>
                  <a:pt x="2924" y="2345"/>
                  <a:pt x="2924" y="2348"/>
                </a:cubicBezTo>
                <a:cubicBezTo>
                  <a:pt x="2918" y="2349"/>
                  <a:pt x="2918" y="2360"/>
                  <a:pt x="2912" y="2356"/>
                </a:cubicBezTo>
                <a:cubicBezTo>
                  <a:pt x="2910" y="2358"/>
                  <a:pt x="2912" y="2360"/>
                  <a:pt x="2910" y="2362"/>
                </a:cubicBezTo>
                <a:cubicBezTo>
                  <a:pt x="2905" y="2359"/>
                  <a:pt x="2906" y="2357"/>
                  <a:pt x="2905" y="2351"/>
                </a:cubicBezTo>
                <a:cubicBezTo>
                  <a:pt x="2910" y="2351"/>
                  <a:pt x="2910" y="2355"/>
                  <a:pt x="2915" y="2355"/>
                </a:cubicBezTo>
                <a:cubicBezTo>
                  <a:pt x="2915" y="2353"/>
                  <a:pt x="2916" y="2353"/>
                  <a:pt x="2916" y="2351"/>
                </a:cubicBezTo>
                <a:cubicBezTo>
                  <a:pt x="2907" y="2350"/>
                  <a:pt x="2897" y="2348"/>
                  <a:pt x="2892" y="2352"/>
                </a:cubicBezTo>
                <a:cubicBezTo>
                  <a:pt x="2892" y="2355"/>
                  <a:pt x="2898" y="2352"/>
                  <a:pt x="2899" y="2355"/>
                </a:cubicBezTo>
                <a:cubicBezTo>
                  <a:pt x="2897" y="2358"/>
                  <a:pt x="2898" y="2363"/>
                  <a:pt x="2895" y="2365"/>
                </a:cubicBezTo>
                <a:cubicBezTo>
                  <a:pt x="2892" y="2363"/>
                  <a:pt x="2896" y="2360"/>
                  <a:pt x="2892" y="2358"/>
                </a:cubicBezTo>
                <a:cubicBezTo>
                  <a:pt x="2890" y="2366"/>
                  <a:pt x="2882" y="2362"/>
                  <a:pt x="2876" y="2364"/>
                </a:cubicBezTo>
                <a:cubicBezTo>
                  <a:pt x="2875" y="2361"/>
                  <a:pt x="2874" y="2357"/>
                  <a:pt x="2873" y="2354"/>
                </a:cubicBezTo>
                <a:cubicBezTo>
                  <a:pt x="2875" y="2352"/>
                  <a:pt x="2879" y="2353"/>
                  <a:pt x="2882" y="2353"/>
                </a:cubicBezTo>
                <a:cubicBezTo>
                  <a:pt x="2881" y="2351"/>
                  <a:pt x="2881" y="2346"/>
                  <a:pt x="2879" y="2344"/>
                </a:cubicBezTo>
                <a:cubicBezTo>
                  <a:pt x="2880" y="2342"/>
                  <a:pt x="2882" y="2346"/>
                  <a:pt x="2883" y="2342"/>
                </a:cubicBezTo>
                <a:cubicBezTo>
                  <a:pt x="2881" y="2340"/>
                  <a:pt x="2885" y="2332"/>
                  <a:pt x="2879" y="2331"/>
                </a:cubicBezTo>
                <a:cubicBezTo>
                  <a:pt x="2877" y="2332"/>
                  <a:pt x="2879" y="2337"/>
                  <a:pt x="2877" y="2337"/>
                </a:cubicBezTo>
                <a:cubicBezTo>
                  <a:pt x="2874" y="2332"/>
                  <a:pt x="2867" y="2338"/>
                  <a:pt x="2865" y="2335"/>
                </a:cubicBezTo>
                <a:cubicBezTo>
                  <a:pt x="2865" y="2334"/>
                  <a:pt x="2867" y="2328"/>
                  <a:pt x="2865" y="2328"/>
                </a:cubicBezTo>
                <a:cubicBezTo>
                  <a:pt x="2866" y="2333"/>
                  <a:pt x="2861" y="2331"/>
                  <a:pt x="2859" y="2333"/>
                </a:cubicBezTo>
                <a:cubicBezTo>
                  <a:pt x="2862" y="2334"/>
                  <a:pt x="2862" y="2337"/>
                  <a:pt x="2864" y="2339"/>
                </a:cubicBezTo>
                <a:cubicBezTo>
                  <a:pt x="2863" y="2341"/>
                  <a:pt x="2862" y="2341"/>
                  <a:pt x="2864" y="2343"/>
                </a:cubicBezTo>
                <a:cubicBezTo>
                  <a:pt x="2863" y="2344"/>
                  <a:pt x="2863" y="2346"/>
                  <a:pt x="2860" y="2346"/>
                </a:cubicBezTo>
                <a:cubicBezTo>
                  <a:pt x="2859" y="2343"/>
                  <a:pt x="2862" y="2343"/>
                  <a:pt x="2861" y="2341"/>
                </a:cubicBezTo>
                <a:cubicBezTo>
                  <a:pt x="2858" y="2338"/>
                  <a:pt x="2855" y="2342"/>
                  <a:pt x="2853" y="2337"/>
                </a:cubicBezTo>
                <a:cubicBezTo>
                  <a:pt x="2858" y="2348"/>
                  <a:pt x="2847" y="2345"/>
                  <a:pt x="2844" y="2350"/>
                </a:cubicBezTo>
                <a:cubicBezTo>
                  <a:pt x="2851" y="2349"/>
                  <a:pt x="2852" y="2352"/>
                  <a:pt x="2857" y="2349"/>
                </a:cubicBezTo>
                <a:cubicBezTo>
                  <a:pt x="2859" y="2351"/>
                  <a:pt x="2855" y="2354"/>
                  <a:pt x="2859" y="2355"/>
                </a:cubicBezTo>
                <a:cubicBezTo>
                  <a:pt x="2860" y="2353"/>
                  <a:pt x="2862" y="2348"/>
                  <a:pt x="2864" y="2352"/>
                </a:cubicBezTo>
                <a:cubicBezTo>
                  <a:pt x="2860" y="2352"/>
                  <a:pt x="2864" y="2356"/>
                  <a:pt x="2863" y="2358"/>
                </a:cubicBezTo>
                <a:cubicBezTo>
                  <a:pt x="2862" y="2358"/>
                  <a:pt x="2862" y="2359"/>
                  <a:pt x="2861" y="2359"/>
                </a:cubicBezTo>
                <a:cubicBezTo>
                  <a:pt x="2855" y="2359"/>
                  <a:pt x="2853" y="2357"/>
                  <a:pt x="2851" y="2361"/>
                </a:cubicBezTo>
                <a:cubicBezTo>
                  <a:pt x="2849" y="2359"/>
                  <a:pt x="2849" y="2356"/>
                  <a:pt x="2845" y="2356"/>
                </a:cubicBezTo>
                <a:cubicBezTo>
                  <a:pt x="2844" y="2358"/>
                  <a:pt x="2845" y="2359"/>
                  <a:pt x="2844" y="2360"/>
                </a:cubicBezTo>
                <a:cubicBezTo>
                  <a:pt x="2844" y="2358"/>
                  <a:pt x="2840" y="2359"/>
                  <a:pt x="2839" y="2359"/>
                </a:cubicBezTo>
                <a:cubicBezTo>
                  <a:pt x="2835" y="2360"/>
                  <a:pt x="2833" y="2371"/>
                  <a:pt x="2839" y="2371"/>
                </a:cubicBezTo>
                <a:cubicBezTo>
                  <a:pt x="2842" y="2366"/>
                  <a:pt x="2838" y="2367"/>
                  <a:pt x="2838" y="2363"/>
                </a:cubicBezTo>
                <a:cubicBezTo>
                  <a:pt x="2840" y="2363"/>
                  <a:pt x="2839" y="2360"/>
                  <a:pt x="2841" y="2360"/>
                </a:cubicBezTo>
                <a:cubicBezTo>
                  <a:pt x="2843" y="2363"/>
                  <a:pt x="2842" y="2371"/>
                  <a:pt x="2843" y="2375"/>
                </a:cubicBezTo>
                <a:cubicBezTo>
                  <a:pt x="2848" y="2375"/>
                  <a:pt x="2850" y="2371"/>
                  <a:pt x="2853" y="2375"/>
                </a:cubicBezTo>
                <a:cubicBezTo>
                  <a:pt x="2853" y="2372"/>
                  <a:pt x="2851" y="2372"/>
                  <a:pt x="2852" y="2368"/>
                </a:cubicBezTo>
                <a:cubicBezTo>
                  <a:pt x="2853" y="2368"/>
                  <a:pt x="2853" y="2367"/>
                  <a:pt x="2855" y="2367"/>
                </a:cubicBezTo>
                <a:cubicBezTo>
                  <a:pt x="2857" y="2371"/>
                  <a:pt x="2855" y="2373"/>
                  <a:pt x="2855" y="2377"/>
                </a:cubicBezTo>
                <a:cubicBezTo>
                  <a:pt x="2857" y="2378"/>
                  <a:pt x="2857" y="2375"/>
                  <a:pt x="2860" y="2376"/>
                </a:cubicBezTo>
                <a:cubicBezTo>
                  <a:pt x="2859" y="2379"/>
                  <a:pt x="2856" y="2380"/>
                  <a:pt x="2857" y="2384"/>
                </a:cubicBezTo>
                <a:cubicBezTo>
                  <a:pt x="2864" y="2386"/>
                  <a:pt x="2861" y="2377"/>
                  <a:pt x="2867" y="2377"/>
                </a:cubicBezTo>
                <a:cubicBezTo>
                  <a:pt x="2864" y="2382"/>
                  <a:pt x="2871" y="2385"/>
                  <a:pt x="2867" y="2389"/>
                </a:cubicBezTo>
                <a:cubicBezTo>
                  <a:pt x="2868" y="2391"/>
                  <a:pt x="2873" y="2389"/>
                  <a:pt x="2872" y="2394"/>
                </a:cubicBezTo>
                <a:cubicBezTo>
                  <a:pt x="2868" y="2395"/>
                  <a:pt x="2869" y="2391"/>
                  <a:pt x="2865" y="2392"/>
                </a:cubicBezTo>
                <a:cubicBezTo>
                  <a:pt x="2865" y="2394"/>
                  <a:pt x="2864" y="2397"/>
                  <a:pt x="2862" y="2397"/>
                </a:cubicBezTo>
                <a:cubicBezTo>
                  <a:pt x="2861" y="2392"/>
                  <a:pt x="2865" y="2393"/>
                  <a:pt x="2864" y="2387"/>
                </a:cubicBezTo>
                <a:cubicBezTo>
                  <a:pt x="2858" y="2387"/>
                  <a:pt x="2857" y="2385"/>
                  <a:pt x="2853" y="2388"/>
                </a:cubicBezTo>
                <a:cubicBezTo>
                  <a:pt x="2853" y="2387"/>
                  <a:pt x="2852" y="2387"/>
                  <a:pt x="2852" y="2386"/>
                </a:cubicBezTo>
                <a:cubicBezTo>
                  <a:pt x="2852" y="2384"/>
                  <a:pt x="2855" y="2384"/>
                  <a:pt x="2854" y="2382"/>
                </a:cubicBezTo>
                <a:cubicBezTo>
                  <a:pt x="2852" y="2381"/>
                  <a:pt x="2852" y="2380"/>
                  <a:pt x="2851" y="2379"/>
                </a:cubicBezTo>
                <a:cubicBezTo>
                  <a:pt x="2849" y="2381"/>
                  <a:pt x="2847" y="2383"/>
                  <a:pt x="2846" y="2385"/>
                </a:cubicBezTo>
                <a:cubicBezTo>
                  <a:pt x="2849" y="2384"/>
                  <a:pt x="2850" y="2392"/>
                  <a:pt x="2848" y="2393"/>
                </a:cubicBezTo>
                <a:cubicBezTo>
                  <a:pt x="2848" y="2390"/>
                  <a:pt x="2843" y="2394"/>
                  <a:pt x="2843" y="2389"/>
                </a:cubicBezTo>
                <a:cubicBezTo>
                  <a:pt x="2842" y="2386"/>
                  <a:pt x="2844" y="2386"/>
                  <a:pt x="2844" y="2383"/>
                </a:cubicBezTo>
                <a:cubicBezTo>
                  <a:pt x="2843" y="2382"/>
                  <a:pt x="2840" y="2383"/>
                  <a:pt x="2840" y="2381"/>
                </a:cubicBezTo>
                <a:cubicBezTo>
                  <a:pt x="2839" y="2377"/>
                  <a:pt x="2841" y="2376"/>
                  <a:pt x="2842" y="2374"/>
                </a:cubicBezTo>
                <a:cubicBezTo>
                  <a:pt x="2839" y="2374"/>
                  <a:pt x="2841" y="2370"/>
                  <a:pt x="2837" y="2371"/>
                </a:cubicBezTo>
                <a:cubicBezTo>
                  <a:pt x="2836" y="2376"/>
                  <a:pt x="2839" y="2375"/>
                  <a:pt x="2839" y="2379"/>
                </a:cubicBezTo>
                <a:cubicBezTo>
                  <a:pt x="2833" y="2377"/>
                  <a:pt x="2838" y="2384"/>
                  <a:pt x="2836" y="2384"/>
                </a:cubicBezTo>
                <a:cubicBezTo>
                  <a:pt x="2830" y="2383"/>
                  <a:pt x="2837" y="2373"/>
                  <a:pt x="2832" y="2370"/>
                </a:cubicBezTo>
                <a:cubicBezTo>
                  <a:pt x="2830" y="2369"/>
                  <a:pt x="2828" y="2373"/>
                  <a:pt x="2827" y="2370"/>
                </a:cubicBezTo>
                <a:cubicBezTo>
                  <a:pt x="2828" y="2367"/>
                  <a:pt x="2835" y="2371"/>
                  <a:pt x="2834" y="2366"/>
                </a:cubicBezTo>
                <a:cubicBezTo>
                  <a:pt x="2833" y="2364"/>
                  <a:pt x="2829" y="2367"/>
                  <a:pt x="2827" y="2364"/>
                </a:cubicBezTo>
                <a:cubicBezTo>
                  <a:pt x="2827" y="2367"/>
                  <a:pt x="2826" y="2371"/>
                  <a:pt x="2823" y="2367"/>
                </a:cubicBezTo>
                <a:cubicBezTo>
                  <a:pt x="2820" y="2368"/>
                  <a:pt x="2826" y="2370"/>
                  <a:pt x="2823" y="2371"/>
                </a:cubicBezTo>
                <a:cubicBezTo>
                  <a:pt x="2818" y="2372"/>
                  <a:pt x="2819" y="2364"/>
                  <a:pt x="2816" y="2360"/>
                </a:cubicBezTo>
                <a:cubicBezTo>
                  <a:pt x="2815" y="2362"/>
                  <a:pt x="2817" y="2368"/>
                  <a:pt x="2815" y="2369"/>
                </a:cubicBezTo>
                <a:cubicBezTo>
                  <a:pt x="2813" y="2366"/>
                  <a:pt x="2815" y="2367"/>
                  <a:pt x="2815" y="2363"/>
                </a:cubicBezTo>
                <a:cubicBezTo>
                  <a:pt x="2813" y="2363"/>
                  <a:pt x="2812" y="2361"/>
                  <a:pt x="2810" y="2361"/>
                </a:cubicBezTo>
                <a:cubicBezTo>
                  <a:pt x="2808" y="2365"/>
                  <a:pt x="2810" y="2368"/>
                  <a:pt x="2811" y="2372"/>
                </a:cubicBezTo>
                <a:cubicBezTo>
                  <a:pt x="2809" y="2371"/>
                  <a:pt x="2808" y="2373"/>
                  <a:pt x="2807" y="2373"/>
                </a:cubicBezTo>
                <a:cubicBezTo>
                  <a:pt x="2807" y="2369"/>
                  <a:pt x="2805" y="2368"/>
                  <a:pt x="2805" y="2366"/>
                </a:cubicBezTo>
                <a:lnTo>
                  <a:pt x="2808" y="2366"/>
                </a:lnTo>
                <a:cubicBezTo>
                  <a:pt x="2807" y="2364"/>
                  <a:pt x="2809" y="2359"/>
                  <a:pt x="2807" y="2359"/>
                </a:cubicBezTo>
                <a:cubicBezTo>
                  <a:pt x="2806" y="2361"/>
                  <a:pt x="2805" y="2362"/>
                  <a:pt x="2804" y="2364"/>
                </a:cubicBezTo>
                <a:cubicBezTo>
                  <a:pt x="2802" y="2362"/>
                  <a:pt x="2799" y="2361"/>
                  <a:pt x="2800" y="2357"/>
                </a:cubicBezTo>
                <a:cubicBezTo>
                  <a:pt x="2798" y="2357"/>
                  <a:pt x="2795" y="2359"/>
                  <a:pt x="2793" y="2358"/>
                </a:cubicBezTo>
                <a:lnTo>
                  <a:pt x="2793" y="2357"/>
                </a:lnTo>
                <a:lnTo>
                  <a:pt x="2794" y="2356"/>
                </a:lnTo>
                <a:lnTo>
                  <a:pt x="2794" y="2356"/>
                </a:lnTo>
                <a:lnTo>
                  <a:pt x="2795" y="2355"/>
                </a:lnTo>
                <a:cubicBezTo>
                  <a:pt x="2797" y="2353"/>
                  <a:pt x="2798" y="2351"/>
                  <a:pt x="2800" y="2349"/>
                </a:cubicBezTo>
                <a:cubicBezTo>
                  <a:pt x="2804" y="2353"/>
                  <a:pt x="2809" y="2352"/>
                  <a:pt x="2812" y="2349"/>
                </a:cubicBezTo>
                <a:cubicBezTo>
                  <a:pt x="2815" y="2348"/>
                  <a:pt x="2811" y="2354"/>
                  <a:pt x="2815" y="2352"/>
                </a:cubicBezTo>
                <a:cubicBezTo>
                  <a:pt x="2818" y="2352"/>
                  <a:pt x="2819" y="2349"/>
                  <a:pt x="2819" y="2347"/>
                </a:cubicBezTo>
                <a:cubicBezTo>
                  <a:pt x="2812" y="2347"/>
                  <a:pt x="2815" y="2337"/>
                  <a:pt x="2808" y="2334"/>
                </a:cubicBezTo>
                <a:cubicBezTo>
                  <a:pt x="2807" y="2336"/>
                  <a:pt x="2811" y="2346"/>
                  <a:pt x="2806" y="2347"/>
                </a:cubicBezTo>
                <a:cubicBezTo>
                  <a:pt x="2805" y="2342"/>
                  <a:pt x="2808" y="2340"/>
                  <a:pt x="2805" y="2334"/>
                </a:cubicBezTo>
                <a:cubicBezTo>
                  <a:pt x="2802" y="2333"/>
                  <a:pt x="2804" y="2339"/>
                  <a:pt x="2801" y="2339"/>
                </a:cubicBezTo>
                <a:cubicBezTo>
                  <a:pt x="2801" y="2336"/>
                  <a:pt x="2798" y="2336"/>
                  <a:pt x="2798" y="2334"/>
                </a:cubicBezTo>
                <a:cubicBezTo>
                  <a:pt x="2800" y="2333"/>
                  <a:pt x="2803" y="2333"/>
                  <a:pt x="2805" y="2331"/>
                </a:cubicBezTo>
                <a:cubicBezTo>
                  <a:pt x="2802" y="2331"/>
                  <a:pt x="2803" y="2328"/>
                  <a:pt x="2801" y="2328"/>
                </a:cubicBezTo>
                <a:cubicBezTo>
                  <a:pt x="2799" y="2330"/>
                  <a:pt x="2795" y="2333"/>
                  <a:pt x="2792" y="2330"/>
                </a:cubicBezTo>
                <a:cubicBezTo>
                  <a:pt x="2793" y="2328"/>
                  <a:pt x="2797" y="2328"/>
                  <a:pt x="2796" y="2324"/>
                </a:cubicBezTo>
                <a:cubicBezTo>
                  <a:pt x="2791" y="2323"/>
                  <a:pt x="2793" y="2328"/>
                  <a:pt x="2789" y="2326"/>
                </a:cubicBezTo>
                <a:cubicBezTo>
                  <a:pt x="2790" y="2331"/>
                  <a:pt x="2787" y="2330"/>
                  <a:pt x="2787" y="2334"/>
                </a:cubicBezTo>
                <a:cubicBezTo>
                  <a:pt x="2791" y="2335"/>
                  <a:pt x="2792" y="2332"/>
                  <a:pt x="2795" y="2332"/>
                </a:cubicBezTo>
                <a:cubicBezTo>
                  <a:pt x="2797" y="2336"/>
                  <a:pt x="2796" y="2339"/>
                  <a:pt x="2796" y="2345"/>
                </a:cubicBezTo>
                <a:cubicBezTo>
                  <a:pt x="2795" y="2345"/>
                  <a:pt x="2793" y="2345"/>
                  <a:pt x="2792" y="2345"/>
                </a:cubicBezTo>
                <a:cubicBezTo>
                  <a:pt x="2793" y="2349"/>
                  <a:pt x="2790" y="2349"/>
                  <a:pt x="2790" y="2352"/>
                </a:cubicBezTo>
                <a:cubicBezTo>
                  <a:pt x="2790" y="2354"/>
                  <a:pt x="2792" y="2354"/>
                  <a:pt x="2793" y="2355"/>
                </a:cubicBezTo>
                <a:lnTo>
                  <a:pt x="2794" y="2356"/>
                </a:lnTo>
                <a:lnTo>
                  <a:pt x="2793" y="2357"/>
                </a:lnTo>
                <a:lnTo>
                  <a:pt x="2793" y="2357"/>
                </a:lnTo>
                <a:lnTo>
                  <a:pt x="2793" y="2357"/>
                </a:lnTo>
                <a:cubicBezTo>
                  <a:pt x="2790" y="2359"/>
                  <a:pt x="2786" y="2357"/>
                  <a:pt x="2784" y="2360"/>
                </a:cubicBezTo>
                <a:cubicBezTo>
                  <a:pt x="2785" y="2361"/>
                  <a:pt x="2786" y="2367"/>
                  <a:pt x="2785" y="2369"/>
                </a:cubicBezTo>
                <a:cubicBezTo>
                  <a:pt x="2786" y="2365"/>
                  <a:pt x="2779" y="2364"/>
                  <a:pt x="2783" y="2359"/>
                </a:cubicBezTo>
                <a:cubicBezTo>
                  <a:pt x="2780" y="2360"/>
                  <a:pt x="2776" y="2358"/>
                  <a:pt x="2775" y="2360"/>
                </a:cubicBezTo>
                <a:cubicBezTo>
                  <a:pt x="2780" y="2361"/>
                  <a:pt x="2776" y="2365"/>
                  <a:pt x="2776" y="2369"/>
                </a:cubicBezTo>
                <a:cubicBezTo>
                  <a:pt x="2780" y="2369"/>
                  <a:pt x="2781" y="2366"/>
                  <a:pt x="2781" y="2371"/>
                </a:cubicBezTo>
                <a:cubicBezTo>
                  <a:pt x="2780" y="2371"/>
                  <a:pt x="2778" y="2371"/>
                  <a:pt x="2777" y="2370"/>
                </a:cubicBezTo>
                <a:cubicBezTo>
                  <a:pt x="2776" y="2372"/>
                  <a:pt x="2777" y="2377"/>
                  <a:pt x="2775" y="2378"/>
                </a:cubicBezTo>
                <a:cubicBezTo>
                  <a:pt x="2771" y="2379"/>
                  <a:pt x="2767" y="2377"/>
                  <a:pt x="2765" y="2374"/>
                </a:cubicBezTo>
                <a:cubicBezTo>
                  <a:pt x="2768" y="2372"/>
                  <a:pt x="2770" y="2377"/>
                  <a:pt x="2774" y="2374"/>
                </a:cubicBezTo>
                <a:cubicBezTo>
                  <a:pt x="2771" y="2368"/>
                  <a:pt x="2775" y="2369"/>
                  <a:pt x="2774" y="2365"/>
                </a:cubicBezTo>
                <a:cubicBezTo>
                  <a:pt x="2774" y="2366"/>
                  <a:pt x="2773" y="2366"/>
                  <a:pt x="2772" y="2366"/>
                </a:cubicBezTo>
                <a:cubicBezTo>
                  <a:pt x="2773" y="2365"/>
                  <a:pt x="2774" y="2363"/>
                  <a:pt x="2773" y="2361"/>
                </a:cubicBezTo>
                <a:cubicBezTo>
                  <a:pt x="2771" y="2359"/>
                  <a:pt x="2767" y="2358"/>
                  <a:pt x="2764" y="2360"/>
                </a:cubicBezTo>
                <a:cubicBezTo>
                  <a:pt x="2765" y="2362"/>
                  <a:pt x="2767" y="2368"/>
                  <a:pt x="2764" y="2369"/>
                </a:cubicBezTo>
                <a:cubicBezTo>
                  <a:pt x="2760" y="2368"/>
                  <a:pt x="2767" y="2360"/>
                  <a:pt x="2760" y="2359"/>
                </a:cubicBezTo>
                <a:cubicBezTo>
                  <a:pt x="2758" y="2362"/>
                  <a:pt x="2761" y="2363"/>
                  <a:pt x="2760" y="2366"/>
                </a:cubicBezTo>
                <a:cubicBezTo>
                  <a:pt x="2758" y="2366"/>
                  <a:pt x="2758" y="2368"/>
                  <a:pt x="2756" y="2369"/>
                </a:cubicBezTo>
                <a:cubicBezTo>
                  <a:pt x="2754" y="2369"/>
                  <a:pt x="2752" y="2368"/>
                  <a:pt x="2751" y="2366"/>
                </a:cubicBezTo>
                <a:cubicBezTo>
                  <a:pt x="2751" y="2364"/>
                  <a:pt x="2754" y="2360"/>
                  <a:pt x="2751" y="2359"/>
                </a:cubicBezTo>
                <a:cubicBezTo>
                  <a:pt x="2748" y="2361"/>
                  <a:pt x="2745" y="2363"/>
                  <a:pt x="2741" y="2362"/>
                </a:cubicBezTo>
                <a:cubicBezTo>
                  <a:pt x="2741" y="2365"/>
                  <a:pt x="2743" y="2366"/>
                  <a:pt x="2740" y="2367"/>
                </a:cubicBezTo>
                <a:cubicBezTo>
                  <a:pt x="2737" y="2366"/>
                  <a:pt x="2736" y="2362"/>
                  <a:pt x="2732" y="2362"/>
                </a:cubicBezTo>
                <a:cubicBezTo>
                  <a:pt x="2730" y="2364"/>
                  <a:pt x="2733" y="2365"/>
                  <a:pt x="2731" y="2365"/>
                </a:cubicBezTo>
                <a:cubicBezTo>
                  <a:pt x="2727" y="2363"/>
                  <a:pt x="2726" y="2365"/>
                  <a:pt x="2722" y="2363"/>
                </a:cubicBezTo>
                <a:cubicBezTo>
                  <a:pt x="2726" y="2360"/>
                  <a:pt x="2731" y="2359"/>
                  <a:pt x="2736" y="2360"/>
                </a:cubicBezTo>
                <a:cubicBezTo>
                  <a:pt x="2737" y="2356"/>
                  <a:pt x="2738" y="2355"/>
                  <a:pt x="2741" y="2358"/>
                </a:cubicBezTo>
                <a:cubicBezTo>
                  <a:pt x="2743" y="2354"/>
                  <a:pt x="2738" y="2357"/>
                  <a:pt x="2739" y="2353"/>
                </a:cubicBezTo>
                <a:cubicBezTo>
                  <a:pt x="2743" y="2353"/>
                  <a:pt x="2746" y="2354"/>
                  <a:pt x="2749" y="2356"/>
                </a:cubicBezTo>
                <a:cubicBezTo>
                  <a:pt x="2751" y="2352"/>
                  <a:pt x="2746" y="2349"/>
                  <a:pt x="2751" y="2346"/>
                </a:cubicBezTo>
                <a:cubicBezTo>
                  <a:pt x="2747" y="2344"/>
                  <a:pt x="2744" y="2347"/>
                  <a:pt x="2743" y="2344"/>
                </a:cubicBezTo>
                <a:cubicBezTo>
                  <a:pt x="2739" y="2347"/>
                  <a:pt x="2743" y="2350"/>
                  <a:pt x="2739" y="2352"/>
                </a:cubicBezTo>
                <a:cubicBezTo>
                  <a:pt x="2736" y="2349"/>
                  <a:pt x="2734" y="2352"/>
                  <a:pt x="2733" y="2349"/>
                </a:cubicBezTo>
                <a:cubicBezTo>
                  <a:pt x="2738" y="2351"/>
                  <a:pt x="2738" y="2342"/>
                  <a:pt x="2744" y="2342"/>
                </a:cubicBezTo>
                <a:lnTo>
                  <a:pt x="2744" y="2337"/>
                </a:lnTo>
                <a:cubicBezTo>
                  <a:pt x="2741" y="2336"/>
                  <a:pt x="2738" y="2336"/>
                  <a:pt x="2735" y="2337"/>
                </a:cubicBezTo>
                <a:cubicBezTo>
                  <a:pt x="2736" y="2340"/>
                  <a:pt x="2742" y="2337"/>
                  <a:pt x="2742" y="2340"/>
                </a:cubicBezTo>
                <a:cubicBezTo>
                  <a:pt x="2740" y="2342"/>
                  <a:pt x="2740" y="2339"/>
                  <a:pt x="2737" y="2340"/>
                </a:cubicBezTo>
                <a:cubicBezTo>
                  <a:pt x="2738" y="2343"/>
                  <a:pt x="2737" y="2346"/>
                  <a:pt x="2734" y="2347"/>
                </a:cubicBezTo>
                <a:cubicBezTo>
                  <a:pt x="2731" y="2346"/>
                  <a:pt x="2727" y="2345"/>
                  <a:pt x="2726" y="2348"/>
                </a:cubicBezTo>
                <a:cubicBezTo>
                  <a:pt x="2728" y="2350"/>
                  <a:pt x="2726" y="2357"/>
                  <a:pt x="2723" y="2357"/>
                </a:cubicBezTo>
                <a:cubicBezTo>
                  <a:pt x="2720" y="2352"/>
                  <a:pt x="2727" y="2346"/>
                  <a:pt x="2721" y="2343"/>
                </a:cubicBezTo>
                <a:cubicBezTo>
                  <a:pt x="2720" y="2348"/>
                  <a:pt x="2720" y="2353"/>
                  <a:pt x="2717" y="2354"/>
                </a:cubicBezTo>
                <a:cubicBezTo>
                  <a:pt x="2715" y="2354"/>
                  <a:pt x="2716" y="2346"/>
                  <a:pt x="2715" y="2350"/>
                </a:cubicBezTo>
                <a:cubicBezTo>
                  <a:pt x="2715" y="2353"/>
                  <a:pt x="2711" y="2360"/>
                  <a:pt x="2716" y="2362"/>
                </a:cubicBezTo>
                <a:cubicBezTo>
                  <a:pt x="2716" y="2361"/>
                  <a:pt x="2717" y="2361"/>
                  <a:pt x="2719" y="2361"/>
                </a:cubicBezTo>
                <a:cubicBezTo>
                  <a:pt x="2720" y="2357"/>
                  <a:pt x="2718" y="2357"/>
                  <a:pt x="2717" y="2355"/>
                </a:cubicBezTo>
                <a:cubicBezTo>
                  <a:pt x="2724" y="2356"/>
                  <a:pt x="2716" y="2365"/>
                  <a:pt x="2719" y="2368"/>
                </a:cubicBezTo>
                <a:cubicBezTo>
                  <a:pt x="2717" y="2366"/>
                  <a:pt x="2716" y="2365"/>
                  <a:pt x="2711" y="2366"/>
                </a:cubicBezTo>
                <a:cubicBezTo>
                  <a:pt x="2711" y="2360"/>
                  <a:pt x="2710" y="2354"/>
                  <a:pt x="2711" y="2348"/>
                </a:cubicBezTo>
                <a:cubicBezTo>
                  <a:pt x="2707" y="2347"/>
                  <a:pt x="2708" y="2352"/>
                  <a:pt x="2705" y="2352"/>
                </a:cubicBezTo>
                <a:cubicBezTo>
                  <a:pt x="2703" y="2351"/>
                  <a:pt x="2702" y="2350"/>
                  <a:pt x="2703" y="2349"/>
                </a:cubicBezTo>
                <a:cubicBezTo>
                  <a:pt x="2705" y="2349"/>
                  <a:pt x="2705" y="2346"/>
                  <a:pt x="2707" y="2345"/>
                </a:cubicBezTo>
                <a:cubicBezTo>
                  <a:pt x="2703" y="2346"/>
                  <a:pt x="2703" y="2343"/>
                  <a:pt x="2702" y="2341"/>
                </a:cubicBezTo>
                <a:cubicBezTo>
                  <a:pt x="2702" y="2346"/>
                  <a:pt x="2701" y="2347"/>
                  <a:pt x="2698" y="2345"/>
                </a:cubicBezTo>
                <a:cubicBezTo>
                  <a:pt x="2702" y="2352"/>
                  <a:pt x="2701" y="2359"/>
                  <a:pt x="2708" y="2365"/>
                </a:cubicBezTo>
                <a:cubicBezTo>
                  <a:pt x="2704" y="2365"/>
                  <a:pt x="2705" y="2370"/>
                  <a:pt x="2702" y="2371"/>
                </a:cubicBezTo>
                <a:cubicBezTo>
                  <a:pt x="2702" y="2367"/>
                  <a:pt x="2697" y="2369"/>
                  <a:pt x="2696" y="2367"/>
                </a:cubicBezTo>
                <a:cubicBezTo>
                  <a:pt x="2692" y="2371"/>
                  <a:pt x="2696" y="2375"/>
                  <a:pt x="2692" y="2379"/>
                </a:cubicBezTo>
                <a:cubicBezTo>
                  <a:pt x="2690" y="2379"/>
                  <a:pt x="2691" y="2376"/>
                  <a:pt x="2689" y="2376"/>
                </a:cubicBezTo>
                <a:cubicBezTo>
                  <a:pt x="2685" y="2382"/>
                  <a:pt x="2694" y="2384"/>
                  <a:pt x="2690" y="2390"/>
                </a:cubicBezTo>
                <a:cubicBezTo>
                  <a:pt x="2690" y="2388"/>
                  <a:pt x="2689" y="2388"/>
                  <a:pt x="2687" y="2388"/>
                </a:cubicBezTo>
                <a:cubicBezTo>
                  <a:pt x="2688" y="2391"/>
                  <a:pt x="2685" y="2390"/>
                  <a:pt x="2685" y="2392"/>
                </a:cubicBezTo>
                <a:cubicBezTo>
                  <a:pt x="2687" y="2394"/>
                  <a:pt x="2690" y="2401"/>
                  <a:pt x="2685" y="2402"/>
                </a:cubicBezTo>
                <a:cubicBezTo>
                  <a:pt x="2683" y="2390"/>
                  <a:pt x="2688" y="2390"/>
                  <a:pt x="2687" y="2379"/>
                </a:cubicBezTo>
                <a:cubicBezTo>
                  <a:pt x="2684" y="2378"/>
                  <a:pt x="2683" y="2375"/>
                  <a:pt x="2682" y="2373"/>
                </a:cubicBezTo>
                <a:cubicBezTo>
                  <a:pt x="2684" y="2371"/>
                  <a:pt x="2686" y="2374"/>
                  <a:pt x="2688" y="2372"/>
                </a:cubicBezTo>
                <a:cubicBezTo>
                  <a:pt x="2687" y="2371"/>
                  <a:pt x="2686" y="2370"/>
                  <a:pt x="2684" y="2370"/>
                </a:cubicBezTo>
                <a:cubicBezTo>
                  <a:pt x="2680" y="2368"/>
                  <a:pt x="2676" y="2371"/>
                  <a:pt x="2675" y="2375"/>
                </a:cubicBezTo>
                <a:cubicBezTo>
                  <a:pt x="2670" y="2376"/>
                  <a:pt x="2668" y="2373"/>
                  <a:pt x="2666" y="2371"/>
                </a:cubicBezTo>
                <a:cubicBezTo>
                  <a:pt x="2666" y="2367"/>
                  <a:pt x="2666" y="2364"/>
                  <a:pt x="2668" y="2363"/>
                </a:cubicBezTo>
                <a:cubicBezTo>
                  <a:pt x="2674" y="2365"/>
                  <a:pt x="2675" y="2361"/>
                  <a:pt x="2679" y="2361"/>
                </a:cubicBezTo>
                <a:cubicBezTo>
                  <a:pt x="2680" y="2358"/>
                  <a:pt x="2679" y="2355"/>
                  <a:pt x="2675" y="2356"/>
                </a:cubicBezTo>
                <a:cubicBezTo>
                  <a:pt x="2674" y="2358"/>
                  <a:pt x="2678" y="2359"/>
                  <a:pt x="2675" y="2360"/>
                </a:cubicBezTo>
                <a:cubicBezTo>
                  <a:pt x="2673" y="2359"/>
                  <a:pt x="2671" y="2358"/>
                  <a:pt x="2670" y="2355"/>
                </a:cubicBezTo>
                <a:cubicBezTo>
                  <a:pt x="2665" y="2354"/>
                  <a:pt x="2673" y="2358"/>
                  <a:pt x="2669" y="2359"/>
                </a:cubicBezTo>
                <a:cubicBezTo>
                  <a:pt x="2668" y="2357"/>
                  <a:pt x="2665" y="2356"/>
                  <a:pt x="2664" y="2354"/>
                </a:cubicBezTo>
                <a:cubicBezTo>
                  <a:pt x="2667" y="2351"/>
                  <a:pt x="2669" y="2347"/>
                  <a:pt x="2672" y="2344"/>
                </a:cubicBezTo>
                <a:cubicBezTo>
                  <a:pt x="2672" y="2348"/>
                  <a:pt x="2673" y="2349"/>
                  <a:pt x="2672" y="2352"/>
                </a:cubicBezTo>
                <a:cubicBezTo>
                  <a:pt x="2675" y="2355"/>
                  <a:pt x="2675" y="2350"/>
                  <a:pt x="2681" y="2352"/>
                </a:cubicBezTo>
                <a:cubicBezTo>
                  <a:pt x="2682" y="2347"/>
                  <a:pt x="2677" y="2349"/>
                  <a:pt x="2677" y="2346"/>
                </a:cubicBezTo>
                <a:cubicBezTo>
                  <a:pt x="2679" y="2345"/>
                  <a:pt x="2683" y="2347"/>
                  <a:pt x="2685" y="2343"/>
                </a:cubicBezTo>
                <a:cubicBezTo>
                  <a:pt x="2684" y="2340"/>
                  <a:pt x="2680" y="2342"/>
                  <a:pt x="2679" y="2340"/>
                </a:cubicBezTo>
                <a:cubicBezTo>
                  <a:pt x="2681" y="2340"/>
                  <a:pt x="2680" y="2336"/>
                  <a:pt x="2682" y="2336"/>
                </a:cubicBezTo>
                <a:cubicBezTo>
                  <a:pt x="2682" y="2338"/>
                  <a:pt x="2684" y="2338"/>
                  <a:pt x="2686" y="2338"/>
                </a:cubicBezTo>
                <a:cubicBezTo>
                  <a:pt x="2686" y="2336"/>
                  <a:pt x="2686" y="2334"/>
                  <a:pt x="2685" y="2332"/>
                </a:cubicBezTo>
                <a:cubicBezTo>
                  <a:pt x="2681" y="2332"/>
                  <a:pt x="2677" y="2333"/>
                  <a:pt x="2674" y="2335"/>
                </a:cubicBezTo>
                <a:cubicBezTo>
                  <a:pt x="2671" y="2332"/>
                  <a:pt x="2667" y="2331"/>
                  <a:pt x="2664" y="2333"/>
                </a:cubicBezTo>
                <a:cubicBezTo>
                  <a:pt x="2663" y="2335"/>
                  <a:pt x="2662" y="2337"/>
                  <a:pt x="2660" y="2338"/>
                </a:cubicBezTo>
                <a:cubicBezTo>
                  <a:pt x="2665" y="2347"/>
                  <a:pt x="2674" y="2332"/>
                  <a:pt x="2677" y="2341"/>
                </a:cubicBezTo>
                <a:cubicBezTo>
                  <a:pt x="2669" y="2339"/>
                  <a:pt x="2669" y="2346"/>
                  <a:pt x="2665" y="2349"/>
                </a:cubicBezTo>
                <a:cubicBezTo>
                  <a:pt x="2664" y="2347"/>
                  <a:pt x="2661" y="2346"/>
                  <a:pt x="2660" y="2343"/>
                </a:cubicBezTo>
                <a:cubicBezTo>
                  <a:pt x="2653" y="2345"/>
                  <a:pt x="2642" y="2341"/>
                  <a:pt x="2640" y="2347"/>
                </a:cubicBezTo>
                <a:cubicBezTo>
                  <a:pt x="2641" y="2345"/>
                  <a:pt x="2640" y="2345"/>
                  <a:pt x="2639" y="2345"/>
                </a:cubicBezTo>
                <a:cubicBezTo>
                  <a:pt x="2639" y="2345"/>
                  <a:pt x="2640" y="2344"/>
                  <a:pt x="2640" y="2344"/>
                </a:cubicBezTo>
                <a:cubicBezTo>
                  <a:pt x="2638" y="2344"/>
                  <a:pt x="2638" y="2342"/>
                  <a:pt x="2637" y="2342"/>
                </a:cubicBezTo>
                <a:cubicBezTo>
                  <a:pt x="2637" y="2343"/>
                  <a:pt x="2637" y="2343"/>
                  <a:pt x="2637" y="2343"/>
                </a:cubicBezTo>
                <a:cubicBezTo>
                  <a:pt x="2636" y="2343"/>
                  <a:pt x="2636" y="2344"/>
                  <a:pt x="2637" y="2344"/>
                </a:cubicBezTo>
                <a:cubicBezTo>
                  <a:pt x="2636" y="2349"/>
                  <a:pt x="2634" y="2347"/>
                  <a:pt x="2630" y="2347"/>
                </a:cubicBezTo>
                <a:cubicBezTo>
                  <a:pt x="2631" y="2345"/>
                  <a:pt x="2632" y="2344"/>
                  <a:pt x="2632" y="2342"/>
                </a:cubicBezTo>
                <a:cubicBezTo>
                  <a:pt x="2631" y="2343"/>
                  <a:pt x="2629" y="2343"/>
                  <a:pt x="2628" y="2344"/>
                </a:cubicBezTo>
                <a:cubicBezTo>
                  <a:pt x="2624" y="2343"/>
                  <a:pt x="2621" y="2347"/>
                  <a:pt x="2617" y="2348"/>
                </a:cubicBezTo>
                <a:cubicBezTo>
                  <a:pt x="2614" y="2348"/>
                  <a:pt x="2615" y="2343"/>
                  <a:pt x="2612" y="2343"/>
                </a:cubicBezTo>
                <a:cubicBezTo>
                  <a:pt x="2612" y="2343"/>
                  <a:pt x="2612" y="2342"/>
                  <a:pt x="2612" y="2342"/>
                </a:cubicBezTo>
                <a:cubicBezTo>
                  <a:pt x="2609" y="2339"/>
                  <a:pt x="2602" y="2347"/>
                  <a:pt x="2598" y="2343"/>
                </a:cubicBezTo>
                <a:cubicBezTo>
                  <a:pt x="2602" y="2344"/>
                  <a:pt x="2602" y="2340"/>
                  <a:pt x="2601" y="2339"/>
                </a:cubicBezTo>
                <a:cubicBezTo>
                  <a:pt x="2599" y="2342"/>
                  <a:pt x="2591" y="2344"/>
                  <a:pt x="2590" y="2339"/>
                </a:cubicBezTo>
                <a:cubicBezTo>
                  <a:pt x="2586" y="2338"/>
                  <a:pt x="2591" y="2342"/>
                  <a:pt x="2586" y="2342"/>
                </a:cubicBezTo>
                <a:cubicBezTo>
                  <a:pt x="2586" y="2341"/>
                  <a:pt x="2586" y="2340"/>
                  <a:pt x="2585" y="2339"/>
                </a:cubicBezTo>
                <a:cubicBezTo>
                  <a:pt x="2588" y="2338"/>
                  <a:pt x="2590" y="2338"/>
                  <a:pt x="2590" y="2336"/>
                </a:cubicBezTo>
                <a:cubicBezTo>
                  <a:pt x="2588" y="2337"/>
                  <a:pt x="2587" y="2337"/>
                  <a:pt x="2585" y="2336"/>
                </a:cubicBezTo>
                <a:cubicBezTo>
                  <a:pt x="2585" y="2334"/>
                  <a:pt x="2584" y="2332"/>
                  <a:pt x="2582" y="2331"/>
                </a:cubicBezTo>
                <a:cubicBezTo>
                  <a:pt x="2578" y="2330"/>
                  <a:pt x="2580" y="2337"/>
                  <a:pt x="2575" y="2335"/>
                </a:cubicBezTo>
                <a:cubicBezTo>
                  <a:pt x="2572" y="2331"/>
                  <a:pt x="2567" y="2328"/>
                  <a:pt x="2562" y="2330"/>
                </a:cubicBezTo>
                <a:cubicBezTo>
                  <a:pt x="2561" y="2334"/>
                  <a:pt x="2566" y="2332"/>
                  <a:pt x="2566" y="2334"/>
                </a:cubicBezTo>
                <a:cubicBezTo>
                  <a:pt x="2566" y="2336"/>
                  <a:pt x="2567" y="2341"/>
                  <a:pt x="2565" y="2341"/>
                </a:cubicBezTo>
                <a:cubicBezTo>
                  <a:pt x="2562" y="2341"/>
                  <a:pt x="2560" y="2340"/>
                  <a:pt x="2558" y="2340"/>
                </a:cubicBezTo>
                <a:cubicBezTo>
                  <a:pt x="2558" y="2344"/>
                  <a:pt x="2558" y="2348"/>
                  <a:pt x="2554" y="2348"/>
                </a:cubicBezTo>
                <a:cubicBezTo>
                  <a:pt x="2553" y="2344"/>
                  <a:pt x="2554" y="2344"/>
                  <a:pt x="2553" y="2341"/>
                </a:cubicBezTo>
                <a:cubicBezTo>
                  <a:pt x="2550" y="2340"/>
                  <a:pt x="2549" y="2343"/>
                  <a:pt x="2546" y="2342"/>
                </a:cubicBezTo>
                <a:cubicBezTo>
                  <a:pt x="2546" y="2344"/>
                  <a:pt x="2547" y="2345"/>
                  <a:pt x="2546" y="2345"/>
                </a:cubicBezTo>
                <a:cubicBezTo>
                  <a:pt x="2547" y="2342"/>
                  <a:pt x="2541" y="2346"/>
                  <a:pt x="2542" y="2343"/>
                </a:cubicBezTo>
                <a:cubicBezTo>
                  <a:pt x="2541" y="2338"/>
                  <a:pt x="2545" y="2340"/>
                  <a:pt x="2544" y="2335"/>
                </a:cubicBezTo>
                <a:cubicBezTo>
                  <a:pt x="2540" y="2334"/>
                  <a:pt x="2544" y="2340"/>
                  <a:pt x="2540" y="2338"/>
                </a:cubicBezTo>
                <a:cubicBezTo>
                  <a:pt x="2538" y="2334"/>
                  <a:pt x="2533" y="2331"/>
                  <a:pt x="2534" y="2326"/>
                </a:cubicBezTo>
                <a:cubicBezTo>
                  <a:pt x="2529" y="2328"/>
                  <a:pt x="2520" y="2329"/>
                  <a:pt x="2518" y="2323"/>
                </a:cubicBezTo>
                <a:cubicBezTo>
                  <a:pt x="2515" y="2324"/>
                  <a:pt x="2509" y="2321"/>
                  <a:pt x="2509" y="2325"/>
                </a:cubicBezTo>
                <a:cubicBezTo>
                  <a:pt x="2510" y="2328"/>
                  <a:pt x="2517" y="2324"/>
                  <a:pt x="2517" y="2327"/>
                </a:cubicBezTo>
                <a:cubicBezTo>
                  <a:pt x="2511" y="2331"/>
                  <a:pt x="2504" y="2325"/>
                  <a:pt x="2498" y="2324"/>
                </a:cubicBezTo>
                <a:cubicBezTo>
                  <a:pt x="2496" y="2327"/>
                  <a:pt x="2496" y="2331"/>
                  <a:pt x="2491" y="2331"/>
                </a:cubicBezTo>
                <a:cubicBezTo>
                  <a:pt x="2491" y="2334"/>
                  <a:pt x="2490" y="2337"/>
                  <a:pt x="2487" y="2339"/>
                </a:cubicBezTo>
                <a:cubicBezTo>
                  <a:pt x="2486" y="2334"/>
                  <a:pt x="2483" y="2329"/>
                  <a:pt x="2480" y="2324"/>
                </a:cubicBezTo>
                <a:cubicBezTo>
                  <a:pt x="2483" y="2325"/>
                  <a:pt x="2483" y="2323"/>
                  <a:pt x="2485" y="2323"/>
                </a:cubicBezTo>
                <a:lnTo>
                  <a:pt x="2485" y="2315"/>
                </a:lnTo>
                <a:cubicBezTo>
                  <a:pt x="2485" y="2315"/>
                  <a:pt x="2485" y="2315"/>
                  <a:pt x="2485" y="2315"/>
                </a:cubicBezTo>
                <a:cubicBezTo>
                  <a:pt x="2477" y="2318"/>
                  <a:pt x="2472" y="2326"/>
                  <a:pt x="2474" y="2335"/>
                </a:cubicBezTo>
                <a:cubicBezTo>
                  <a:pt x="2471" y="2334"/>
                  <a:pt x="2469" y="2335"/>
                  <a:pt x="2468" y="2337"/>
                </a:cubicBezTo>
                <a:cubicBezTo>
                  <a:pt x="2464" y="2332"/>
                  <a:pt x="2451" y="2337"/>
                  <a:pt x="2448" y="2332"/>
                </a:cubicBezTo>
                <a:cubicBezTo>
                  <a:pt x="2450" y="2335"/>
                  <a:pt x="2449" y="2338"/>
                  <a:pt x="2447" y="2339"/>
                </a:cubicBezTo>
                <a:lnTo>
                  <a:pt x="2445" y="2341"/>
                </a:lnTo>
                <a:lnTo>
                  <a:pt x="2445" y="2341"/>
                </a:lnTo>
                <a:lnTo>
                  <a:pt x="2444" y="2341"/>
                </a:lnTo>
                <a:lnTo>
                  <a:pt x="2444" y="2334"/>
                </a:lnTo>
                <a:cubicBezTo>
                  <a:pt x="2439" y="2336"/>
                  <a:pt x="2442" y="2329"/>
                  <a:pt x="2437" y="2329"/>
                </a:cubicBezTo>
                <a:lnTo>
                  <a:pt x="2435" y="2329"/>
                </a:lnTo>
                <a:cubicBezTo>
                  <a:pt x="2434" y="2330"/>
                  <a:pt x="2433" y="2331"/>
                  <a:pt x="2432" y="2332"/>
                </a:cubicBezTo>
                <a:cubicBezTo>
                  <a:pt x="2433" y="2337"/>
                  <a:pt x="2438" y="2336"/>
                  <a:pt x="2436" y="2343"/>
                </a:cubicBezTo>
                <a:cubicBezTo>
                  <a:pt x="2438" y="2342"/>
                  <a:pt x="2439" y="2341"/>
                  <a:pt x="2442" y="2341"/>
                </a:cubicBezTo>
                <a:lnTo>
                  <a:pt x="2444" y="2341"/>
                </a:lnTo>
                <a:lnTo>
                  <a:pt x="2444" y="2341"/>
                </a:lnTo>
                <a:lnTo>
                  <a:pt x="2445" y="2341"/>
                </a:lnTo>
                <a:lnTo>
                  <a:pt x="2445" y="2342"/>
                </a:lnTo>
                <a:cubicBezTo>
                  <a:pt x="2447" y="2345"/>
                  <a:pt x="2445" y="2348"/>
                  <a:pt x="2443" y="2352"/>
                </a:cubicBezTo>
                <a:cubicBezTo>
                  <a:pt x="2441" y="2349"/>
                  <a:pt x="2440" y="2346"/>
                  <a:pt x="2436" y="2344"/>
                </a:cubicBezTo>
                <a:cubicBezTo>
                  <a:pt x="2438" y="2361"/>
                  <a:pt x="2423" y="2353"/>
                  <a:pt x="2412" y="2353"/>
                </a:cubicBezTo>
                <a:cubicBezTo>
                  <a:pt x="2412" y="2351"/>
                  <a:pt x="2415" y="2351"/>
                  <a:pt x="2416" y="2351"/>
                </a:cubicBezTo>
                <a:cubicBezTo>
                  <a:pt x="2417" y="2349"/>
                  <a:pt x="2414" y="2349"/>
                  <a:pt x="2415" y="2346"/>
                </a:cubicBezTo>
                <a:cubicBezTo>
                  <a:pt x="2413" y="2346"/>
                  <a:pt x="2410" y="2346"/>
                  <a:pt x="2410" y="2343"/>
                </a:cubicBezTo>
                <a:cubicBezTo>
                  <a:pt x="2406" y="2343"/>
                  <a:pt x="2406" y="2347"/>
                  <a:pt x="2401" y="2345"/>
                </a:cubicBezTo>
                <a:cubicBezTo>
                  <a:pt x="2399" y="2349"/>
                  <a:pt x="2395" y="2350"/>
                  <a:pt x="2396" y="2357"/>
                </a:cubicBezTo>
                <a:cubicBezTo>
                  <a:pt x="2398" y="2357"/>
                  <a:pt x="2403" y="2355"/>
                  <a:pt x="2404" y="2358"/>
                </a:cubicBezTo>
                <a:cubicBezTo>
                  <a:pt x="2402" y="2362"/>
                  <a:pt x="2403" y="2367"/>
                  <a:pt x="2405" y="2371"/>
                </a:cubicBezTo>
                <a:cubicBezTo>
                  <a:pt x="2403" y="2369"/>
                  <a:pt x="2402" y="2371"/>
                  <a:pt x="2399" y="2371"/>
                </a:cubicBezTo>
                <a:cubicBezTo>
                  <a:pt x="2395" y="2371"/>
                  <a:pt x="2398" y="2359"/>
                  <a:pt x="2396" y="2361"/>
                </a:cubicBezTo>
                <a:cubicBezTo>
                  <a:pt x="2396" y="2363"/>
                  <a:pt x="2396" y="2365"/>
                  <a:pt x="2395" y="2365"/>
                </a:cubicBezTo>
                <a:cubicBezTo>
                  <a:pt x="2388" y="2363"/>
                  <a:pt x="2389" y="2352"/>
                  <a:pt x="2388" y="2345"/>
                </a:cubicBezTo>
                <a:cubicBezTo>
                  <a:pt x="2392" y="2346"/>
                  <a:pt x="2397" y="2336"/>
                  <a:pt x="2392" y="2334"/>
                </a:cubicBezTo>
                <a:cubicBezTo>
                  <a:pt x="2388" y="2335"/>
                  <a:pt x="2392" y="2341"/>
                  <a:pt x="2390" y="2343"/>
                </a:cubicBezTo>
                <a:lnTo>
                  <a:pt x="2387" y="2343"/>
                </a:lnTo>
                <a:cubicBezTo>
                  <a:pt x="2387" y="2339"/>
                  <a:pt x="2385" y="2338"/>
                  <a:pt x="2386" y="2334"/>
                </a:cubicBezTo>
                <a:cubicBezTo>
                  <a:pt x="2391" y="2334"/>
                  <a:pt x="2390" y="2328"/>
                  <a:pt x="2389" y="2325"/>
                </a:cubicBezTo>
                <a:cubicBezTo>
                  <a:pt x="2394" y="2326"/>
                  <a:pt x="2400" y="2317"/>
                  <a:pt x="2404" y="2324"/>
                </a:cubicBezTo>
                <a:cubicBezTo>
                  <a:pt x="2403" y="2327"/>
                  <a:pt x="2398" y="2325"/>
                  <a:pt x="2395" y="2325"/>
                </a:cubicBezTo>
                <a:cubicBezTo>
                  <a:pt x="2394" y="2328"/>
                  <a:pt x="2394" y="2331"/>
                  <a:pt x="2396" y="2334"/>
                </a:cubicBezTo>
                <a:cubicBezTo>
                  <a:pt x="2394" y="2326"/>
                  <a:pt x="2401" y="2329"/>
                  <a:pt x="2406" y="2329"/>
                </a:cubicBezTo>
                <a:cubicBezTo>
                  <a:pt x="2406" y="2320"/>
                  <a:pt x="2414" y="2319"/>
                  <a:pt x="2416" y="2312"/>
                </a:cubicBezTo>
                <a:cubicBezTo>
                  <a:pt x="2411" y="2309"/>
                  <a:pt x="2409" y="2312"/>
                  <a:pt x="2405" y="2314"/>
                </a:cubicBezTo>
                <a:cubicBezTo>
                  <a:pt x="2404" y="2311"/>
                  <a:pt x="2405" y="2311"/>
                  <a:pt x="2405" y="2308"/>
                </a:cubicBezTo>
                <a:cubicBezTo>
                  <a:pt x="2403" y="2308"/>
                  <a:pt x="2402" y="2308"/>
                  <a:pt x="2400" y="2308"/>
                </a:cubicBezTo>
                <a:cubicBezTo>
                  <a:pt x="2401" y="2312"/>
                  <a:pt x="2397" y="2312"/>
                  <a:pt x="2398" y="2316"/>
                </a:cubicBezTo>
                <a:cubicBezTo>
                  <a:pt x="2400" y="2317"/>
                  <a:pt x="2404" y="2315"/>
                  <a:pt x="2404" y="2317"/>
                </a:cubicBezTo>
                <a:cubicBezTo>
                  <a:pt x="2402" y="2317"/>
                  <a:pt x="2399" y="2317"/>
                  <a:pt x="2396" y="2317"/>
                </a:cubicBezTo>
                <a:cubicBezTo>
                  <a:pt x="2398" y="2309"/>
                  <a:pt x="2387" y="2319"/>
                  <a:pt x="2388" y="2311"/>
                </a:cubicBezTo>
                <a:cubicBezTo>
                  <a:pt x="2380" y="2312"/>
                  <a:pt x="2372" y="2313"/>
                  <a:pt x="2364" y="2315"/>
                </a:cubicBezTo>
                <a:cubicBezTo>
                  <a:pt x="2363" y="2307"/>
                  <a:pt x="2357" y="2313"/>
                  <a:pt x="2351" y="2312"/>
                </a:cubicBezTo>
                <a:cubicBezTo>
                  <a:pt x="2349" y="2314"/>
                  <a:pt x="2349" y="2317"/>
                  <a:pt x="2347" y="2318"/>
                </a:cubicBezTo>
                <a:cubicBezTo>
                  <a:pt x="2342" y="2319"/>
                  <a:pt x="2340" y="2315"/>
                  <a:pt x="2343" y="2313"/>
                </a:cubicBezTo>
                <a:cubicBezTo>
                  <a:pt x="2337" y="2312"/>
                  <a:pt x="2337" y="2317"/>
                  <a:pt x="2332" y="2316"/>
                </a:cubicBezTo>
                <a:cubicBezTo>
                  <a:pt x="2332" y="2315"/>
                  <a:pt x="2336" y="2312"/>
                  <a:pt x="2332" y="2312"/>
                </a:cubicBezTo>
                <a:cubicBezTo>
                  <a:pt x="2333" y="2318"/>
                  <a:pt x="2324" y="2314"/>
                  <a:pt x="2322" y="2318"/>
                </a:cubicBezTo>
                <a:cubicBezTo>
                  <a:pt x="2321" y="2314"/>
                  <a:pt x="2315" y="2317"/>
                  <a:pt x="2314" y="2320"/>
                </a:cubicBezTo>
                <a:cubicBezTo>
                  <a:pt x="2314" y="2316"/>
                  <a:pt x="2307" y="2318"/>
                  <a:pt x="2305" y="2315"/>
                </a:cubicBezTo>
                <a:cubicBezTo>
                  <a:pt x="2303" y="2318"/>
                  <a:pt x="2302" y="2324"/>
                  <a:pt x="2298" y="2326"/>
                </a:cubicBezTo>
                <a:cubicBezTo>
                  <a:pt x="2301" y="2322"/>
                  <a:pt x="2296" y="2320"/>
                  <a:pt x="2296" y="2316"/>
                </a:cubicBezTo>
                <a:cubicBezTo>
                  <a:pt x="2292" y="2315"/>
                  <a:pt x="2294" y="2321"/>
                  <a:pt x="2291" y="2321"/>
                </a:cubicBezTo>
                <a:cubicBezTo>
                  <a:pt x="2292" y="2317"/>
                  <a:pt x="2288" y="2319"/>
                  <a:pt x="2288" y="2316"/>
                </a:cubicBezTo>
                <a:cubicBezTo>
                  <a:pt x="2290" y="2316"/>
                  <a:pt x="2292" y="2316"/>
                  <a:pt x="2291" y="2314"/>
                </a:cubicBezTo>
                <a:cubicBezTo>
                  <a:pt x="2285" y="2317"/>
                  <a:pt x="2281" y="2317"/>
                  <a:pt x="2275" y="2321"/>
                </a:cubicBezTo>
                <a:cubicBezTo>
                  <a:pt x="2275" y="2320"/>
                  <a:pt x="2275" y="2318"/>
                  <a:pt x="2274" y="2318"/>
                </a:cubicBezTo>
                <a:cubicBezTo>
                  <a:pt x="2273" y="2324"/>
                  <a:pt x="2265" y="2324"/>
                  <a:pt x="2263" y="2320"/>
                </a:cubicBezTo>
                <a:cubicBezTo>
                  <a:pt x="2259" y="2323"/>
                  <a:pt x="2254" y="2325"/>
                  <a:pt x="2249" y="2324"/>
                </a:cubicBezTo>
                <a:cubicBezTo>
                  <a:pt x="2249" y="2332"/>
                  <a:pt x="2252" y="2343"/>
                  <a:pt x="2245" y="2347"/>
                </a:cubicBezTo>
                <a:cubicBezTo>
                  <a:pt x="2243" y="2343"/>
                  <a:pt x="2241" y="2349"/>
                  <a:pt x="2234" y="2347"/>
                </a:cubicBezTo>
                <a:cubicBezTo>
                  <a:pt x="2234" y="2349"/>
                  <a:pt x="2235" y="2354"/>
                  <a:pt x="2233" y="2354"/>
                </a:cubicBezTo>
                <a:cubicBezTo>
                  <a:pt x="2229" y="2352"/>
                  <a:pt x="2219" y="2356"/>
                  <a:pt x="2218" y="2351"/>
                </a:cubicBezTo>
                <a:cubicBezTo>
                  <a:pt x="2219" y="2349"/>
                  <a:pt x="2224" y="2351"/>
                  <a:pt x="2226" y="2350"/>
                </a:cubicBezTo>
                <a:cubicBezTo>
                  <a:pt x="2227" y="2346"/>
                  <a:pt x="2221" y="2349"/>
                  <a:pt x="2218" y="2348"/>
                </a:cubicBezTo>
                <a:lnTo>
                  <a:pt x="2218" y="2344"/>
                </a:lnTo>
                <a:cubicBezTo>
                  <a:pt x="2213" y="2344"/>
                  <a:pt x="2208" y="2343"/>
                  <a:pt x="2207" y="2339"/>
                </a:cubicBezTo>
                <a:cubicBezTo>
                  <a:pt x="2204" y="2339"/>
                  <a:pt x="2204" y="2341"/>
                  <a:pt x="2202" y="2341"/>
                </a:cubicBezTo>
                <a:cubicBezTo>
                  <a:pt x="2202" y="2351"/>
                  <a:pt x="2202" y="2355"/>
                  <a:pt x="2202" y="2364"/>
                </a:cubicBezTo>
                <a:cubicBezTo>
                  <a:pt x="2206" y="2364"/>
                  <a:pt x="2207" y="2359"/>
                  <a:pt x="2210" y="2358"/>
                </a:cubicBezTo>
                <a:lnTo>
                  <a:pt x="2210" y="2364"/>
                </a:lnTo>
                <a:cubicBezTo>
                  <a:pt x="2213" y="2364"/>
                  <a:pt x="2215" y="2362"/>
                  <a:pt x="2215" y="2359"/>
                </a:cubicBezTo>
                <a:cubicBezTo>
                  <a:pt x="2207" y="2361"/>
                  <a:pt x="2213" y="2348"/>
                  <a:pt x="2209" y="2350"/>
                </a:cubicBezTo>
                <a:cubicBezTo>
                  <a:pt x="2209" y="2347"/>
                  <a:pt x="2217" y="2347"/>
                  <a:pt x="2218" y="2349"/>
                </a:cubicBezTo>
                <a:cubicBezTo>
                  <a:pt x="2216" y="2354"/>
                  <a:pt x="2217" y="2360"/>
                  <a:pt x="2219" y="2365"/>
                </a:cubicBezTo>
                <a:cubicBezTo>
                  <a:pt x="2227" y="2364"/>
                  <a:pt x="2231" y="2359"/>
                  <a:pt x="2240" y="2359"/>
                </a:cubicBezTo>
                <a:cubicBezTo>
                  <a:pt x="2240" y="2361"/>
                  <a:pt x="2240" y="2363"/>
                  <a:pt x="2242" y="2363"/>
                </a:cubicBezTo>
                <a:cubicBezTo>
                  <a:pt x="2241" y="2359"/>
                  <a:pt x="2247" y="2362"/>
                  <a:pt x="2246" y="2359"/>
                </a:cubicBezTo>
                <a:cubicBezTo>
                  <a:pt x="2245" y="2359"/>
                  <a:pt x="2240" y="2355"/>
                  <a:pt x="2243" y="2350"/>
                </a:cubicBezTo>
                <a:cubicBezTo>
                  <a:pt x="2245" y="2353"/>
                  <a:pt x="2249" y="2353"/>
                  <a:pt x="2251" y="2356"/>
                </a:cubicBezTo>
                <a:cubicBezTo>
                  <a:pt x="2253" y="2354"/>
                  <a:pt x="2256" y="2353"/>
                  <a:pt x="2258" y="2353"/>
                </a:cubicBezTo>
                <a:cubicBezTo>
                  <a:pt x="2260" y="2355"/>
                  <a:pt x="2262" y="2356"/>
                  <a:pt x="2262" y="2359"/>
                </a:cubicBezTo>
                <a:cubicBezTo>
                  <a:pt x="2274" y="2363"/>
                  <a:pt x="2286" y="2350"/>
                  <a:pt x="2291" y="2362"/>
                </a:cubicBezTo>
                <a:cubicBezTo>
                  <a:pt x="2293" y="2362"/>
                  <a:pt x="2296" y="2362"/>
                  <a:pt x="2299" y="2362"/>
                </a:cubicBezTo>
                <a:cubicBezTo>
                  <a:pt x="2300" y="2358"/>
                  <a:pt x="2295" y="2361"/>
                  <a:pt x="2297" y="2358"/>
                </a:cubicBezTo>
                <a:cubicBezTo>
                  <a:pt x="2299" y="2358"/>
                  <a:pt x="2299" y="2356"/>
                  <a:pt x="2300" y="2355"/>
                </a:cubicBezTo>
                <a:cubicBezTo>
                  <a:pt x="2305" y="2356"/>
                  <a:pt x="2312" y="2354"/>
                  <a:pt x="2315" y="2357"/>
                </a:cubicBezTo>
                <a:lnTo>
                  <a:pt x="2315" y="2358"/>
                </a:lnTo>
                <a:cubicBezTo>
                  <a:pt x="2312" y="2358"/>
                  <a:pt x="2308" y="2358"/>
                  <a:pt x="2305" y="2358"/>
                </a:cubicBezTo>
                <a:cubicBezTo>
                  <a:pt x="2307" y="2366"/>
                  <a:pt x="2305" y="2374"/>
                  <a:pt x="2308" y="2380"/>
                </a:cubicBezTo>
                <a:cubicBezTo>
                  <a:pt x="2309" y="2378"/>
                  <a:pt x="2311" y="2378"/>
                  <a:pt x="2312" y="2376"/>
                </a:cubicBezTo>
                <a:cubicBezTo>
                  <a:pt x="2307" y="2374"/>
                  <a:pt x="2308" y="2366"/>
                  <a:pt x="2307" y="2360"/>
                </a:cubicBezTo>
                <a:cubicBezTo>
                  <a:pt x="2310" y="2360"/>
                  <a:pt x="2312" y="2360"/>
                  <a:pt x="2315" y="2360"/>
                </a:cubicBezTo>
                <a:cubicBezTo>
                  <a:pt x="2316" y="2363"/>
                  <a:pt x="2313" y="2368"/>
                  <a:pt x="2317" y="2367"/>
                </a:cubicBezTo>
                <a:cubicBezTo>
                  <a:pt x="2318" y="2365"/>
                  <a:pt x="2316" y="2357"/>
                  <a:pt x="2323" y="2358"/>
                </a:cubicBezTo>
                <a:cubicBezTo>
                  <a:pt x="2324" y="2356"/>
                  <a:pt x="2321" y="2349"/>
                  <a:pt x="2325" y="2350"/>
                </a:cubicBezTo>
                <a:cubicBezTo>
                  <a:pt x="2327" y="2352"/>
                  <a:pt x="2328" y="2356"/>
                  <a:pt x="2332" y="2356"/>
                </a:cubicBezTo>
                <a:cubicBezTo>
                  <a:pt x="2330" y="2351"/>
                  <a:pt x="2337" y="2354"/>
                  <a:pt x="2340" y="2353"/>
                </a:cubicBezTo>
                <a:lnTo>
                  <a:pt x="2340" y="2359"/>
                </a:lnTo>
                <a:lnTo>
                  <a:pt x="2348" y="2359"/>
                </a:lnTo>
                <a:lnTo>
                  <a:pt x="2348" y="2367"/>
                </a:lnTo>
                <a:cubicBezTo>
                  <a:pt x="2351" y="2364"/>
                  <a:pt x="2350" y="2356"/>
                  <a:pt x="2351" y="2350"/>
                </a:cubicBezTo>
                <a:cubicBezTo>
                  <a:pt x="2353" y="2350"/>
                  <a:pt x="2354" y="2350"/>
                  <a:pt x="2356" y="2350"/>
                </a:cubicBezTo>
                <a:cubicBezTo>
                  <a:pt x="2357" y="2352"/>
                  <a:pt x="2355" y="2357"/>
                  <a:pt x="2357" y="2357"/>
                </a:cubicBezTo>
                <a:cubicBezTo>
                  <a:pt x="2359" y="2354"/>
                  <a:pt x="2362" y="2353"/>
                  <a:pt x="2363" y="2350"/>
                </a:cubicBezTo>
                <a:cubicBezTo>
                  <a:pt x="2360" y="2351"/>
                  <a:pt x="2359" y="2349"/>
                  <a:pt x="2358" y="2347"/>
                </a:cubicBezTo>
                <a:cubicBezTo>
                  <a:pt x="2359" y="2343"/>
                  <a:pt x="2363" y="2335"/>
                  <a:pt x="2366" y="2341"/>
                </a:cubicBezTo>
                <a:cubicBezTo>
                  <a:pt x="2365" y="2341"/>
                  <a:pt x="2364" y="2342"/>
                  <a:pt x="2364" y="2343"/>
                </a:cubicBezTo>
                <a:cubicBezTo>
                  <a:pt x="2367" y="2343"/>
                  <a:pt x="2370" y="2343"/>
                  <a:pt x="2372" y="2343"/>
                </a:cubicBezTo>
                <a:cubicBezTo>
                  <a:pt x="2370" y="2341"/>
                  <a:pt x="2371" y="2332"/>
                  <a:pt x="2377" y="2333"/>
                </a:cubicBezTo>
                <a:cubicBezTo>
                  <a:pt x="2377" y="2335"/>
                  <a:pt x="2378" y="2338"/>
                  <a:pt x="2380" y="2340"/>
                </a:cubicBezTo>
                <a:cubicBezTo>
                  <a:pt x="2381" y="2339"/>
                  <a:pt x="2380" y="2337"/>
                  <a:pt x="2381" y="2337"/>
                </a:cubicBezTo>
                <a:cubicBezTo>
                  <a:pt x="2384" y="2338"/>
                  <a:pt x="2384" y="2341"/>
                  <a:pt x="2386" y="2342"/>
                </a:cubicBezTo>
                <a:cubicBezTo>
                  <a:pt x="2386" y="2346"/>
                  <a:pt x="2380" y="2345"/>
                  <a:pt x="2380" y="2350"/>
                </a:cubicBezTo>
                <a:cubicBezTo>
                  <a:pt x="2383" y="2351"/>
                  <a:pt x="2386" y="2352"/>
                  <a:pt x="2388" y="2353"/>
                </a:cubicBezTo>
                <a:cubicBezTo>
                  <a:pt x="2388" y="2355"/>
                  <a:pt x="2389" y="2359"/>
                  <a:pt x="2387" y="2359"/>
                </a:cubicBezTo>
                <a:cubicBezTo>
                  <a:pt x="2385" y="2356"/>
                  <a:pt x="2381" y="2356"/>
                  <a:pt x="2377" y="2355"/>
                </a:cubicBezTo>
                <a:cubicBezTo>
                  <a:pt x="2372" y="2358"/>
                  <a:pt x="2372" y="2366"/>
                  <a:pt x="2373" y="2371"/>
                </a:cubicBezTo>
                <a:cubicBezTo>
                  <a:pt x="2372" y="2365"/>
                  <a:pt x="2362" y="2368"/>
                  <a:pt x="2356" y="2367"/>
                </a:cubicBezTo>
                <a:lnTo>
                  <a:pt x="2356" y="2358"/>
                </a:lnTo>
                <a:cubicBezTo>
                  <a:pt x="2351" y="2363"/>
                  <a:pt x="2357" y="2372"/>
                  <a:pt x="2352" y="2376"/>
                </a:cubicBezTo>
                <a:cubicBezTo>
                  <a:pt x="2353" y="2376"/>
                  <a:pt x="2357" y="2375"/>
                  <a:pt x="2356" y="2378"/>
                </a:cubicBezTo>
                <a:cubicBezTo>
                  <a:pt x="2347" y="2379"/>
                  <a:pt x="2342" y="2376"/>
                  <a:pt x="2334" y="2376"/>
                </a:cubicBezTo>
                <a:cubicBezTo>
                  <a:pt x="2333" y="2378"/>
                  <a:pt x="2334" y="2383"/>
                  <a:pt x="2331" y="2384"/>
                </a:cubicBezTo>
                <a:cubicBezTo>
                  <a:pt x="2331" y="2378"/>
                  <a:pt x="2326" y="2374"/>
                  <a:pt x="2323" y="2367"/>
                </a:cubicBezTo>
                <a:cubicBezTo>
                  <a:pt x="2319" y="2368"/>
                  <a:pt x="2319" y="2372"/>
                  <a:pt x="2315" y="2371"/>
                </a:cubicBezTo>
                <a:cubicBezTo>
                  <a:pt x="2315" y="2374"/>
                  <a:pt x="2315" y="2378"/>
                  <a:pt x="2316" y="2380"/>
                </a:cubicBezTo>
                <a:cubicBezTo>
                  <a:pt x="2311" y="2381"/>
                  <a:pt x="2304" y="2382"/>
                  <a:pt x="2302" y="2376"/>
                </a:cubicBezTo>
                <a:cubicBezTo>
                  <a:pt x="2302" y="2375"/>
                  <a:pt x="2304" y="2375"/>
                  <a:pt x="2304" y="2374"/>
                </a:cubicBezTo>
                <a:cubicBezTo>
                  <a:pt x="2299" y="2369"/>
                  <a:pt x="2296" y="2369"/>
                  <a:pt x="2292" y="2375"/>
                </a:cubicBezTo>
                <a:cubicBezTo>
                  <a:pt x="2287" y="2376"/>
                  <a:pt x="2286" y="2373"/>
                  <a:pt x="2283" y="2373"/>
                </a:cubicBezTo>
                <a:cubicBezTo>
                  <a:pt x="2281" y="2377"/>
                  <a:pt x="2287" y="2373"/>
                  <a:pt x="2287" y="2376"/>
                </a:cubicBezTo>
                <a:cubicBezTo>
                  <a:pt x="2285" y="2377"/>
                  <a:pt x="2286" y="2382"/>
                  <a:pt x="2282" y="2381"/>
                </a:cubicBezTo>
                <a:cubicBezTo>
                  <a:pt x="2280" y="2377"/>
                  <a:pt x="2278" y="2375"/>
                  <a:pt x="2275" y="2373"/>
                </a:cubicBezTo>
                <a:cubicBezTo>
                  <a:pt x="2276" y="2377"/>
                  <a:pt x="2270" y="2374"/>
                  <a:pt x="2268" y="2375"/>
                </a:cubicBezTo>
                <a:cubicBezTo>
                  <a:pt x="2268" y="2380"/>
                  <a:pt x="2268" y="2385"/>
                  <a:pt x="2266" y="2387"/>
                </a:cubicBezTo>
                <a:cubicBezTo>
                  <a:pt x="2264" y="2387"/>
                  <a:pt x="2265" y="2385"/>
                  <a:pt x="2264" y="2384"/>
                </a:cubicBezTo>
                <a:cubicBezTo>
                  <a:pt x="2265" y="2384"/>
                  <a:pt x="2267" y="2384"/>
                  <a:pt x="2267" y="2382"/>
                </a:cubicBezTo>
                <a:cubicBezTo>
                  <a:pt x="2264" y="2377"/>
                  <a:pt x="2253" y="2380"/>
                  <a:pt x="2250" y="2376"/>
                </a:cubicBezTo>
                <a:cubicBezTo>
                  <a:pt x="2250" y="2376"/>
                  <a:pt x="2250" y="2376"/>
                  <a:pt x="2250" y="2376"/>
                </a:cubicBezTo>
                <a:cubicBezTo>
                  <a:pt x="2250" y="2379"/>
                  <a:pt x="2249" y="2382"/>
                  <a:pt x="2246" y="2383"/>
                </a:cubicBezTo>
                <a:cubicBezTo>
                  <a:pt x="2243" y="2384"/>
                  <a:pt x="2244" y="2375"/>
                  <a:pt x="2242" y="2377"/>
                </a:cubicBezTo>
                <a:cubicBezTo>
                  <a:pt x="2242" y="2384"/>
                  <a:pt x="2234" y="2381"/>
                  <a:pt x="2233" y="2388"/>
                </a:cubicBezTo>
                <a:cubicBezTo>
                  <a:pt x="2229" y="2383"/>
                  <a:pt x="2232" y="2378"/>
                  <a:pt x="2226" y="2375"/>
                </a:cubicBezTo>
                <a:cubicBezTo>
                  <a:pt x="2225" y="2378"/>
                  <a:pt x="2224" y="2381"/>
                  <a:pt x="2222" y="2384"/>
                </a:cubicBezTo>
                <a:cubicBezTo>
                  <a:pt x="2211" y="2384"/>
                  <a:pt x="2206" y="2378"/>
                  <a:pt x="2200" y="2373"/>
                </a:cubicBezTo>
                <a:cubicBezTo>
                  <a:pt x="2202" y="2376"/>
                  <a:pt x="2203" y="2380"/>
                  <a:pt x="2202" y="2383"/>
                </a:cubicBezTo>
                <a:cubicBezTo>
                  <a:pt x="2199" y="2383"/>
                  <a:pt x="2197" y="2383"/>
                  <a:pt x="2194" y="2383"/>
                </a:cubicBezTo>
                <a:cubicBezTo>
                  <a:pt x="2193" y="2379"/>
                  <a:pt x="2190" y="2376"/>
                  <a:pt x="2186" y="2375"/>
                </a:cubicBezTo>
                <a:cubicBezTo>
                  <a:pt x="2183" y="2375"/>
                  <a:pt x="2185" y="2380"/>
                  <a:pt x="2182" y="2380"/>
                </a:cubicBezTo>
                <a:cubicBezTo>
                  <a:pt x="2179" y="2375"/>
                  <a:pt x="2177" y="2376"/>
                  <a:pt x="2175" y="2369"/>
                </a:cubicBezTo>
                <a:cubicBezTo>
                  <a:pt x="2171" y="2369"/>
                  <a:pt x="2173" y="2376"/>
                  <a:pt x="2168" y="2374"/>
                </a:cubicBezTo>
                <a:lnTo>
                  <a:pt x="2168" y="2383"/>
                </a:lnTo>
                <a:cubicBezTo>
                  <a:pt x="2160" y="2384"/>
                  <a:pt x="2160" y="2386"/>
                  <a:pt x="2154" y="2383"/>
                </a:cubicBezTo>
                <a:cubicBezTo>
                  <a:pt x="2153" y="2389"/>
                  <a:pt x="2152" y="2394"/>
                  <a:pt x="2144" y="2392"/>
                </a:cubicBezTo>
                <a:cubicBezTo>
                  <a:pt x="2144" y="2395"/>
                  <a:pt x="2143" y="2398"/>
                  <a:pt x="2140" y="2400"/>
                </a:cubicBezTo>
                <a:cubicBezTo>
                  <a:pt x="2138" y="2396"/>
                  <a:pt x="2138" y="2401"/>
                  <a:pt x="2134" y="2400"/>
                </a:cubicBezTo>
                <a:cubicBezTo>
                  <a:pt x="2133" y="2398"/>
                  <a:pt x="2136" y="2391"/>
                  <a:pt x="2132" y="2392"/>
                </a:cubicBezTo>
                <a:cubicBezTo>
                  <a:pt x="2131" y="2394"/>
                  <a:pt x="2134" y="2401"/>
                  <a:pt x="2130" y="2400"/>
                </a:cubicBezTo>
                <a:cubicBezTo>
                  <a:pt x="2127" y="2398"/>
                  <a:pt x="2124" y="2388"/>
                  <a:pt x="2120" y="2394"/>
                </a:cubicBezTo>
                <a:cubicBezTo>
                  <a:pt x="2120" y="2391"/>
                  <a:pt x="2122" y="2391"/>
                  <a:pt x="2121" y="2388"/>
                </a:cubicBezTo>
                <a:cubicBezTo>
                  <a:pt x="2114" y="2388"/>
                  <a:pt x="2116" y="2398"/>
                  <a:pt x="2113" y="2402"/>
                </a:cubicBezTo>
                <a:cubicBezTo>
                  <a:pt x="2114" y="2398"/>
                  <a:pt x="2109" y="2402"/>
                  <a:pt x="2110" y="2399"/>
                </a:cubicBezTo>
                <a:cubicBezTo>
                  <a:pt x="2109" y="2395"/>
                  <a:pt x="2112" y="2387"/>
                  <a:pt x="2107" y="2388"/>
                </a:cubicBezTo>
                <a:cubicBezTo>
                  <a:pt x="2106" y="2392"/>
                  <a:pt x="2109" y="2400"/>
                  <a:pt x="2105" y="2400"/>
                </a:cubicBezTo>
                <a:lnTo>
                  <a:pt x="2105" y="2391"/>
                </a:lnTo>
                <a:cubicBezTo>
                  <a:pt x="2098" y="2397"/>
                  <a:pt x="2109" y="2406"/>
                  <a:pt x="2105" y="2411"/>
                </a:cubicBezTo>
                <a:cubicBezTo>
                  <a:pt x="2106" y="2406"/>
                  <a:pt x="2098" y="2405"/>
                  <a:pt x="2097" y="2409"/>
                </a:cubicBezTo>
                <a:cubicBezTo>
                  <a:pt x="2096" y="2406"/>
                  <a:pt x="2097" y="2402"/>
                  <a:pt x="2099" y="2400"/>
                </a:cubicBezTo>
                <a:cubicBezTo>
                  <a:pt x="2094" y="2401"/>
                  <a:pt x="2100" y="2390"/>
                  <a:pt x="2095" y="2391"/>
                </a:cubicBezTo>
                <a:cubicBezTo>
                  <a:pt x="2092" y="2393"/>
                  <a:pt x="2096" y="2396"/>
                  <a:pt x="2095" y="2400"/>
                </a:cubicBezTo>
                <a:cubicBezTo>
                  <a:pt x="2090" y="2401"/>
                  <a:pt x="2085" y="2404"/>
                  <a:pt x="2081" y="2407"/>
                </a:cubicBezTo>
                <a:cubicBezTo>
                  <a:pt x="2080" y="2403"/>
                  <a:pt x="2083" y="2400"/>
                  <a:pt x="2080" y="2399"/>
                </a:cubicBezTo>
                <a:cubicBezTo>
                  <a:pt x="2079" y="2401"/>
                  <a:pt x="2075" y="2399"/>
                  <a:pt x="2073" y="2400"/>
                </a:cubicBezTo>
                <a:cubicBezTo>
                  <a:pt x="2073" y="2403"/>
                  <a:pt x="2076" y="2403"/>
                  <a:pt x="2077" y="2405"/>
                </a:cubicBezTo>
                <a:cubicBezTo>
                  <a:pt x="2073" y="2415"/>
                  <a:pt x="2060" y="2407"/>
                  <a:pt x="2054" y="2414"/>
                </a:cubicBezTo>
                <a:cubicBezTo>
                  <a:pt x="2049" y="2414"/>
                  <a:pt x="2045" y="2413"/>
                  <a:pt x="2040" y="2411"/>
                </a:cubicBezTo>
                <a:cubicBezTo>
                  <a:pt x="2037" y="2416"/>
                  <a:pt x="2031" y="2408"/>
                  <a:pt x="2024" y="2411"/>
                </a:cubicBezTo>
                <a:cubicBezTo>
                  <a:pt x="2024" y="2409"/>
                  <a:pt x="2025" y="2408"/>
                  <a:pt x="2024" y="2407"/>
                </a:cubicBezTo>
                <a:cubicBezTo>
                  <a:pt x="2021" y="2408"/>
                  <a:pt x="2021" y="2411"/>
                  <a:pt x="2020" y="2413"/>
                </a:cubicBezTo>
                <a:cubicBezTo>
                  <a:pt x="2015" y="2415"/>
                  <a:pt x="2018" y="2409"/>
                  <a:pt x="2016" y="2408"/>
                </a:cubicBezTo>
                <a:cubicBezTo>
                  <a:pt x="2012" y="2411"/>
                  <a:pt x="2008" y="2413"/>
                  <a:pt x="2004" y="2415"/>
                </a:cubicBezTo>
                <a:cubicBezTo>
                  <a:pt x="1994" y="2407"/>
                  <a:pt x="1977" y="2417"/>
                  <a:pt x="1965" y="2410"/>
                </a:cubicBezTo>
                <a:cubicBezTo>
                  <a:pt x="1960" y="2417"/>
                  <a:pt x="1946" y="2414"/>
                  <a:pt x="1941" y="2421"/>
                </a:cubicBezTo>
                <a:cubicBezTo>
                  <a:pt x="1942" y="2419"/>
                  <a:pt x="1945" y="2414"/>
                  <a:pt x="1942" y="2411"/>
                </a:cubicBezTo>
                <a:cubicBezTo>
                  <a:pt x="1941" y="2414"/>
                  <a:pt x="1941" y="2417"/>
                  <a:pt x="1938" y="2417"/>
                </a:cubicBezTo>
                <a:cubicBezTo>
                  <a:pt x="1936" y="2414"/>
                  <a:pt x="1936" y="2410"/>
                  <a:pt x="1934" y="2408"/>
                </a:cubicBezTo>
                <a:cubicBezTo>
                  <a:pt x="1934" y="2411"/>
                  <a:pt x="1933" y="2413"/>
                  <a:pt x="1931" y="2413"/>
                </a:cubicBezTo>
                <a:cubicBezTo>
                  <a:pt x="1928" y="2410"/>
                  <a:pt x="1923" y="2413"/>
                  <a:pt x="1919" y="2410"/>
                </a:cubicBezTo>
                <a:cubicBezTo>
                  <a:pt x="1918" y="2412"/>
                  <a:pt x="1920" y="2417"/>
                  <a:pt x="1918" y="2417"/>
                </a:cubicBezTo>
                <a:cubicBezTo>
                  <a:pt x="1913" y="2411"/>
                  <a:pt x="1905" y="2408"/>
                  <a:pt x="1898" y="2410"/>
                </a:cubicBezTo>
                <a:cubicBezTo>
                  <a:pt x="1896" y="2412"/>
                  <a:pt x="1898" y="2415"/>
                  <a:pt x="1896" y="2417"/>
                </a:cubicBezTo>
                <a:cubicBezTo>
                  <a:pt x="1895" y="2412"/>
                  <a:pt x="1885" y="2412"/>
                  <a:pt x="1885" y="2417"/>
                </a:cubicBezTo>
                <a:cubicBezTo>
                  <a:pt x="1886" y="2413"/>
                  <a:pt x="1883" y="2414"/>
                  <a:pt x="1883" y="2411"/>
                </a:cubicBezTo>
                <a:cubicBezTo>
                  <a:pt x="1878" y="2413"/>
                  <a:pt x="1877" y="2414"/>
                  <a:pt x="1873" y="2411"/>
                </a:cubicBezTo>
                <a:cubicBezTo>
                  <a:pt x="1874" y="2416"/>
                  <a:pt x="1873" y="2419"/>
                  <a:pt x="1870" y="2420"/>
                </a:cubicBezTo>
                <a:lnTo>
                  <a:pt x="1870" y="2413"/>
                </a:lnTo>
                <a:cubicBezTo>
                  <a:pt x="1866" y="2413"/>
                  <a:pt x="1861" y="2413"/>
                  <a:pt x="1856" y="2413"/>
                </a:cubicBezTo>
                <a:cubicBezTo>
                  <a:pt x="1856" y="2411"/>
                  <a:pt x="1856" y="2409"/>
                  <a:pt x="1854" y="2408"/>
                </a:cubicBezTo>
                <a:cubicBezTo>
                  <a:pt x="1854" y="2410"/>
                  <a:pt x="1855" y="2415"/>
                  <a:pt x="1853" y="2415"/>
                </a:cubicBezTo>
                <a:cubicBezTo>
                  <a:pt x="1853" y="2415"/>
                  <a:pt x="1852" y="2415"/>
                  <a:pt x="1852" y="2414"/>
                </a:cubicBezTo>
                <a:cubicBezTo>
                  <a:pt x="1849" y="2412"/>
                  <a:pt x="1845" y="2412"/>
                  <a:pt x="1842" y="2415"/>
                </a:cubicBezTo>
                <a:cubicBezTo>
                  <a:pt x="1837" y="2413"/>
                  <a:pt x="1833" y="2410"/>
                  <a:pt x="1828" y="2408"/>
                </a:cubicBezTo>
                <a:cubicBezTo>
                  <a:pt x="1826" y="2422"/>
                  <a:pt x="1804" y="2403"/>
                  <a:pt x="1794" y="2414"/>
                </a:cubicBezTo>
                <a:cubicBezTo>
                  <a:pt x="1794" y="2416"/>
                  <a:pt x="1796" y="2416"/>
                  <a:pt x="1796" y="2417"/>
                </a:cubicBezTo>
                <a:cubicBezTo>
                  <a:pt x="1794" y="2417"/>
                  <a:pt x="1795" y="2420"/>
                  <a:pt x="1792" y="2419"/>
                </a:cubicBezTo>
                <a:cubicBezTo>
                  <a:pt x="1795" y="2415"/>
                  <a:pt x="1782" y="2411"/>
                  <a:pt x="1782" y="2416"/>
                </a:cubicBezTo>
                <a:cubicBezTo>
                  <a:pt x="1779" y="2411"/>
                  <a:pt x="1772" y="2415"/>
                  <a:pt x="1768" y="2416"/>
                </a:cubicBezTo>
                <a:cubicBezTo>
                  <a:pt x="1769" y="2411"/>
                  <a:pt x="1766" y="2410"/>
                  <a:pt x="1765" y="2406"/>
                </a:cubicBezTo>
                <a:cubicBezTo>
                  <a:pt x="1763" y="2406"/>
                  <a:pt x="1755" y="2405"/>
                  <a:pt x="1758" y="2407"/>
                </a:cubicBezTo>
                <a:cubicBezTo>
                  <a:pt x="1760" y="2408"/>
                  <a:pt x="1763" y="2406"/>
                  <a:pt x="1763" y="2408"/>
                </a:cubicBezTo>
                <a:cubicBezTo>
                  <a:pt x="1760" y="2410"/>
                  <a:pt x="1757" y="2411"/>
                  <a:pt x="1753" y="2410"/>
                </a:cubicBezTo>
                <a:lnTo>
                  <a:pt x="1753" y="2407"/>
                </a:lnTo>
                <a:cubicBezTo>
                  <a:pt x="1748" y="2406"/>
                  <a:pt x="1745" y="2407"/>
                  <a:pt x="1744" y="2410"/>
                </a:cubicBezTo>
                <a:cubicBezTo>
                  <a:pt x="1737" y="2404"/>
                  <a:pt x="1725" y="2409"/>
                  <a:pt x="1717" y="2409"/>
                </a:cubicBezTo>
                <a:cubicBezTo>
                  <a:pt x="1716" y="2407"/>
                  <a:pt x="1718" y="2402"/>
                  <a:pt x="1715" y="2403"/>
                </a:cubicBezTo>
                <a:cubicBezTo>
                  <a:pt x="1715" y="2408"/>
                  <a:pt x="1714" y="2411"/>
                  <a:pt x="1711" y="2411"/>
                </a:cubicBezTo>
                <a:cubicBezTo>
                  <a:pt x="1707" y="2411"/>
                  <a:pt x="1707" y="2407"/>
                  <a:pt x="1704" y="2407"/>
                </a:cubicBezTo>
                <a:cubicBezTo>
                  <a:pt x="1701" y="2408"/>
                  <a:pt x="1701" y="2410"/>
                  <a:pt x="1699" y="2411"/>
                </a:cubicBezTo>
                <a:cubicBezTo>
                  <a:pt x="1680" y="2409"/>
                  <a:pt x="1655" y="2412"/>
                  <a:pt x="1633" y="2409"/>
                </a:cubicBezTo>
                <a:cubicBezTo>
                  <a:pt x="1630" y="2406"/>
                  <a:pt x="1632" y="2405"/>
                  <a:pt x="1630" y="2403"/>
                </a:cubicBezTo>
                <a:cubicBezTo>
                  <a:pt x="1627" y="2406"/>
                  <a:pt x="1623" y="2406"/>
                  <a:pt x="1620" y="2406"/>
                </a:cubicBezTo>
                <a:lnTo>
                  <a:pt x="1620" y="2402"/>
                </a:lnTo>
                <a:cubicBezTo>
                  <a:pt x="1616" y="2402"/>
                  <a:pt x="1612" y="2402"/>
                  <a:pt x="1609" y="2402"/>
                </a:cubicBezTo>
                <a:cubicBezTo>
                  <a:pt x="1609" y="2408"/>
                  <a:pt x="1601" y="2405"/>
                  <a:pt x="1597" y="2405"/>
                </a:cubicBezTo>
                <a:cubicBezTo>
                  <a:pt x="1598" y="2398"/>
                  <a:pt x="1587" y="2403"/>
                  <a:pt x="1583" y="2400"/>
                </a:cubicBezTo>
                <a:cubicBezTo>
                  <a:pt x="1581" y="2405"/>
                  <a:pt x="1576" y="2407"/>
                  <a:pt x="1571" y="2405"/>
                </a:cubicBezTo>
                <a:cubicBezTo>
                  <a:pt x="1571" y="2402"/>
                  <a:pt x="1570" y="2400"/>
                  <a:pt x="1567" y="2400"/>
                </a:cubicBezTo>
                <a:cubicBezTo>
                  <a:pt x="1566" y="2403"/>
                  <a:pt x="1564" y="2407"/>
                  <a:pt x="1562" y="2410"/>
                </a:cubicBezTo>
                <a:cubicBezTo>
                  <a:pt x="1559" y="2405"/>
                  <a:pt x="1555" y="2403"/>
                  <a:pt x="1551" y="2401"/>
                </a:cubicBezTo>
                <a:cubicBezTo>
                  <a:pt x="1548" y="2403"/>
                  <a:pt x="1548" y="2407"/>
                  <a:pt x="1546" y="2409"/>
                </a:cubicBezTo>
                <a:cubicBezTo>
                  <a:pt x="1539" y="2409"/>
                  <a:pt x="1534" y="2403"/>
                  <a:pt x="1530" y="2406"/>
                </a:cubicBezTo>
                <a:cubicBezTo>
                  <a:pt x="1531" y="2401"/>
                  <a:pt x="1527" y="2401"/>
                  <a:pt x="1527" y="2396"/>
                </a:cubicBezTo>
                <a:cubicBezTo>
                  <a:pt x="1526" y="2396"/>
                  <a:pt x="1525" y="2396"/>
                  <a:pt x="1523" y="2396"/>
                </a:cubicBezTo>
                <a:cubicBezTo>
                  <a:pt x="1522" y="2396"/>
                  <a:pt x="1523" y="2400"/>
                  <a:pt x="1521" y="2400"/>
                </a:cubicBezTo>
                <a:cubicBezTo>
                  <a:pt x="1520" y="2398"/>
                  <a:pt x="1518" y="2399"/>
                  <a:pt x="1518" y="2396"/>
                </a:cubicBezTo>
                <a:cubicBezTo>
                  <a:pt x="1520" y="2396"/>
                  <a:pt x="1523" y="2397"/>
                  <a:pt x="1522" y="2394"/>
                </a:cubicBezTo>
                <a:cubicBezTo>
                  <a:pt x="1512" y="2392"/>
                  <a:pt x="1506" y="2405"/>
                  <a:pt x="1498" y="2396"/>
                </a:cubicBezTo>
                <a:cubicBezTo>
                  <a:pt x="1501" y="2394"/>
                  <a:pt x="1500" y="2391"/>
                  <a:pt x="1502" y="2387"/>
                </a:cubicBezTo>
                <a:cubicBezTo>
                  <a:pt x="1496" y="2386"/>
                  <a:pt x="1499" y="2395"/>
                  <a:pt x="1494" y="2396"/>
                </a:cubicBezTo>
                <a:cubicBezTo>
                  <a:pt x="1491" y="2396"/>
                  <a:pt x="1492" y="2391"/>
                  <a:pt x="1490" y="2391"/>
                </a:cubicBezTo>
                <a:cubicBezTo>
                  <a:pt x="1490" y="2399"/>
                  <a:pt x="1479" y="2394"/>
                  <a:pt x="1477" y="2400"/>
                </a:cubicBezTo>
                <a:cubicBezTo>
                  <a:pt x="1472" y="2401"/>
                  <a:pt x="1476" y="2394"/>
                  <a:pt x="1470" y="2396"/>
                </a:cubicBezTo>
                <a:cubicBezTo>
                  <a:pt x="1469" y="2392"/>
                  <a:pt x="1469" y="2388"/>
                  <a:pt x="1466" y="2387"/>
                </a:cubicBezTo>
                <a:cubicBezTo>
                  <a:pt x="1468" y="2393"/>
                  <a:pt x="1461" y="2391"/>
                  <a:pt x="1458" y="2391"/>
                </a:cubicBezTo>
                <a:cubicBezTo>
                  <a:pt x="1457" y="2393"/>
                  <a:pt x="1459" y="2397"/>
                  <a:pt x="1456" y="2396"/>
                </a:cubicBezTo>
                <a:cubicBezTo>
                  <a:pt x="1456" y="2390"/>
                  <a:pt x="1457" y="2392"/>
                  <a:pt x="1458" y="2387"/>
                </a:cubicBezTo>
                <a:cubicBezTo>
                  <a:pt x="1456" y="2387"/>
                  <a:pt x="1454" y="2387"/>
                  <a:pt x="1452" y="2387"/>
                </a:cubicBezTo>
                <a:cubicBezTo>
                  <a:pt x="1452" y="2390"/>
                  <a:pt x="1453" y="2390"/>
                  <a:pt x="1450" y="2391"/>
                </a:cubicBezTo>
                <a:cubicBezTo>
                  <a:pt x="1447" y="2392"/>
                  <a:pt x="1446" y="2389"/>
                  <a:pt x="1443" y="2388"/>
                </a:cubicBezTo>
                <a:cubicBezTo>
                  <a:pt x="1441" y="2392"/>
                  <a:pt x="1419" y="2392"/>
                  <a:pt x="1415" y="2387"/>
                </a:cubicBezTo>
                <a:cubicBezTo>
                  <a:pt x="1420" y="2386"/>
                  <a:pt x="1427" y="2388"/>
                  <a:pt x="1429" y="2386"/>
                </a:cubicBezTo>
                <a:cubicBezTo>
                  <a:pt x="1424" y="2383"/>
                  <a:pt x="1415" y="2385"/>
                  <a:pt x="1409" y="2384"/>
                </a:cubicBezTo>
                <a:cubicBezTo>
                  <a:pt x="1409" y="2387"/>
                  <a:pt x="1410" y="2387"/>
                  <a:pt x="1411" y="2388"/>
                </a:cubicBezTo>
                <a:cubicBezTo>
                  <a:pt x="1408" y="2387"/>
                  <a:pt x="1410" y="2392"/>
                  <a:pt x="1407" y="2391"/>
                </a:cubicBezTo>
                <a:cubicBezTo>
                  <a:pt x="1403" y="2391"/>
                  <a:pt x="1404" y="2386"/>
                  <a:pt x="1400" y="2385"/>
                </a:cubicBezTo>
                <a:cubicBezTo>
                  <a:pt x="1400" y="2388"/>
                  <a:pt x="1399" y="2389"/>
                  <a:pt x="1397" y="2389"/>
                </a:cubicBezTo>
                <a:cubicBezTo>
                  <a:pt x="1396" y="2386"/>
                  <a:pt x="1392" y="2385"/>
                  <a:pt x="1392" y="2381"/>
                </a:cubicBezTo>
                <a:cubicBezTo>
                  <a:pt x="1390" y="2387"/>
                  <a:pt x="1386" y="2379"/>
                  <a:pt x="1385" y="2378"/>
                </a:cubicBezTo>
                <a:cubicBezTo>
                  <a:pt x="1386" y="2383"/>
                  <a:pt x="1383" y="2379"/>
                  <a:pt x="1380" y="2380"/>
                </a:cubicBezTo>
                <a:cubicBezTo>
                  <a:pt x="1380" y="2386"/>
                  <a:pt x="1371" y="2383"/>
                  <a:pt x="1369" y="2386"/>
                </a:cubicBezTo>
                <a:cubicBezTo>
                  <a:pt x="1369" y="2382"/>
                  <a:pt x="1363" y="2385"/>
                  <a:pt x="1361" y="2384"/>
                </a:cubicBezTo>
                <a:cubicBezTo>
                  <a:pt x="1359" y="2389"/>
                  <a:pt x="1366" y="2383"/>
                  <a:pt x="1366" y="2387"/>
                </a:cubicBezTo>
                <a:cubicBezTo>
                  <a:pt x="1365" y="2391"/>
                  <a:pt x="1358" y="2387"/>
                  <a:pt x="1359" y="2383"/>
                </a:cubicBezTo>
                <a:cubicBezTo>
                  <a:pt x="1352" y="2382"/>
                  <a:pt x="1349" y="2386"/>
                  <a:pt x="1344" y="2384"/>
                </a:cubicBezTo>
                <a:cubicBezTo>
                  <a:pt x="1347" y="2387"/>
                  <a:pt x="1345" y="2389"/>
                  <a:pt x="1343" y="2393"/>
                </a:cubicBezTo>
                <a:cubicBezTo>
                  <a:pt x="1342" y="2390"/>
                  <a:pt x="1338" y="2390"/>
                  <a:pt x="1338" y="2386"/>
                </a:cubicBezTo>
                <a:cubicBezTo>
                  <a:pt x="1336" y="2386"/>
                  <a:pt x="1335" y="2390"/>
                  <a:pt x="1333" y="2386"/>
                </a:cubicBezTo>
                <a:cubicBezTo>
                  <a:pt x="1335" y="2386"/>
                  <a:pt x="1337" y="2386"/>
                  <a:pt x="1336" y="2384"/>
                </a:cubicBezTo>
                <a:cubicBezTo>
                  <a:pt x="1329" y="2383"/>
                  <a:pt x="1323" y="2381"/>
                  <a:pt x="1322" y="2374"/>
                </a:cubicBezTo>
                <a:cubicBezTo>
                  <a:pt x="1319" y="2373"/>
                  <a:pt x="1318" y="2375"/>
                  <a:pt x="1317" y="2377"/>
                </a:cubicBezTo>
                <a:cubicBezTo>
                  <a:pt x="1319" y="2377"/>
                  <a:pt x="1321" y="2377"/>
                  <a:pt x="1320" y="2379"/>
                </a:cubicBezTo>
                <a:cubicBezTo>
                  <a:pt x="1316" y="2381"/>
                  <a:pt x="1316" y="2376"/>
                  <a:pt x="1312" y="2377"/>
                </a:cubicBezTo>
                <a:cubicBezTo>
                  <a:pt x="1312" y="2382"/>
                  <a:pt x="1312" y="2387"/>
                  <a:pt x="1308" y="2388"/>
                </a:cubicBezTo>
                <a:cubicBezTo>
                  <a:pt x="1307" y="2384"/>
                  <a:pt x="1306" y="2380"/>
                  <a:pt x="1304" y="2376"/>
                </a:cubicBezTo>
                <a:cubicBezTo>
                  <a:pt x="1302" y="2377"/>
                  <a:pt x="1297" y="2374"/>
                  <a:pt x="1296" y="2377"/>
                </a:cubicBezTo>
                <a:cubicBezTo>
                  <a:pt x="1298" y="2377"/>
                  <a:pt x="1299" y="2377"/>
                  <a:pt x="1299" y="2379"/>
                </a:cubicBezTo>
                <a:cubicBezTo>
                  <a:pt x="1296" y="2379"/>
                  <a:pt x="1293" y="2380"/>
                  <a:pt x="1292" y="2383"/>
                </a:cubicBezTo>
                <a:cubicBezTo>
                  <a:pt x="1292" y="2387"/>
                  <a:pt x="1295" y="2388"/>
                  <a:pt x="1296" y="2391"/>
                </a:cubicBezTo>
                <a:cubicBezTo>
                  <a:pt x="1292" y="2390"/>
                  <a:pt x="1294" y="2396"/>
                  <a:pt x="1290" y="2394"/>
                </a:cubicBezTo>
                <a:cubicBezTo>
                  <a:pt x="1294" y="2389"/>
                  <a:pt x="1286" y="2383"/>
                  <a:pt x="1285" y="2377"/>
                </a:cubicBezTo>
                <a:cubicBezTo>
                  <a:pt x="1282" y="2378"/>
                  <a:pt x="1284" y="2383"/>
                  <a:pt x="1282" y="2384"/>
                </a:cubicBezTo>
                <a:cubicBezTo>
                  <a:pt x="1281" y="2383"/>
                  <a:pt x="1281" y="2382"/>
                  <a:pt x="1280" y="2381"/>
                </a:cubicBezTo>
                <a:cubicBezTo>
                  <a:pt x="1279" y="2383"/>
                  <a:pt x="1280" y="2385"/>
                  <a:pt x="1279" y="2385"/>
                </a:cubicBezTo>
                <a:cubicBezTo>
                  <a:pt x="1277" y="2381"/>
                  <a:pt x="1274" y="2380"/>
                  <a:pt x="1271" y="2381"/>
                </a:cubicBezTo>
                <a:cubicBezTo>
                  <a:pt x="1269" y="2377"/>
                  <a:pt x="1269" y="2372"/>
                  <a:pt x="1271" y="2368"/>
                </a:cubicBezTo>
                <a:cubicBezTo>
                  <a:pt x="1268" y="2369"/>
                  <a:pt x="1269" y="2366"/>
                  <a:pt x="1269" y="2364"/>
                </a:cubicBezTo>
                <a:cubicBezTo>
                  <a:pt x="1264" y="2364"/>
                  <a:pt x="1268" y="2369"/>
                  <a:pt x="1267" y="2373"/>
                </a:cubicBezTo>
                <a:cubicBezTo>
                  <a:pt x="1264" y="2375"/>
                  <a:pt x="1263" y="2378"/>
                  <a:pt x="1257" y="2376"/>
                </a:cubicBezTo>
                <a:cubicBezTo>
                  <a:pt x="1256" y="2373"/>
                  <a:pt x="1254" y="2371"/>
                  <a:pt x="1250" y="2371"/>
                </a:cubicBezTo>
                <a:lnTo>
                  <a:pt x="1250" y="2376"/>
                </a:lnTo>
                <a:cubicBezTo>
                  <a:pt x="1251" y="2377"/>
                  <a:pt x="1253" y="2376"/>
                  <a:pt x="1253" y="2378"/>
                </a:cubicBezTo>
                <a:cubicBezTo>
                  <a:pt x="1252" y="2379"/>
                  <a:pt x="1252" y="2382"/>
                  <a:pt x="1250" y="2382"/>
                </a:cubicBezTo>
                <a:cubicBezTo>
                  <a:pt x="1248" y="2379"/>
                  <a:pt x="1240" y="2383"/>
                  <a:pt x="1234" y="2381"/>
                </a:cubicBezTo>
                <a:cubicBezTo>
                  <a:pt x="1233" y="2384"/>
                  <a:pt x="1233" y="2388"/>
                  <a:pt x="1235" y="2390"/>
                </a:cubicBezTo>
                <a:cubicBezTo>
                  <a:pt x="1238" y="2392"/>
                  <a:pt x="1238" y="2386"/>
                  <a:pt x="1239" y="2389"/>
                </a:cubicBezTo>
                <a:cubicBezTo>
                  <a:pt x="1237" y="2396"/>
                  <a:pt x="1244" y="2391"/>
                  <a:pt x="1245" y="2395"/>
                </a:cubicBezTo>
                <a:cubicBezTo>
                  <a:pt x="1247" y="2399"/>
                  <a:pt x="1243" y="2404"/>
                  <a:pt x="1246" y="2404"/>
                </a:cubicBezTo>
                <a:cubicBezTo>
                  <a:pt x="1249" y="2403"/>
                  <a:pt x="1245" y="2393"/>
                  <a:pt x="1249" y="2394"/>
                </a:cubicBezTo>
                <a:cubicBezTo>
                  <a:pt x="1252" y="2398"/>
                  <a:pt x="1247" y="2404"/>
                  <a:pt x="1250" y="2408"/>
                </a:cubicBezTo>
                <a:cubicBezTo>
                  <a:pt x="1255" y="2407"/>
                  <a:pt x="1256" y="2410"/>
                  <a:pt x="1255" y="2415"/>
                </a:cubicBezTo>
                <a:cubicBezTo>
                  <a:pt x="1262" y="2417"/>
                  <a:pt x="1263" y="2412"/>
                  <a:pt x="1266" y="2411"/>
                </a:cubicBezTo>
                <a:cubicBezTo>
                  <a:pt x="1267" y="2416"/>
                  <a:pt x="1264" y="2417"/>
                  <a:pt x="1263" y="2420"/>
                </a:cubicBezTo>
                <a:cubicBezTo>
                  <a:pt x="1271" y="2424"/>
                  <a:pt x="1274" y="2434"/>
                  <a:pt x="1282" y="2438"/>
                </a:cubicBezTo>
                <a:cubicBezTo>
                  <a:pt x="1282" y="2434"/>
                  <a:pt x="1277" y="2435"/>
                  <a:pt x="1279" y="2429"/>
                </a:cubicBezTo>
                <a:cubicBezTo>
                  <a:pt x="1286" y="2428"/>
                  <a:pt x="1279" y="2418"/>
                  <a:pt x="1281" y="2412"/>
                </a:cubicBezTo>
                <a:cubicBezTo>
                  <a:pt x="1284" y="2412"/>
                  <a:pt x="1289" y="2410"/>
                  <a:pt x="1290" y="2413"/>
                </a:cubicBezTo>
                <a:cubicBezTo>
                  <a:pt x="1290" y="2421"/>
                  <a:pt x="1294" y="2425"/>
                  <a:pt x="1295" y="2432"/>
                </a:cubicBezTo>
                <a:cubicBezTo>
                  <a:pt x="1298" y="2432"/>
                  <a:pt x="1301" y="2432"/>
                  <a:pt x="1303" y="2432"/>
                </a:cubicBezTo>
                <a:cubicBezTo>
                  <a:pt x="1305" y="2428"/>
                  <a:pt x="1305" y="2425"/>
                  <a:pt x="1307" y="2423"/>
                </a:cubicBezTo>
                <a:cubicBezTo>
                  <a:pt x="1310" y="2426"/>
                  <a:pt x="1311" y="2430"/>
                  <a:pt x="1311" y="2435"/>
                </a:cubicBezTo>
                <a:cubicBezTo>
                  <a:pt x="1318" y="2432"/>
                  <a:pt x="1314" y="2423"/>
                  <a:pt x="1319" y="2421"/>
                </a:cubicBezTo>
                <a:cubicBezTo>
                  <a:pt x="1316" y="2420"/>
                  <a:pt x="1312" y="2422"/>
                  <a:pt x="1312" y="2419"/>
                </a:cubicBezTo>
                <a:cubicBezTo>
                  <a:pt x="1314" y="2419"/>
                  <a:pt x="1313" y="2417"/>
                  <a:pt x="1316" y="2417"/>
                </a:cubicBezTo>
                <a:cubicBezTo>
                  <a:pt x="1322" y="2422"/>
                  <a:pt x="1329" y="2412"/>
                  <a:pt x="1335" y="2421"/>
                </a:cubicBezTo>
                <a:cubicBezTo>
                  <a:pt x="1333" y="2421"/>
                  <a:pt x="1330" y="2419"/>
                  <a:pt x="1330" y="2422"/>
                </a:cubicBezTo>
                <a:cubicBezTo>
                  <a:pt x="1335" y="2423"/>
                  <a:pt x="1332" y="2426"/>
                  <a:pt x="1336" y="2428"/>
                </a:cubicBezTo>
                <a:cubicBezTo>
                  <a:pt x="1339" y="2425"/>
                  <a:pt x="1339" y="2420"/>
                  <a:pt x="1344" y="2418"/>
                </a:cubicBezTo>
                <a:cubicBezTo>
                  <a:pt x="1344" y="2423"/>
                  <a:pt x="1353" y="2421"/>
                  <a:pt x="1349" y="2426"/>
                </a:cubicBezTo>
                <a:cubicBezTo>
                  <a:pt x="1354" y="2427"/>
                  <a:pt x="1362" y="2425"/>
                  <a:pt x="1363" y="2430"/>
                </a:cubicBezTo>
                <a:cubicBezTo>
                  <a:pt x="1361" y="2430"/>
                  <a:pt x="1357" y="2428"/>
                  <a:pt x="1357" y="2431"/>
                </a:cubicBezTo>
                <a:cubicBezTo>
                  <a:pt x="1361" y="2434"/>
                  <a:pt x="1370" y="2433"/>
                  <a:pt x="1376" y="2433"/>
                </a:cubicBezTo>
                <a:cubicBezTo>
                  <a:pt x="1378" y="2428"/>
                  <a:pt x="1385" y="2427"/>
                  <a:pt x="1383" y="2421"/>
                </a:cubicBezTo>
                <a:cubicBezTo>
                  <a:pt x="1384" y="2426"/>
                  <a:pt x="1386" y="2431"/>
                  <a:pt x="1388" y="2435"/>
                </a:cubicBezTo>
                <a:cubicBezTo>
                  <a:pt x="1391" y="2434"/>
                  <a:pt x="1397" y="2432"/>
                  <a:pt x="1400" y="2434"/>
                </a:cubicBezTo>
                <a:lnTo>
                  <a:pt x="1400" y="2461"/>
                </a:lnTo>
                <a:lnTo>
                  <a:pt x="1392" y="2461"/>
                </a:lnTo>
                <a:cubicBezTo>
                  <a:pt x="1391" y="2463"/>
                  <a:pt x="1392" y="2465"/>
                  <a:pt x="1390" y="2465"/>
                </a:cubicBezTo>
                <a:cubicBezTo>
                  <a:pt x="1388" y="2465"/>
                  <a:pt x="1386" y="2465"/>
                  <a:pt x="1383" y="2465"/>
                </a:cubicBezTo>
                <a:cubicBezTo>
                  <a:pt x="1384" y="2459"/>
                  <a:pt x="1381" y="2457"/>
                  <a:pt x="1379" y="2454"/>
                </a:cubicBezTo>
                <a:cubicBezTo>
                  <a:pt x="1376" y="2452"/>
                  <a:pt x="1379" y="2457"/>
                  <a:pt x="1375" y="2456"/>
                </a:cubicBezTo>
                <a:cubicBezTo>
                  <a:pt x="1377" y="2450"/>
                  <a:pt x="1370" y="2453"/>
                  <a:pt x="1367" y="2453"/>
                </a:cubicBezTo>
                <a:cubicBezTo>
                  <a:pt x="1367" y="2450"/>
                  <a:pt x="1369" y="2446"/>
                  <a:pt x="1365" y="2447"/>
                </a:cubicBezTo>
                <a:cubicBezTo>
                  <a:pt x="1362" y="2450"/>
                  <a:pt x="1368" y="2451"/>
                  <a:pt x="1367" y="2455"/>
                </a:cubicBezTo>
                <a:cubicBezTo>
                  <a:pt x="1367" y="2456"/>
                  <a:pt x="1366" y="2456"/>
                  <a:pt x="1366" y="2458"/>
                </a:cubicBezTo>
                <a:cubicBezTo>
                  <a:pt x="1367" y="2471"/>
                  <a:pt x="1366" y="2457"/>
                  <a:pt x="1369" y="2456"/>
                </a:cubicBezTo>
                <a:cubicBezTo>
                  <a:pt x="1370" y="2461"/>
                  <a:pt x="1370" y="2465"/>
                  <a:pt x="1368" y="2470"/>
                </a:cubicBezTo>
                <a:cubicBezTo>
                  <a:pt x="1367" y="2466"/>
                  <a:pt x="1366" y="2467"/>
                  <a:pt x="1362" y="2468"/>
                </a:cubicBezTo>
                <a:cubicBezTo>
                  <a:pt x="1361" y="2465"/>
                  <a:pt x="1358" y="2465"/>
                  <a:pt x="1359" y="2461"/>
                </a:cubicBezTo>
                <a:cubicBezTo>
                  <a:pt x="1351" y="2459"/>
                  <a:pt x="1349" y="2464"/>
                  <a:pt x="1343" y="2464"/>
                </a:cubicBezTo>
                <a:cubicBezTo>
                  <a:pt x="1342" y="2466"/>
                  <a:pt x="1344" y="2471"/>
                  <a:pt x="1342" y="2471"/>
                </a:cubicBezTo>
                <a:cubicBezTo>
                  <a:pt x="1333" y="2469"/>
                  <a:pt x="1343" y="2458"/>
                  <a:pt x="1341" y="2456"/>
                </a:cubicBezTo>
                <a:cubicBezTo>
                  <a:pt x="1335" y="2462"/>
                  <a:pt x="1326" y="2480"/>
                  <a:pt x="1319" y="2464"/>
                </a:cubicBezTo>
                <a:cubicBezTo>
                  <a:pt x="1316" y="2465"/>
                  <a:pt x="1316" y="2463"/>
                  <a:pt x="1313" y="2463"/>
                </a:cubicBezTo>
                <a:cubicBezTo>
                  <a:pt x="1312" y="2468"/>
                  <a:pt x="1318" y="2470"/>
                  <a:pt x="1314" y="2473"/>
                </a:cubicBezTo>
                <a:cubicBezTo>
                  <a:pt x="1311" y="2471"/>
                  <a:pt x="1313" y="2463"/>
                  <a:pt x="1306" y="2464"/>
                </a:cubicBezTo>
                <a:cubicBezTo>
                  <a:pt x="1306" y="2468"/>
                  <a:pt x="1310" y="2466"/>
                  <a:pt x="1310" y="2470"/>
                </a:cubicBezTo>
                <a:cubicBezTo>
                  <a:pt x="1307" y="2472"/>
                  <a:pt x="1303" y="2469"/>
                  <a:pt x="1301" y="2467"/>
                </a:cubicBezTo>
                <a:cubicBezTo>
                  <a:pt x="1298" y="2472"/>
                  <a:pt x="1296" y="2477"/>
                  <a:pt x="1293" y="2481"/>
                </a:cubicBezTo>
                <a:cubicBezTo>
                  <a:pt x="1292" y="2477"/>
                  <a:pt x="1290" y="2474"/>
                  <a:pt x="1289" y="2469"/>
                </a:cubicBezTo>
                <a:cubicBezTo>
                  <a:pt x="1286" y="2470"/>
                  <a:pt x="1282" y="2471"/>
                  <a:pt x="1278" y="2470"/>
                </a:cubicBezTo>
                <a:cubicBezTo>
                  <a:pt x="1277" y="2468"/>
                  <a:pt x="1274" y="2468"/>
                  <a:pt x="1275" y="2464"/>
                </a:cubicBezTo>
                <a:cubicBezTo>
                  <a:pt x="1273" y="2464"/>
                  <a:pt x="1272" y="2464"/>
                  <a:pt x="1270" y="2464"/>
                </a:cubicBezTo>
                <a:cubicBezTo>
                  <a:pt x="1269" y="2469"/>
                  <a:pt x="1273" y="2467"/>
                  <a:pt x="1272" y="2472"/>
                </a:cubicBezTo>
                <a:cubicBezTo>
                  <a:pt x="1266" y="2475"/>
                  <a:pt x="1270" y="2466"/>
                  <a:pt x="1264" y="2468"/>
                </a:cubicBezTo>
                <a:cubicBezTo>
                  <a:pt x="1264" y="2471"/>
                  <a:pt x="1265" y="2476"/>
                  <a:pt x="1262" y="2476"/>
                </a:cubicBezTo>
                <a:cubicBezTo>
                  <a:pt x="1261" y="2469"/>
                  <a:pt x="1255" y="2467"/>
                  <a:pt x="1254" y="2460"/>
                </a:cubicBezTo>
                <a:cubicBezTo>
                  <a:pt x="1250" y="2459"/>
                  <a:pt x="1249" y="2461"/>
                  <a:pt x="1249" y="2463"/>
                </a:cubicBezTo>
                <a:cubicBezTo>
                  <a:pt x="1250" y="2464"/>
                  <a:pt x="1253" y="2463"/>
                  <a:pt x="1253" y="2465"/>
                </a:cubicBezTo>
                <a:cubicBezTo>
                  <a:pt x="1247" y="2468"/>
                  <a:pt x="1251" y="2476"/>
                  <a:pt x="1250" y="2481"/>
                </a:cubicBezTo>
                <a:cubicBezTo>
                  <a:pt x="1246" y="2482"/>
                  <a:pt x="1248" y="2478"/>
                  <a:pt x="1246" y="2478"/>
                </a:cubicBezTo>
                <a:cubicBezTo>
                  <a:pt x="1246" y="2482"/>
                  <a:pt x="1241" y="2482"/>
                  <a:pt x="1238" y="2483"/>
                </a:cubicBezTo>
                <a:cubicBezTo>
                  <a:pt x="1239" y="2474"/>
                  <a:pt x="1234" y="2472"/>
                  <a:pt x="1236" y="2463"/>
                </a:cubicBezTo>
                <a:cubicBezTo>
                  <a:pt x="1231" y="2462"/>
                  <a:pt x="1236" y="2472"/>
                  <a:pt x="1232" y="2471"/>
                </a:cubicBezTo>
                <a:cubicBezTo>
                  <a:pt x="1230" y="2470"/>
                  <a:pt x="1231" y="2466"/>
                  <a:pt x="1231" y="2463"/>
                </a:cubicBezTo>
                <a:cubicBezTo>
                  <a:pt x="1229" y="2463"/>
                  <a:pt x="1228" y="2461"/>
                  <a:pt x="1226" y="2461"/>
                </a:cubicBezTo>
                <a:cubicBezTo>
                  <a:pt x="1224" y="2465"/>
                  <a:pt x="1230" y="2461"/>
                  <a:pt x="1230" y="2464"/>
                </a:cubicBezTo>
                <a:cubicBezTo>
                  <a:pt x="1229" y="2466"/>
                  <a:pt x="1231" y="2470"/>
                  <a:pt x="1229" y="2470"/>
                </a:cubicBezTo>
                <a:cubicBezTo>
                  <a:pt x="1227" y="2468"/>
                  <a:pt x="1227" y="2465"/>
                  <a:pt x="1226" y="2464"/>
                </a:cubicBezTo>
                <a:cubicBezTo>
                  <a:pt x="1224" y="2469"/>
                  <a:pt x="1226" y="2472"/>
                  <a:pt x="1221" y="2475"/>
                </a:cubicBezTo>
                <a:cubicBezTo>
                  <a:pt x="1219" y="2473"/>
                  <a:pt x="1216" y="2473"/>
                  <a:pt x="1213" y="2475"/>
                </a:cubicBezTo>
                <a:cubicBezTo>
                  <a:pt x="1214" y="2471"/>
                  <a:pt x="1210" y="2471"/>
                  <a:pt x="1208" y="2470"/>
                </a:cubicBezTo>
                <a:cubicBezTo>
                  <a:pt x="1209" y="2473"/>
                  <a:pt x="1212" y="2473"/>
                  <a:pt x="1211" y="2477"/>
                </a:cubicBezTo>
                <a:cubicBezTo>
                  <a:pt x="1204" y="2482"/>
                  <a:pt x="1200" y="2469"/>
                  <a:pt x="1196" y="2474"/>
                </a:cubicBezTo>
                <a:cubicBezTo>
                  <a:pt x="1194" y="2470"/>
                  <a:pt x="1193" y="2468"/>
                  <a:pt x="1187" y="2470"/>
                </a:cubicBezTo>
                <a:cubicBezTo>
                  <a:pt x="1185" y="2468"/>
                  <a:pt x="1186" y="2462"/>
                  <a:pt x="1182" y="2462"/>
                </a:cubicBezTo>
                <a:cubicBezTo>
                  <a:pt x="1181" y="2465"/>
                  <a:pt x="1177" y="2464"/>
                  <a:pt x="1173" y="2464"/>
                </a:cubicBezTo>
                <a:cubicBezTo>
                  <a:pt x="1172" y="2467"/>
                  <a:pt x="1174" y="2473"/>
                  <a:pt x="1172" y="2474"/>
                </a:cubicBezTo>
                <a:cubicBezTo>
                  <a:pt x="1170" y="2470"/>
                  <a:pt x="1167" y="2468"/>
                  <a:pt x="1167" y="2464"/>
                </a:cubicBezTo>
                <a:cubicBezTo>
                  <a:pt x="1167" y="2462"/>
                  <a:pt x="1170" y="2463"/>
                  <a:pt x="1170" y="2462"/>
                </a:cubicBezTo>
                <a:cubicBezTo>
                  <a:pt x="1169" y="2460"/>
                  <a:pt x="1167" y="2458"/>
                  <a:pt x="1165" y="2457"/>
                </a:cubicBezTo>
                <a:lnTo>
                  <a:pt x="1165" y="2465"/>
                </a:lnTo>
                <a:cubicBezTo>
                  <a:pt x="1161" y="2466"/>
                  <a:pt x="1160" y="2469"/>
                  <a:pt x="1157" y="2471"/>
                </a:cubicBezTo>
                <a:cubicBezTo>
                  <a:pt x="1157" y="2465"/>
                  <a:pt x="1153" y="2464"/>
                  <a:pt x="1154" y="2458"/>
                </a:cubicBezTo>
                <a:cubicBezTo>
                  <a:pt x="1150" y="2458"/>
                  <a:pt x="1151" y="2463"/>
                  <a:pt x="1148" y="2464"/>
                </a:cubicBezTo>
                <a:cubicBezTo>
                  <a:pt x="1146" y="2462"/>
                  <a:pt x="1143" y="2461"/>
                  <a:pt x="1141" y="2462"/>
                </a:cubicBezTo>
                <a:cubicBezTo>
                  <a:pt x="1137" y="2454"/>
                  <a:pt x="1138" y="2454"/>
                  <a:pt x="1139" y="2445"/>
                </a:cubicBezTo>
                <a:cubicBezTo>
                  <a:pt x="1132" y="2444"/>
                  <a:pt x="1124" y="2444"/>
                  <a:pt x="1122" y="2439"/>
                </a:cubicBezTo>
                <a:cubicBezTo>
                  <a:pt x="1124" y="2437"/>
                  <a:pt x="1129" y="2438"/>
                  <a:pt x="1133" y="2438"/>
                </a:cubicBezTo>
                <a:cubicBezTo>
                  <a:pt x="1128" y="2434"/>
                  <a:pt x="1136" y="2430"/>
                  <a:pt x="1132" y="2425"/>
                </a:cubicBezTo>
                <a:cubicBezTo>
                  <a:pt x="1128" y="2427"/>
                  <a:pt x="1128" y="2433"/>
                  <a:pt x="1125" y="2436"/>
                </a:cubicBezTo>
                <a:cubicBezTo>
                  <a:pt x="1123" y="2433"/>
                  <a:pt x="1124" y="2428"/>
                  <a:pt x="1120" y="2427"/>
                </a:cubicBezTo>
                <a:cubicBezTo>
                  <a:pt x="1120" y="2433"/>
                  <a:pt x="1117" y="2436"/>
                  <a:pt x="1121" y="2440"/>
                </a:cubicBezTo>
                <a:cubicBezTo>
                  <a:pt x="1117" y="2443"/>
                  <a:pt x="1111" y="2441"/>
                  <a:pt x="1109" y="2448"/>
                </a:cubicBezTo>
                <a:cubicBezTo>
                  <a:pt x="1111" y="2447"/>
                  <a:pt x="1112" y="2448"/>
                  <a:pt x="1112" y="2450"/>
                </a:cubicBezTo>
                <a:cubicBezTo>
                  <a:pt x="1111" y="2450"/>
                  <a:pt x="1110" y="2451"/>
                  <a:pt x="1108" y="2451"/>
                </a:cubicBezTo>
                <a:cubicBezTo>
                  <a:pt x="1110" y="2446"/>
                  <a:pt x="1107" y="2445"/>
                  <a:pt x="1104" y="2443"/>
                </a:cubicBezTo>
                <a:cubicBezTo>
                  <a:pt x="1104" y="2440"/>
                  <a:pt x="1106" y="2439"/>
                  <a:pt x="1105" y="2436"/>
                </a:cubicBezTo>
                <a:cubicBezTo>
                  <a:pt x="1100" y="2437"/>
                  <a:pt x="1103" y="2429"/>
                  <a:pt x="1098" y="2430"/>
                </a:cubicBezTo>
                <a:cubicBezTo>
                  <a:pt x="1097" y="2437"/>
                  <a:pt x="1101" y="2437"/>
                  <a:pt x="1100" y="2444"/>
                </a:cubicBezTo>
                <a:cubicBezTo>
                  <a:pt x="1098" y="2444"/>
                  <a:pt x="1098" y="2442"/>
                  <a:pt x="1095" y="2442"/>
                </a:cubicBezTo>
                <a:cubicBezTo>
                  <a:pt x="1094" y="2446"/>
                  <a:pt x="1093" y="2450"/>
                  <a:pt x="1091" y="2453"/>
                </a:cubicBezTo>
                <a:cubicBezTo>
                  <a:pt x="1084" y="2453"/>
                  <a:pt x="1084" y="2460"/>
                  <a:pt x="1079" y="2462"/>
                </a:cubicBezTo>
                <a:cubicBezTo>
                  <a:pt x="1079" y="2458"/>
                  <a:pt x="1074" y="2459"/>
                  <a:pt x="1076" y="2453"/>
                </a:cubicBezTo>
                <a:cubicBezTo>
                  <a:pt x="1071" y="2452"/>
                  <a:pt x="1072" y="2457"/>
                  <a:pt x="1068" y="2456"/>
                </a:cubicBezTo>
                <a:cubicBezTo>
                  <a:pt x="1065" y="2456"/>
                  <a:pt x="1064" y="2453"/>
                  <a:pt x="1063" y="2451"/>
                </a:cubicBezTo>
                <a:cubicBezTo>
                  <a:pt x="1062" y="2454"/>
                  <a:pt x="1059" y="2454"/>
                  <a:pt x="1059" y="2458"/>
                </a:cubicBezTo>
                <a:cubicBezTo>
                  <a:pt x="1049" y="2454"/>
                  <a:pt x="1047" y="2443"/>
                  <a:pt x="1040" y="2438"/>
                </a:cubicBezTo>
                <a:cubicBezTo>
                  <a:pt x="1038" y="2439"/>
                  <a:pt x="1039" y="2443"/>
                  <a:pt x="1038" y="2445"/>
                </a:cubicBezTo>
                <a:cubicBezTo>
                  <a:pt x="1040" y="2445"/>
                  <a:pt x="1044" y="2443"/>
                  <a:pt x="1044" y="2446"/>
                </a:cubicBezTo>
                <a:cubicBezTo>
                  <a:pt x="1039" y="2446"/>
                  <a:pt x="1041" y="2452"/>
                  <a:pt x="1040" y="2454"/>
                </a:cubicBezTo>
                <a:cubicBezTo>
                  <a:pt x="1038" y="2454"/>
                  <a:pt x="1039" y="2450"/>
                  <a:pt x="1039" y="2448"/>
                </a:cubicBezTo>
                <a:cubicBezTo>
                  <a:pt x="1035" y="2445"/>
                  <a:pt x="1031" y="2446"/>
                  <a:pt x="1028" y="2449"/>
                </a:cubicBezTo>
                <a:cubicBezTo>
                  <a:pt x="1029" y="2449"/>
                  <a:pt x="1033" y="2447"/>
                  <a:pt x="1033" y="2450"/>
                </a:cubicBezTo>
                <a:cubicBezTo>
                  <a:pt x="1031" y="2451"/>
                  <a:pt x="1028" y="2451"/>
                  <a:pt x="1026" y="2451"/>
                </a:cubicBezTo>
                <a:cubicBezTo>
                  <a:pt x="1024" y="2454"/>
                  <a:pt x="1029" y="2452"/>
                  <a:pt x="1028" y="2455"/>
                </a:cubicBezTo>
                <a:cubicBezTo>
                  <a:pt x="1025" y="2453"/>
                  <a:pt x="1018" y="2454"/>
                  <a:pt x="1020" y="2446"/>
                </a:cubicBezTo>
                <a:cubicBezTo>
                  <a:pt x="1015" y="2447"/>
                  <a:pt x="1014" y="2445"/>
                  <a:pt x="1012" y="2444"/>
                </a:cubicBezTo>
                <a:cubicBezTo>
                  <a:pt x="1011" y="2446"/>
                  <a:pt x="1013" y="2451"/>
                  <a:pt x="1010" y="2450"/>
                </a:cubicBezTo>
                <a:cubicBezTo>
                  <a:pt x="1010" y="2443"/>
                  <a:pt x="1013" y="2438"/>
                  <a:pt x="1018" y="2442"/>
                </a:cubicBezTo>
                <a:cubicBezTo>
                  <a:pt x="1019" y="2440"/>
                  <a:pt x="1019" y="2437"/>
                  <a:pt x="1018" y="2435"/>
                </a:cubicBezTo>
                <a:cubicBezTo>
                  <a:pt x="1015" y="2435"/>
                  <a:pt x="1014" y="2440"/>
                  <a:pt x="1013" y="2435"/>
                </a:cubicBezTo>
                <a:cubicBezTo>
                  <a:pt x="1017" y="2435"/>
                  <a:pt x="1016" y="2427"/>
                  <a:pt x="1015" y="2424"/>
                </a:cubicBezTo>
                <a:cubicBezTo>
                  <a:pt x="1012" y="2423"/>
                  <a:pt x="1012" y="2426"/>
                  <a:pt x="1011" y="2427"/>
                </a:cubicBezTo>
                <a:cubicBezTo>
                  <a:pt x="1011" y="2424"/>
                  <a:pt x="1006" y="2419"/>
                  <a:pt x="1010" y="2417"/>
                </a:cubicBezTo>
                <a:cubicBezTo>
                  <a:pt x="1004" y="2416"/>
                  <a:pt x="1008" y="2405"/>
                  <a:pt x="1003" y="2405"/>
                </a:cubicBezTo>
                <a:cubicBezTo>
                  <a:pt x="999" y="2408"/>
                  <a:pt x="1006" y="2410"/>
                  <a:pt x="1003" y="2412"/>
                </a:cubicBezTo>
                <a:cubicBezTo>
                  <a:pt x="1002" y="2410"/>
                  <a:pt x="1000" y="2410"/>
                  <a:pt x="999" y="2408"/>
                </a:cubicBezTo>
                <a:cubicBezTo>
                  <a:pt x="997" y="2403"/>
                  <a:pt x="1000" y="2400"/>
                  <a:pt x="996" y="2397"/>
                </a:cubicBezTo>
                <a:cubicBezTo>
                  <a:pt x="996" y="2399"/>
                  <a:pt x="996" y="2401"/>
                  <a:pt x="994" y="2401"/>
                </a:cubicBezTo>
                <a:cubicBezTo>
                  <a:pt x="995" y="2395"/>
                  <a:pt x="987" y="2397"/>
                  <a:pt x="987" y="2395"/>
                </a:cubicBezTo>
                <a:cubicBezTo>
                  <a:pt x="986" y="2385"/>
                  <a:pt x="987" y="2374"/>
                  <a:pt x="990" y="2364"/>
                </a:cubicBezTo>
                <a:cubicBezTo>
                  <a:pt x="987" y="2362"/>
                  <a:pt x="980" y="2362"/>
                  <a:pt x="980" y="2366"/>
                </a:cubicBezTo>
                <a:cubicBezTo>
                  <a:pt x="982" y="2366"/>
                  <a:pt x="987" y="2364"/>
                  <a:pt x="988" y="2367"/>
                </a:cubicBezTo>
                <a:cubicBezTo>
                  <a:pt x="984" y="2370"/>
                  <a:pt x="980" y="2370"/>
                  <a:pt x="976" y="2369"/>
                </a:cubicBezTo>
                <a:cubicBezTo>
                  <a:pt x="974" y="2371"/>
                  <a:pt x="974" y="2374"/>
                  <a:pt x="971" y="2374"/>
                </a:cubicBezTo>
                <a:cubicBezTo>
                  <a:pt x="971" y="2373"/>
                  <a:pt x="972" y="2371"/>
                  <a:pt x="970" y="2371"/>
                </a:cubicBezTo>
                <a:cubicBezTo>
                  <a:pt x="965" y="2377"/>
                  <a:pt x="976" y="2382"/>
                  <a:pt x="970" y="2388"/>
                </a:cubicBezTo>
                <a:cubicBezTo>
                  <a:pt x="959" y="2385"/>
                  <a:pt x="944" y="2402"/>
                  <a:pt x="928" y="2393"/>
                </a:cubicBezTo>
                <a:lnTo>
                  <a:pt x="928" y="2400"/>
                </a:lnTo>
                <a:cubicBezTo>
                  <a:pt x="931" y="2399"/>
                  <a:pt x="931" y="2402"/>
                  <a:pt x="931" y="2405"/>
                </a:cubicBezTo>
                <a:cubicBezTo>
                  <a:pt x="928" y="2405"/>
                  <a:pt x="926" y="2405"/>
                  <a:pt x="923" y="2405"/>
                </a:cubicBezTo>
                <a:cubicBezTo>
                  <a:pt x="922" y="2409"/>
                  <a:pt x="925" y="2417"/>
                  <a:pt x="921" y="2418"/>
                </a:cubicBezTo>
                <a:cubicBezTo>
                  <a:pt x="923" y="2424"/>
                  <a:pt x="922" y="2429"/>
                  <a:pt x="928" y="2430"/>
                </a:cubicBezTo>
                <a:cubicBezTo>
                  <a:pt x="927" y="2433"/>
                  <a:pt x="923" y="2431"/>
                  <a:pt x="921" y="2431"/>
                </a:cubicBezTo>
                <a:cubicBezTo>
                  <a:pt x="921" y="2434"/>
                  <a:pt x="920" y="2437"/>
                  <a:pt x="919" y="2439"/>
                </a:cubicBezTo>
                <a:cubicBezTo>
                  <a:pt x="914" y="2438"/>
                  <a:pt x="911" y="2433"/>
                  <a:pt x="911" y="2428"/>
                </a:cubicBezTo>
                <a:cubicBezTo>
                  <a:pt x="910" y="2431"/>
                  <a:pt x="911" y="2424"/>
                  <a:pt x="906" y="2426"/>
                </a:cubicBezTo>
                <a:cubicBezTo>
                  <a:pt x="907" y="2430"/>
                  <a:pt x="907" y="2435"/>
                  <a:pt x="904" y="2437"/>
                </a:cubicBezTo>
                <a:cubicBezTo>
                  <a:pt x="900" y="2436"/>
                  <a:pt x="899" y="2434"/>
                  <a:pt x="895" y="2436"/>
                </a:cubicBezTo>
                <a:cubicBezTo>
                  <a:pt x="898" y="2434"/>
                  <a:pt x="896" y="2430"/>
                  <a:pt x="894" y="2428"/>
                </a:cubicBezTo>
                <a:cubicBezTo>
                  <a:pt x="891" y="2428"/>
                  <a:pt x="887" y="2430"/>
                  <a:pt x="885" y="2434"/>
                </a:cubicBezTo>
                <a:cubicBezTo>
                  <a:pt x="884" y="2437"/>
                  <a:pt x="891" y="2439"/>
                  <a:pt x="888" y="2440"/>
                </a:cubicBezTo>
                <a:cubicBezTo>
                  <a:pt x="885" y="2440"/>
                  <a:pt x="885" y="2437"/>
                  <a:pt x="882" y="2437"/>
                </a:cubicBezTo>
                <a:cubicBezTo>
                  <a:pt x="883" y="2441"/>
                  <a:pt x="879" y="2440"/>
                  <a:pt x="880" y="2444"/>
                </a:cubicBezTo>
                <a:cubicBezTo>
                  <a:pt x="882" y="2444"/>
                  <a:pt x="886" y="2443"/>
                  <a:pt x="886" y="2445"/>
                </a:cubicBezTo>
                <a:cubicBezTo>
                  <a:pt x="880" y="2443"/>
                  <a:pt x="884" y="2450"/>
                  <a:pt x="880" y="2450"/>
                </a:cubicBezTo>
                <a:cubicBezTo>
                  <a:pt x="875" y="2454"/>
                  <a:pt x="871" y="2447"/>
                  <a:pt x="874" y="2443"/>
                </a:cubicBezTo>
                <a:lnTo>
                  <a:pt x="866" y="2443"/>
                </a:lnTo>
                <a:lnTo>
                  <a:pt x="866" y="2440"/>
                </a:lnTo>
                <a:cubicBezTo>
                  <a:pt x="866" y="2435"/>
                  <a:pt x="865" y="2431"/>
                  <a:pt x="867" y="2426"/>
                </a:cubicBezTo>
                <a:lnTo>
                  <a:pt x="868" y="2423"/>
                </a:lnTo>
                <a:lnTo>
                  <a:pt x="868" y="2423"/>
                </a:lnTo>
                <a:lnTo>
                  <a:pt x="868" y="2423"/>
                </a:lnTo>
                <a:lnTo>
                  <a:pt x="868" y="2423"/>
                </a:lnTo>
                <a:lnTo>
                  <a:pt x="867" y="2423"/>
                </a:lnTo>
                <a:cubicBezTo>
                  <a:pt x="865" y="2422"/>
                  <a:pt x="865" y="2417"/>
                  <a:pt x="862" y="2416"/>
                </a:cubicBezTo>
                <a:cubicBezTo>
                  <a:pt x="862" y="2420"/>
                  <a:pt x="862" y="2424"/>
                  <a:pt x="858" y="2423"/>
                </a:cubicBezTo>
                <a:cubicBezTo>
                  <a:pt x="861" y="2429"/>
                  <a:pt x="856" y="2433"/>
                  <a:pt x="854" y="2436"/>
                </a:cubicBezTo>
                <a:cubicBezTo>
                  <a:pt x="855" y="2440"/>
                  <a:pt x="861" y="2433"/>
                  <a:pt x="862" y="2438"/>
                </a:cubicBezTo>
                <a:cubicBezTo>
                  <a:pt x="862" y="2441"/>
                  <a:pt x="858" y="2439"/>
                  <a:pt x="859" y="2443"/>
                </a:cubicBezTo>
                <a:cubicBezTo>
                  <a:pt x="860" y="2443"/>
                  <a:pt x="861" y="2443"/>
                  <a:pt x="861" y="2445"/>
                </a:cubicBezTo>
                <a:cubicBezTo>
                  <a:pt x="860" y="2445"/>
                  <a:pt x="859" y="2445"/>
                  <a:pt x="859" y="2446"/>
                </a:cubicBezTo>
                <a:cubicBezTo>
                  <a:pt x="861" y="2446"/>
                  <a:pt x="863" y="2446"/>
                  <a:pt x="865" y="2446"/>
                </a:cubicBezTo>
                <a:lnTo>
                  <a:pt x="866" y="2443"/>
                </a:lnTo>
                <a:lnTo>
                  <a:pt x="866" y="2445"/>
                </a:lnTo>
                <a:cubicBezTo>
                  <a:pt x="866" y="2449"/>
                  <a:pt x="862" y="2450"/>
                  <a:pt x="859" y="2451"/>
                </a:cubicBezTo>
                <a:cubicBezTo>
                  <a:pt x="858" y="2450"/>
                  <a:pt x="855" y="2449"/>
                  <a:pt x="853" y="2448"/>
                </a:cubicBezTo>
                <a:cubicBezTo>
                  <a:pt x="851" y="2450"/>
                  <a:pt x="849" y="2451"/>
                  <a:pt x="847" y="2453"/>
                </a:cubicBezTo>
                <a:cubicBezTo>
                  <a:pt x="867" y="2461"/>
                  <a:pt x="889" y="2463"/>
                  <a:pt x="911" y="2467"/>
                </a:cubicBezTo>
                <a:cubicBezTo>
                  <a:pt x="920" y="2481"/>
                  <a:pt x="902" y="2481"/>
                  <a:pt x="892" y="2479"/>
                </a:cubicBezTo>
                <a:cubicBezTo>
                  <a:pt x="891" y="2486"/>
                  <a:pt x="898" y="2484"/>
                  <a:pt x="899" y="2488"/>
                </a:cubicBezTo>
                <a:cubicBezTo>
                  <a:pt x="898" y="2491"/>
                  <a:pt x="897" y="2493"/>
                  <a:pt x="896" y="2495"/>
                </a:cubicBezTo>
                <a:cubicBezTo>
                  <a:pt x="896" y="2492"/>
                  <a:pt x="895" y="2491"/>
                  <a:pt x="893" y="2490"/>
                </a:cubicBezTo>
                <a:cubicBezTo>
                  <a:pt x="893" y="2491"/>
                  <a:pt x="894" y="2492"/>
                  <a:pt x="894" y="2494"/>
                </a:cubicBezTo>
                <a:lnTo>
                  <a:pt x="895" y="2495"/>
                </a:lnTo>
                <a:lnTo>
                  <a:pt x="894" y="2496"/>
                </a:lnTo>
                <a:cubicBezTo>
                  <a:pt x="894" y="2497"/>
                  <a:pt x="895" y="2498"/>
                  <a:pt x="895" y="2498"/>
                </a:cubicBezTo>
                <a:lnTo>
                  <a:pt x="896" y="2498"/>
                </a:lnTo>
                <a:lnTo>
                  <a:pt x="896" y="2499"/>
                </a:lnTo>
                <a:cubicBezTo>
                  <a:pt x="895" y="2501"/>
                  <a:pt x="896" y="2503"/>
                  <a:pt x="897" y="2504"/>
                </a:cubicBezTo>
                <a:lnTo>
                  <a:pt x="897" y="2501"/>
                </a:lnTo>
                <a:cubicBezTo>
                  <a:pt x="898" y="2502"/>
                  <a:pt x="898" y="2503"/>
                  <a:pt x="898" y="2504"/>
                </a:cubicBezTo>
                <a:cubicBezTo>
                  <a:pt x="895" y="2505"/>
                  <a:pt x="897" y="2501"/>
                  <a:pt x="894" y="2501"/>
                </a:cubicBezTo>
                <a:cubicBezTo>
                  <a:pt x="892" y="2503"/>
                  <a:pt x="894" y="2505"/>
                  <a:pt x="895" y="2507"/>
                </a:cubicBezTo>
                <a:cubicBezTo>
                  <a:pt x="890" y="2514"/>
                  <a:pt x="886" y="2504"/>
                  <a:pt x="886" y="2503"/>
                </a:cubicBezTo>
                <a:cubicBezTo>
                  <a:pt x="887" y="2506"/>
                  <a:pt x="885" y="2512"/>
                  <a:pt x="886" y="2512"/>
                </a:cubicBezTo>
                <a:cubicBezTo>
                  <a:pt x="885" y="2511"/>
                  <a:pt x="891" y="2511"/>
                  <a:pt x="890" y="2512"/>
                </a:cubicBezTo>
                <a:cubicBezTo>
                  <a:pt x="890" y="2517"/>
                  <a:pt x="887" y="2517"/>
                  <a:pt x="883" y="2517"/>
                </a:cubicBezTo>
                <a:cubicBezTo>
                  <a:pt x="884" y="2510"/>
                  <a:pt x="872" y="2510"/>
                  <a:pt x="878" y="2506"/>
                </a:cubicBezTo>
                <a:lnTo>
                  <a:pt x="878" y="2509"/>
                </a:lnTo>
                <a:cubicBezTo>
                  <a:pt x="882" y="2509"/>
                  <a:pt x="882" y="2504"/>
                  <a:pt x="885" y="2503"/>
                </a:cubicBezTo>
                <a:cubicBezTo>
                  <a:pt x="883" y="2503"/>
                  <a:pt x="882" y="2502"/>
                  <a:pt x="882" y="2499"/>
                </a:cubicBezTo>
                <a:cubicBezTo>
                  <a:pt x="884" y="2497"/>
                  <a:pt x="885" y="2500"/>
                  <a:pt x="888" y="2499"/>
                </a:cubicBezTo>
                <a:cubicBezTo>
                  <a:pt x="889" y="2497"/>
                  <a:pt x="887" y="2497"/>
                  <a:pt x="887" y="2495"/>
                </a:cubicBezTo>
                <a:cubicBezTo>
                  <a:pt x="884" y="2497"/>
                  <a:pt x="881" y="2497"/>
                  <a:pt x="879" y="2492"/>
                </a:cubicBezTo>
                <a:cubicBezTo>
                  <a:pt x="884" y="2491"/>
                  <a:pt x="882" y="2496"/>
                  <a:pt x="886" y="2495"/>
                </a:cubicBezTo>
                <a:cubicBezTo>
                  <a:pt x="885" y="2492"/>
                  <a:pt x="884" y="2488"/>
                  <a:pt x="886" y="2486"/>
                </a:cubicBezTo>
                <a:cubicBezTo>
                  <a:pt x="883" y="2487"/>
                  <a:pt x="879" y="2483"/>
                  <a:pt x="877" y="2486"/>
                </a:cubicBezTo>
                <a:cubicBezTo>
                  <a:pt x="879" y="2498"/>
                  <a:pt x="870" y="2515"/>
                  <a:pt x="876" y="2523"/>
                </a:cubicBezTo>
                <a:cubicBezTo>
                  <a:pt x="873" y="2522"/>
                  <a:pt x="873" y="2525"/>
                  <a:pt x="870" y="2524"/>
                </a:cubicBezTo>
                <a:cubicBezTo>
                  <a:pt x="867" y="2519"/>
                  <a:pt x="870" y="2516"/>
                  <a:pt x="872" y="2511"/>
                </a:cubicBezTo>
                <a:cubicBezTo>
                  <a:pt x="870" y="2510"/>
                  <a:pt x="869" y="2509"/>
                  <a:pt x="867" y="2510"/>
                </a:cubicBezTo>
                <a:cubicBezTo>
                  <a:pt x="864" y="2504"/>
                  <a:pt x="863" y="2497"/>
                  <a:pt x="864" y="2491"/>
                </a:cubicBezTo>
                <a:cubicBezTo>
                  <a:pt x="867" y="2488"/>
                  <a:pt x="874" y="2490"/>
                  <a:pt x="875" y="2485"/>
                </a:cubicBezTo>
                <a:cubicBezTo>
                  <a:pt x="862" y="2482"/>
                  <a:pt x="858" y="2489"/>
                  <a:pt x="852" y="2493"/>
                </a:cubicBezTo>
                <a:cubicBezTo>
                  <a:pt x="849" y="2490"/>
                  <a:pt x="851" y="2484"/>
                  <a:pt x="846" y="2483"/>
                </a:cubicBezTo>
                <a:cubicBezTo>
                  <a:pt x="850" y="2485"/>
                  <a:pt x="846" y="2496"/>
                  <a:pt x="843" y="2490"/>
                </a:cubicBezTo>
                <a:cubicBezTo>
                  <a:pt x="844" y="2490"/>
                  <a:pt x="846" y="2490"/>
                  <a:pt x="846" y="2489"/>
                </a:cubicBezTo>
                <a:cubicBezTo>
                  <a:pt x="840" y="2485"/>
                  <a:pt x="836" y="2491"/>
                  <a:pt x="839" y="2497"/>
                </a:cubicBezTo>
                <a:cubicBezTo>
                  <a:pt x="828" y="2500"/>
                  <a:pt x="836" y="2484"/>
                  <a:pt x="829" y="2483"/>
                </a:cubicBezTo>
                <a:cubicBezTo>
                  <a:pt x="820" y="2494"/>
                  <a:pt x="840" y="2505"/>
                  <a:pt x="829" y="2511"/>
                </a:cubicBezTo>
                <a:cubicBezTo>
                  <a:pt x="830" y="2507"/>
                  <a:pt x="828" y="2506"/>
                  <a:pt x="827" y="2504"/>
                </a:cubicBezTo>
                <a:cubicBezTo>
                  <a:pt x="819" y="2512"/>
                  <a:pt x="809" y="2506"/>
                  <a:pt x="796" y="2508"/>
                </a:cubicBezTo>
                <a:cubicBezTo>
                  <a:pt x="796" y="2507"/>
                  <a:pt x="794" y="2504"/>
                  <a:pt x="796" y="2504"/>
                </a:cubicBezTo>
                <a:cubicBezTo>
                  <a:pt x="798" y="2504"/>
                  <a:pt x="797" y="2507"/>
                  <a:pt x="798" y="2507"/>
                </a:cubicBezTo>
                <a:cubicBezTo>
                  <a:pt x="801" y="2502"/>
                  <a:pt x="806" y="2499"/>
                  <a:pt x="806" y="2490"/>
                </a:cubicBezTo>
                <a:cubicBezTo>
                  <a:pt x="809" y="2490"/>
                  <a:pt x="808" y="2487"/>
                  <a:pt x="811" y="2488"/>
                </a:cubicBezTo>
                <a:cubicBezTo>
                  <a:pt x="813" y="2490"/>
                  <a:pt x="811" y="2493"/>
                  <a:pt x="813" y="2494"/>
                </a:cubicBezTo>
                <a:cubicBezTo>
                  <a:pt x="812" y="2495"/>
                  <a:pt x="810" y="2496"/>
                  <a:pt x="810" y="2499"/>
                </a:cubicBezTo>
                <a:cubicBezTo>
                  <a:pt x="815" y="2498"/>
                  <a:pt x="812" y="2506"/>
                  <a:pt x="816" y="2505"/>
                </a:cubicBezTo>
                <a:cubicBezTo>
                  <a:pt x="821" y="2499"/>
                  <a:pt x="816" y="2492"/>
                  <a:pt x="817" y="2485"/>
                </a:cubicBezTo>
                <a:cubicBezTo>
                  <a:pt x="822" y="2483"/>
                  <a:pt x="822" y="2494"/>
                  <a:pt x="826" y="2488"/>
                </a:cubicBezTo>
                <a:cubicBezTo>
                  <a:pt x="823" y="2487"/>
                  <a:pt x="822" y="2483"/>
                  <a:pt x="820" y="2480"/>
                </a:cubicBezTo>
                <a:cubicBezTo>
                  <a:pt x="816" y="2480"/>
                  <a:pt x="816" y="2483"/>
                  <a:pt x="813" y="2484"/>
                </a:cubicBezTo>
                <a:cubicBezTo>
                  <a:pt x="812" y="2482"/>
                  <a:pt x="811" y="2481"/>
                  <a:pt x="810" y="2480"/>
                </a:cubicBezTo>
                <a:cubicBezTo>
                  <a:pt x="809" y="2482"/>
                  <a:pt x="811" y="2485"/>
                  <a:pt x="808" y="2484"/>
                </a:cubicBezTo>
                <a:cubicBezTo>
                  <a:pt x="805" y="2483"/>
                  <a:pt x="807" y="2483"/>
                  <a:pt x="807" y="2480"/>
                </a:cubicBezTo>
                <a:cubicBezTo>
                  <a:pt x="802" y="2480"/>
                  <a:pt x="803" y="2476"/>
                  <a:pt x="799" y="2479"/>
                </a:cubicBezTo>
                <a:cubicBezTo>
                  <a:pt x="798" y="2482"/>
                  <a:pt x="802" y="2482"/>
                  <a:pt x="802" y="2484"/>
                </a:cubicBezTo>
                <a:cubicBezTo>
                  <a:pt x="798" y="2486"/>
                  <a:pt x="799" y="2493"/>
                  <a:pt x="792" y="2491"/>
                </a:cubicBezTo>
                <a:cubicBezTo>
                  <a:pt x="793" y="2487"/>
                  <a:pt x="792" y="2484"/>
                  <a:pt x="789" y="2483"/>
                </a:cubicBezTo>
                <a:cubicBezTo>
                  <a:pt x="787" y="2485"/>
                  <a:pt x="786" y="2489"/>
                  <a:pt x="782" y="2489"/>
                </a:cubicBezTo>
                <a:cubicBezTo>
                  <a:pt x="780" y="2487"/>
                  <a:pt x="777" y="2482"/>
                  <a:pt x="772" y="2486"/>
                </a:cubicBezTo>
                <a:cubicBezTo>
                  <a:pt x="772" y="2490"/>
                  <a:pt x="778" y="2490"/>
                  <a:pt x="775" y="2494"/>
                </a:cubicBezTo>
                <a:cubicBezTo>
                  <a:pt x="781" y="2494"/>
                  <a:pt x="784" y="2506"/>
                  <a:pt x="780" y="2509"/>
                </a:cubicBezTo>
                <a:cubicBezTo>
                  <a:pt x="769" y="2506"/>
                  <a:pt x="771" y="2499"/>
                  <a:pt x="769" y="2488"/>
                </a:cubicBezTo>
                <a:cubicBezTo>
                  <a:pt x="767" y="2486"/>
                  <a:pt x="765" y="2485"/>
                  <a:pt x="762" y="2484"/>
                </a:cubicBezTo>
                <a:cubicBezTo>
                  <a:pt x="759" y="2488"/>
                  <a:pt x="762" y="2488"/>
                  <a:pt x="762" y="2493"/>
                </a:cubicBezTo>
                <a:cubicBezTo>
                  <a:pt x="764" y="2496"/>
                  <a:pt x="766" y="2489"/>
                  <a:pt x="767" y="2493"/>
                </a:cubicBezTo>
                <a:cubicBezTo>
                  <a:pt x="764" y="2496"/>
                  <a:pt x="762" y="2500"/>
                  <a:pt x="758" y="2503"/>
                </a:cubicBezTo>
                <a:cubicBezTo>
                  <a:pt x="762" y="2497"/>
                  <a:pt x="758" y="2493"/>
                  <a:pt x="759" y="2487"/>
                </a:cubicBezTo>
                <a:cubicBezTo>
                  <a:pt x="752" y="2486"/>
                  <a:pt x="756" y="2475"/>
                  <a:pt x="748" y="2474"/>
                </a:cubicBezTo>
                <a:cubicBezTo>
                  <a:pt x="748" y="2478"/>
                  <a:pt x="745" y="2477"/>
                  <a:pt x="742" y="2478"/>
                </a:cubicBezTo>
                <a:cubicBezTo>
                  <a:pt x="742" y="2477"/>
                  <a:pt x="741" y="2476"/>
                  <a:pt x="741" y="2474"/>
                </a:cubicBezTo>
                <a:cubicBezTo>
                  <a:pt x="733" y="2475"/>
                  <a:pt x="729" y="2481"/>
                  <a:pt x="728" y="2490"/>
                </a:cubicBezTo>
                <a:cubicBezTo>
                  <a:pt x="724" y="2488"/>
                  <a:pt x="726" y="2493"/>
                  <a:pt x="723" y="2492"/>
                </a:cubicBezTo>
                <a:cubicBezTo>
                  <a:pt x="722" y="2491"/>
                  <a:pt x="722" y="2491"/>
                  <a:pt x="721" y="2491"/>
                </a:cubicBezTo>
                <a:cubicBezTo>
                  <a:pt x="723" y="2487"/>
                  <a:pt x="719" y="2481"/>
                  <a:pt x="717" y="2479"/>
                </a:cubicBezTo>
                <a:cubicBezTo>
                  <a:pt x="716" y="2485"/>
                  <a:pt x="718" y="2488"/>
                  <a:pt x="716" y="2493"/>
                </a:cubicBezTo>
                <a:cubicBezTo>
                  <a:pt x="711" y="2489"/>
                  <a:pt x="708" y="2490"/>
                  <a:pt x="706" y="2486"/>
                </a:cubicBezTo>
                <a:cubicBezTo>
                  <a:pt x="707" y="2484"/>
                  <a:pt x="710" y="2485"/>
                  <a:pt x="709" y="2481"/>
                </a:cubicBezTo>
                <a:cubicBezTo>
                  <a:pt x="706" y="2479"/>
                  <a:pt x="703" y="2484"/>
                  <a:pt x="702" y="2481"/>
                </a:cubicBezTo>
                <a:cubicBezTo>
                  <a:pt x="702" y="2478"/>
                  <a:pt x="704" y="2476"/>
                  <a:pt x="705" y="2473"/>
                </a:cubicBezTo>
                <a:cubicBezTo>
                  <a:pt x="702" y="2471"/>
                  <a:pt x="698" y="2470"/>
                  <a:pt x="695" y="2472"/>
                </a:cubicBezTo>
                <a:cubicBezTo>
                  <a:pt x="695" y="2478"/>
                  <a:pt x="696" y="2480"/>
                  <a:pt x="695" y="2485"/>
                </a:cubicBezTo>
                <a:cubicBezTo>
                  <a:pt x="697" y="2485"/>
                  <a:pt x="699" y="2478"/>
                  <a:pt x="701" y="2481"/>
                </a:cubicBezTo>
                <a:cubicBezTo>
                  <a:pt x="699" y="2483"/>
                  <a:pt x="701" y="2485"/>
                  <a:pt x="701" y="2488"/>
                </a:cubicBezTo>
                <a:cubicBezTo>
                  <a:pt x="697" y="2487"/>
                  <a:pt x="698" y="2491"/>
                  <a:pt x="695" y="2490"/>
                </a:cubicBezTo>
                <a:cubicBezTo>
                  <a:pt x="693" y="2482"/>
                  <a:pt x="683" y="2481"/>
                  <a:pt x="685" y="2470"/>
                </a:cubicBezTo>
                <a:cubicBezTo>
                  <a:pt x="680" y="2471"/>
                  <a:pt x="675" y="2471"/>
                  <a:pt x="671" y="2472"/>
                </a:cubicBezTo>
                <a:cubicBezTo>
                  <a:pt x="671" y="2470"/>
                  <a:pt x="671" y="2469"/>
                  <a:pt x="670" y="2468"/>
                </a:cubicBezTo>
                <a:cubicBezTo>
                  <a:pt x="667" y="2468"/>
                  <a:pt x="661" y="2466"/>
                  <a:pt x="660" y="2468"/>
                </a:cubicBezTo>
                <a:cubicBezTo>
                  <a:pt x="661" y="2470"/>
                  <a:pt x="664" y="2470"/>
                  <a:pt x="667" y="2470"/>
                </a:cubicBezTo>
                <a:cubicBezTo>
                  <a:pt x="665" y="2476"/>
                  <a:pt x="671" y="2474"/>
                  <a:pt x="672" y="2475"/>
                </a:cubicBezTo>
                <a:cubicBezTo>
                  <a:pt x="670" y="2477"/>
                  <a:pt x="670" y="2480"/>
                  <a:pt x="670" y="2482"/>
                </a:cubicBezTo>
                <a:cubicBezTo>
                  <a:pt x="664" y="2484"/>
                  <a:pt x="662" y="2491"/>
                  <a:pt x="655" y="2491"/>
                </a:cubicBezTo>
                <a:cubicBezTo>
                  <a:pt x="657" y="2487"/>
                  <a:pt x="652" y="2489"/>
                  <a:pt x="652" y="2487"/>
                </a:cubicBezTo>
                <a:cubicBezTo>
                  <a:pt x="651" y="2481"/>
                  <a:pt x="658" y="2482"/>
                  <a:pt x="655" y="2478"/>
                </a:cubicBezTo>
                <a:cubicBezTo>
                  <a:pt x="650" y="2477"/>
                  <a:pt x="653" y="2482"/>
                  <a:pt x="651" y="2482"/>
                </a:cubicBezTo>
                <a:cubicBezTo>
                  <a:pt x="650" y="2480"/>
                  <a:pt x="647" y="2478"/>
                  <a:pt x="644" y="2478"/>
                </a:cubicBezTo>
                <a:cubicBezTo>
                  <a:pt x="643" y="2482"/>
                  <a:pt x="646" y="2482"/>
                  <a:pt x="646" y="2486"/>
                </a:cubicBezTo>
                <a:cubicBezTo>
                  <a:pt x="640" y="2489"/>
                  <a:pt x="633" y="2484"/>
                  <a:pt x="628" y="2481"/>
                </a:cubicBezTo>
                <a:cubicBezTo>
                  <a:pt x="627" y="2478"/>
                  <a:pt x="630" y="2472"/>
                  <a:pt x="626" y="2473"/>
                </a:cubicBezTo>
                <a:cubicBezTo>
                  <a:pt x="626" y="2480"/>
                  <a:pt x="617" y="2478"/>
                  <a:pt x="615" y="2483"/>
                </a:cubicBezTo>
                <a:cubicBezTo>
                  <a:pt x="608" y="2479"/>
                  <a:pt x="613" y="2464"/>
                  <a:pt x="603" y="2464"/>
                </a:cubicBezTo>
                <a:cubicBezTo>
                  <a:pt x="599" y="2470"/>
                  <a:pt x="608" y="2472"/>
                  <a:pt x="606" y="2480"/>
                </a:cubicBezTo>
                <a:cubicBezTo>
                  <a:pt x="600" y="2480"/>
                  <a:pt x="601" y="2488"/>
                  <a:pt x="597" y="2491"/>
                </a:cubicBezTo>
                <a:cubicBezTo>
                  <a:pt x="587" y="2491"/>
                  <a:pt x="591" y="2475"/>
                  <a:pt x="585" y="2470"/>
                </a:cubicBezTo>
                <a:cubicBezTo>
                  <a:pt x="585" y="2474"/>
                  <a:pt x="586" y="2478"/>
                  <a:pt x="581" y="2476"/>
                </a:cubicBezTo>
                <a:cubicBezTo>
                  <a:pt x="581" y="2480"/>
                  <a:pt x="582" y="2484"/>
                  <a:pt x="584" y="2487"/>
                </a:cubicBezTo>
                <a:cubicBezTo>
                  <a:pt x="578" y="2489"/>
                  <a:pt x="578" y="2485"/>
                  <a:pt x="574" y="2485"/>
                </a:cubicBezTo>
                <a:cubicBezTo>
                  <a:pt x="572" y="2485"/>
                  <a:pt x="574" y="2490"/>
                  <a:pt x="571" y="2489"/>
                </a:cubicBezTo>
                <a:cubicBezTo>
                  <a:pt x="569" y="2488"/>
                  <a:pt x="566" y="2488"/>
                  <a:pt x="563" y="2488"/>
                </a:cubicBezTo>
                <a:cubicBezTo>
                  <a:pt x="565" y="2483"/>
                  <a:pt x="560" y="2485"/>
                  <a:pt x="559" y="2482"/>
                </a:cubicBezTo>
                <a:cubicBezTo>
                  <a:pt x="556" y="2476"/>
                  <a:pt x="565" y="2471"/>
                  <a:pt x="559" y="2468"/>
                </a:cubicBezTo>
                <a:cubicBezTo>
                  <a:pt x="561" y="2475"/>
                  <a:pt x="551" y="2474"/>
                  <a:pt x="555" y="2480"/>
                </a:cubicBezTo>
                <a:cubicBezTo>
                  <a:pt x="552" y="2480"/>
                  <a:pt x="550" y="2479"/>
                  <a:pt x="550" y="2476"/>
                </a:cubicBezTo>
                <a:cubicBezTo>
                  <a:pt x="551" y="2474"/>
                  <a:pt x="553" y="2473"/>
                  <a:pt x="553" y="2470"/>
                </a:cubicBezTo>
                <a:cubicBezTo>
                  <a:pt x="550" y="2468"/>
                  <a:pt x="543" y="2470"/>
                  <a:pt x="544" y="2465"/>
                </a:cubicBezTo>
                <a:cubicBezTo>
                  <a:pt x="544" y="2462"/>
                  <a:pt x="548" y="2463"/>
                  <a:pt x="549" y="2460"/>
                </a:cubicBezTo>
                <a:cubicBezTo>
                  <a:pt x="548" y="2459"/>
                  <a:pt x="544" y="2459"/>
                  <a:pt x="542" y="2459"/>
                </a:cubicBezTo>
                <a:cubicBezTo>
                  <a:pt x="542" y="2468"/>
                  <a:pt x="534" y="2468"/>
                  <a:pt x="531" y="2474"/>
                </a:cubicBezTo>
                <a:cubicBezTo>
                  <a:pt x="535" y="2477"/>
                  <a:pt x="539" y="2478"/>
                  <a:pt x="543" y="2478"/>
                </a:cubicBezTo>
                <a:cubicBezTo>
                  <a:pt x="544" y="2481"/>
                  <a:pt x="545" y="2487"/>
                  <a:pt x="542" y="2488"/>
                </a:cubicBezTo>
                <a:cubicBezTo>
                  <a:pt x="538" y="2488"/>
                  <a:pt x="536" y="2487"/>
                  <a:pt x="533" y="2488"/>
                </a:cubicBezTo>
                <a:cubicBezTo>
                  <a:pt x="535" y="2480"/>
                  <a:pt x="526" y="2481"/>
                  <a:pt x="530" y="2472"/>
                </a:cubicBezTo>
                <a:cubicBezTo>
                  <a:pt x="525" y="2468"/>
                  <a:pt x="521" y="2463"/>
                  <a:pt x="519" y="2456"/>
                </a:cubicBezTo>
                <a:cubicBezTo>
                  <a:pt x="513" y="2458"/>
                  <a:pt x="507" y="2452"/>
                  <a:pt x="505" y="2462"/>
                </a:cubicBezTo>
                <a:cubicBezTo>
                  <a:pt x="507" y="2463"/>
                  <a:pt x="515" y="2461"/>
                  <a:pt x="516" y="2465"/>
                </a:cubicBezTo>
                <a:cubicBezTo>
                  <a:pt x="514" y="2466"/>
                  <a:pt x="512" y="2467"/>
                  <a:pt x="510" y="2469"/>
                </a:cubicBezTo>
                <a:cubicBezTo>
                  <a:pt x="518" y="2470"/>
                  <a:pt x="510" y="2480"/>
                  <a:pt x="514" y="2480"/>
                </a:cubicBezTo>
                <a:cubicBezTo>
                  <a:pt x="514" y="2477"/>
                  <a:pt x="518" y="2475"/>
                  <a:pt x="520" y="2472"/>
                </a:cubicBezTo>
                <a:cubicBezTo>
                  <a:pt x="523" y="2479"/>
                  <a:pt x="525" y="2476"/>
                  <a:pt x="527" y="2484"/>
                </a:cubicBezTo>
                <a:cubicBezTo>
                  <a:pt x="526" y="2485"/>
                  <a:pt x="523" y="2485"/>
                  <a:pt x="522" y="2487"/>
                </a:cubicBezTo>
                <a:cubicBezTo>
                  <a:pt x="524" y="2486"/>
                  <a:pt x="525" y="2488"/>
                  <a:pt x="525" y="2490"/>
                </a:cubicBezTo>
                <a:cubicBezTo>
                  <a:pt x="521" y="2491"/>
                  <a:pt x="517" y="2488"/>
                  <a:pt x="516" y="2484"/>
                </a:cubicBezTo>
                <a:cubicBezTo>
                  <a:pt x="513" y="2484"/>
                  <a:pt x="510" y="2484"/>
                  <a:pt x="508" y="2484"/>
                </a:cubicBezTo>
                <a:cubicBezTo>
                  <a:pt x="508" y="2487"/>
                  <a:pt x="507" y="2490"/>
                  <a:pt x="503" y="2489"/>
                </a:cubicBezTo>
                <a:cubicBezTo>
                  <a:pt x="504" y="2485"/>
                  <a:pt x="503" y="2485"/>
                  <a:pt x="503" y="2482"/>
                </a:cubicBezTo>
                <a:cubicBezTo>
                  <a:pt x="500" y="2482"/>
                  <a:pt x="495" y="2485"/>
                  <a:pt x="494" y="2483"/>
                </a:cubicBezTo>
                <a:cubicBezTo>
                  <a:pt x="496" y="2480"/>
                  <a:pt x="495" y="2478"/>
                  <a:pt x="494" y="2475"/>
                </a:cubicBezTo>
                <a:cubicBezTo>
                  <a:pt x="498" y="2476"/>
                  <a:pt x="502" y="2470"/>
                  <a:pt x="498" y="2468"/>
                </a:cubicBezTo>
                <a:cubicBezTo>
                  <a:pt x="496" y="2471"/>
                  <a:pt x="492" y="2470"/>
                  <a:pt x="491" y="2468"/>
                </a:cubicBezTo>
                <a:cubicBezTo>
                  <a:pt x="491" y="2472"/>
                  <a:pt x="490" y="2473"/>
                  <a:pt x="488" y="2473"/>
                </a:cubicBezTo>
                <a:cubicBezTo>
                  <a:pt x="487" y="2478"/>
                  <a:pt x="488" y="2484"/>
                  <a:pt x="485" y="2485"/>
                </a:cubicBezTo>
                <a:cubicBezTo>
                  <a:pt x="484" y="2485"/>
                  <a:pt x="481" y="2487"/>
                  <a:pt x="480" y="2484"/>
                </a:cubicBezTo>
                <a:cubicBezTo>
                  <a:pt x="480" y="2481"/>
                  <a:pt x="481" y="2480"/>
                  <a:pt x="483" y="2481"/>
                </a:cubicBezTo>
                <a:cubicBezTo>
                  <a:pt x="484" y="2475"/>
                  <a:pt x="478" y="2471"/>
                  <a:pt x="483" y="2467"/>
                </a:cubicBezTo>
                <a:cubicBezTo>
                  <a:pt x="479" y="2468"/>
                  <a:pt x="481" y="2462"/>
                  <a:pt x="479" y="2461"/>
                </a:cubicBezTo>
                <a:cubicBezTo>
                  <a:pt x="479" y="2464"/>
                  <a:pt x="478" y="2467"/>
                  <a:pt x="477" y="2468"/>
                </a:cubicBezTo>
                <a:cubicBezTo>
                  <a:pt x="475" y="2466"/>
                  <a:pt x="473" y="2466"/>
                  <a:pt x="473" y="2463"/>
                </a:cubicBezTo>
                <a:cubicBezTo>
                  <a:pt x="469" y="2463"/>
                  <a:pt x="471" y="2468"/>
                  <a:pt x="467" y="2467"/>
                </a:cubicBezTo>
                <a:cubicBezTo>
                  <a:pt x="463" y="2462"/>
                  <a:pt x="461" y="2457"/>
                  <a:pt x="459" y="2452"/>
                </a:cubicBezTo>
                <a:cubicBezTo>
                  <a:pt x="458" y="2455"/>
                  <a:pt x="453" y="2453"/>
                  <a:pt x="454" y="2450"/>
                </a:cubicBezTo>
                <a:cubicBezTo>
                  <a:pt x="450" y="2450"/>
                  <a:pt x="449" y="2453"/>
                  <a:pt x="447" y="2454"/>
                </a:cubicBezTo>
                <a:cubicBezTo>
                  <a:pt x="445" y="2452"/>
                  <a:pt x="446" y="2450"/>
                  <a:pt x="443" y="2450"/>
                </a:cubicBezTo>
                <a:cubicBezTo>
                  <a:pt x="440" y="2449"/>
                  <a:pt x="440" y="2452"/>
                  <a:pt x="439" y="2454"/>
                </a:cubicBezTo>
                <a:cubicBezTo>
                  <a:pt x="440" y="2456"/>
                  <a:pt x="445" y="2454"/>
                  <a:pt x="446" y="2457"/>
                </a:cubicBezTo>
                <a:cubicBezTo>
                  <a:pt x="443" y="2460"/>
                  <a:pt x="444" y="2464"/>
                  <a:pt x="444" y="2469"/>
                </a:cubicBezTo>
                <a:cubicBezTo>
                  <a:pt x="441" y="2472"/>
                  <a:pt x="437" y="2471"/>
                  <a:pt x="432" y="2470"/>
                </a:cubicBezTo>
                <a:cubicBezTo>
                  <a:pt x="436" y="2474"/>
                  <a:pt x="435" y="2482"/>
                  <a:pt x="436" y="2486"/>
                </a:cubicBezTo>
                <a:cubicBezTo>
                  <a:pt x="433" y="2481"/>
                  <a:pt x="428" y="2476"/>
                  <a:pt x="423" y="2474"/>
                </a:cubicBezTo>
                <a:cubicBezTo>
                  <a:pt x="421" y="2474"/>
                  <a:pt x="424" y="2478"/>
                  <a:pt x="420" y="2477"/>
                </a:cubicBezTo>
                <a:cubicBezTo>
                  <a:pt x="411" y="2474"/>
                  <a:pt x="410" y="2457"/>
                  <a:pt x="402" y="2457"/>
                </a:cubicBezTo>
                <a:cubicBezTo>
                  <a:pt x="400" y="2460"/>
                  <a:pt x="408" y="2464"/>
                  <a:pt x="405" y="2468"/>
                </a:cubicBezTo>
                <a:cubicBezTo>
                  <a:pt x="402" y="2466"/>
                  <a:pt x="398" y="2462"/>
                  <a:pt x="401" y="2457"/>
                </a:cubicBezTo>
                <a:cubicBezTo>
                  <a:pt x="397" y="2456"/>
                  <a:pt x="397" y="2453"/>
                  <a:pt x="399" y="2450"/>
                </a:cubicBezTo>
                <a:cubicBezTo>
                  <a:pt x="396" y="2451"/>
                  <a:pt x="397" y="2449"/>
                  <a:pt x="394" y="2449"/>
                </a:cubicBezTo>
                <a:cubicBezTo>
                  <a:pt x="393" y="2450"/>
                  <a:pt x="393" y="2452"/>
                  <a:pt x="392" y="2453"/>
                </a:cubicBezTo>
                <a:lnTo>
                  <a:pt x="392" y="2457"/>
                </a:lnTo>
                <a:lnTo>
                  <a:pt x="392" y="2456"/>
                </a:lnTo>
                <a:cubicBezTo>
                  <a:pt x="391" y="2454"/>
                  <a:pt x="390" y="2453"/>
                  <a:pt x="388" y="2452"/>
                </a:cubicBezTo>
                <a:cubicBezTo>
                  <a:pt x="388" y="2455"/>
                  <a:pt x="385" y="2456"/>
                  <a:pt x="385" y="2459"/>
                </a:cubicBezTo>
                <a:cubicBezTo>
                  <a:pt x="388" y="2458"/>
                  <a:pt x="389" y="2459"/>
                  <a:pt x="391" y="2458"/>
                </a:cubicBezTo>
                <a:lnTo>
                  <a:pt x="391" y="2458"/>
                </a:lnTo>
                <a:lnTo>
                  <a:pt x="391" y="2458"/>
                </a:lnTo>
                <a:cubicBezTo>
                  <a:pt x="390" y="2462"/>
                  <a:pt x="390" y="2465"/>
                  <a:pt x="388" y="2467"/>
                </a:cubicBezTo>
                <a:cubicBezTo>
                  <a:pt x="389" y="2469"/>
                  <a:pt x="395" y="2473"/>
                  <a:pt x="391" y="2476"/>
                </a:cubicBezTo>
                <a:cubicBezTo>
                  <a:pt x="386" y="2473"/>
                  <a:pt x="382" y="2471"/>
                  <a:pt x="381" y="2465"/>
                </a:cubicBezTo>
                <a:cubicBezTo>
                  <a:pt x="379" y="2455"/>
                  <a:pt x="395" y="2448"/>
                  <a:pt x="380" y="2442"/>
                </a:cubicBezTo>
                <a:cubicBezTo>
                  <a:pt x="379" y="2442"/>
                  <a:pt x="378" y="2444"/>
                  <a:pt x="375" y="2443"/>
                </a:cubicBezTo>
                <a:cubicBezTo>
                  <a:pt x="370" y="2442"/>
                  <a:pt x="357" y="2438"/>
                  <a:pt x="359" y="2454"/>
                </a:cubicBezTo>
                <a:cubicBezTo>
                  <a:pt x="361" y="2455"/>
                  <a:pt x="363" y="2457"/>
                  <a:pt x="364" y="2460"/>
                </a:cubicBezTo>
                <a:cubicBezTo>
                  <a:pt x="366" y="2466"/>
                  <a:pt x="363" y="2472"/>
                  <a:pt x="357" y="2473"/>
                </a:cubicBezTo>
                <a:cubicBezTo>
                  <a:pt x="357" y="2465"/>
                  <a:pt x="352" y="2468"/>
                  <a:pt x="348" y="2471"/>
                </a:cubicBezTo>
                <a:cubicBezTo>
                  <a:pt x="349" y="2465"/>
                  <a:pt x="348" y="2462"/>
                  <a:pt x="353" y="2459"/>
                </a:cubicBezTo>
                <a:cubicBezTo>
                  <a:pt x="347" y="2461"/>
                  <a:pt x="345" y="2455"/>
                  <a:pt x="343" y="2460"/>
                </a:cubicBezTo>
                <a:cubicBezTo>
                  <a:pt x="347" y="2460"/>
                  <a:pt x="344" y="2463"/>
                  <a:pt x="345" y="2465"/>
                </a:cubicBezTo>
                <a:cubicBezTo>
                  <a:pt x="339" y="2466"/>
                  <a:pt x="339" y="2462"/>
                  <a:pt x="334" y="2464"/>
                </a:cubicBezTo>
                <a:lnTo>
                  <a:pt x="334" y="2457"/>
                </a:lnTo>
                <a:cubicBezTo>
                  <a:pt x="331" y="2459"/>
                  <a:pt x="327" y="2458"/>
                  <a:pt x="327" y="2454"/>
                </a:cubicBezTo>
                <a:cubicBezTo>
                  <a:pt x="329" y="2452"/>
                  <a:pt x="331" y="2451"/>
                  <a:pt x="331" y="2448"/>
                </a:cubicBezTo>
                <a:cubicBezTo>
                  <a:pt x="328" y="2447"/>
                  <a:pt x="325" y="2447"/>
                  <a:pt x="322" y="2448"/>
                </a:cubicBezTo>
                <a:cubicBezTo>
                  <a:pt x="325" y="2444"/>
                  <a:pt x="321" y="2445"/>
                  <a:pt x="319" y="2444"/>
                </a:cubicBezTo>
                <a:cubicBezTo>
                  <a:pt x="320" y="2442"/>
                  <a:pt x="320" y="2440"/>
                  <a:pt x="320" y="2438"/>
                </a:cubicBezTo>
                <a:cubicBezTo>
                  <a:pt x="314" y="2433"/>
                  <a:pt x="304" y="2433"/>
                  <a:pt x="300" y="2430"/>
                </a:cubicBezTo>
                <a:cubicBezTo>
                  <a:pt x="299" y="2434"/>
                  <a:pt x="304" y="2432"/>
                  <a:pt x="303" y="2437"/>
                </a:cubicBezTo>
                <a:cubicBezTo>
                  <a:pt x="300" y="2436"/>
                  <a:pt x="297" y="2433"/>
                  <a:pt x="294" y="2436"/>
                </a:cubicBezTo>
                <a:cubicBezTo>
                  <a:pt x="293" y="2441"/>
                  <a:pt x="302" y="2439"/>
                  <a:pt x="304" y="2437"/>
                </a:cubicBezTo>
                <a:cubicBezTo>
                  <a:pt x="305" y="2441"/>
                  <a:pt x="309" y="2440"/>
                  <a:pt x="311" y="2443"/>
                </a:cubicBezTo>
                <a:cubicBezTo>
                  <a:pt x="308" y="2444"/>
                  <a:pt x="308" y="2450"/>
                  <a:pt x="304" y="2451"/>
                </a:cubicBezTo>
                <a:cubicBezTo>
                  <a:pt x="301" y="2447"/>
                  <a:pt x="306" y="2447"/>
                  <a:pt x="306" y="2444"/>
                </a:cubicBezTo>
                <a:cubicBezTo>
                  <a:pt x="304" y="2443"/>
                  <a:pt x="302" y="2442"/>
                  <a:pt x="299" y="2442"/>
                </a:cubicBezTo>
                <a:cubicBezTo>
                  <a:pt x="298" y="2446"/>
                  <a:pt x="295" y="2449"/>
                  <a:pt x="291" y="2451"/>
                </a:cubicBezTo>
                <a:cubicBezTo>
                  <a:pt x="291" y="2447"/>
                  <a:pt x="290" y="2445"/>
                  <a:pt x="287" y="2445"/>
                </a:cubicBezTo>
                <a:cubicBezTo>
                  <a:pt x="286" y="2447"/>
                  <a:pt x="286" y="2450"/>
                  <a:pt x="286" y="2452"/>
                </a:cubicBezTo>
                <a:cubicBezTo>
                  <a:pt x="293" y="2452"/>
                  <a:pt x="291" y="2459"/>
                  <a:pt x="296" y="2459"/>
                </a:cubicBezTo>
                <a:cubicBezTo>
                  <a:pt x="294" y="2462"/>
                  <a:pt x="291" y="2459"/>
                  <a:pt x="288" y="2462"/>
                </a:cubicBezTo>
                <a:cubicBezTo>
                  <a:pt x="285" y="2458"/>
                  <a:pt x="278" y="2454"/>
                  <a:pt x="283" y="2448"/>
                </a:cubicBezTo>
                <a:cubicBezTo>
                  <a:pt x="278" y="2449"/>
                  <a:pt x="279" y="2456"/>
                  <a:pt x="281" y="2459"/>
                </a:cubicBezTo>
                <a:cubicBezTo>
                  <a:pt x="279" y="2459"/>
                  <a:pt x="279" y="2461"/>
                  <a:pt x="278" y="2461"/>
                </a:cubicBezTo>
                <a:cubicBezTo>
                  <a:pt x="275" y="2458"/>
                  <a:pt x="268" y="2458"/>
                  <a:pt x="266" y="2454"/>
                </a:cubicBezTo>
                <a:cubicBezTo>
                  <a:pt x="270" y="2454"/>
                  <a:pt x="270" y="2456"/>
                  <a:pt x="273" y="2454"/>
                </a:cubicBezTo>
                <a:cubicBezTo>
                  <a:pt x="273" y="2451"/>
                  <a:pt x="274" y="2448"/>
                  <a:pt x="279" y="2449"/>
                </a:cubicBezTo>
                <a:cubicBezTo>
                  <a:pt x="279" y="2444"/>
                  <a:pt x="275" y="2443"/>
                  <a:pt x="273" y="2439"/>
                </a:cubicBezTo>
                <a:cubicBezTo>
                  <a:pt x="272" y="2445"/>
                  <a:pt x="274" y="2444"/>
                  <a:pt x="274" y="2449"/>
                </a:cubicBezTo>
                <a:cubicBezTo>
                  <a:pt x="270" y="2448"/>
                  <a:pt x="271" y="2449"/>
                  <a:pt x="267" y="2450"/>
                </a:cubicBezTo>
                <a:cubicBezTo>
                  <a:pt x="263" y="2446"/>
                  <a:pt x="258" y="2445"/>
                  <a:pt x="253" y="2446"/>
                </a:cubicBezTo>
                <a:cubicBezTo>
                  <a:pt x="253" y="2442"/>
                  <a:pt x="250" y="2440"/>
                  <a:pt x="251" y="2435"/>
                </a:cubicBezTo>
                <a:cubicBezTo>
                  <a:pt x="254" y="2435"/>
                  <a:pt x="255" y="2431"/>
                  <a:pt x="258" y="2431"/>
                </a:cubicBezTo>
                <a:cubicBezTo>
                  <a:pt x="261" y="2433"/>
                  <a:pt x="262" y="2438"/>
                  <a:pt x="264" y="2441"/>
                </a:cubicBezTo>
                <a:cubicBezTo>
                  <a:pt x="264" y="2438"/>
                  <a:pt x="266" y="2436"/>
                  <a:pt x="266" y="2433"/>
                </a:cubicBezTo>
                <a:cubicBezTo>
                  <a:pt x="261" y="2433"/>
                  <a:pt x="263" y="2428"/>
                  <a:pt x="258" y="2428"/>
                </a:cubicBezTo>
                <a:cubicBezTo>
                  <a:pt x="258" y="2428"/>
                  <a:pt x="258" y="2428"/>
                  <a:pt x="258" y="2428"/>
                </a:cubicBezTo>
                <a:cubicBezTo>
                  <a:pt x="254" y="2432"/>
                  <a:pt x="248" y="2432"/>
                  <a:pt x="244" y="2428"/>
                </a:cubicBezTo>
                <a:cubicBezTo>
                  <a:pt x="243" y="2431"/>
                  <a:pt x="243" y="2436"/>
                  <a:pt x="239" y="2435"/>
                </a:cubicBezTo>
                <a:cubicBezTo>
                  <a:pt x="239" y="2431"/>
                  <a:pt x="237" y="2428"/>
                  <a:pt x="234" y="2426"/>
                </a:cubicBezTo>
                <a:cubicBezTo>
                  <a:pt x="234" y="2425"/>
                  <a:pt x="234" y="2423"/>
                  <a:pt x="233" y="2423"/>
                </a:cubicBezTo>
                <a:cubicBezTo>
                  <a:pt x="232" y="2426"/>
                  <a:pt x="234" y="2432"/>
                  <a:pt x="229" y="2432"/>
                </a:cubicBezTo>
                <a:cubicBezTo>
                  <a:pt x="229" y="2439"/>
                  <a:pt x="228" y="2447"/>
                  <a:pt x="225" y="2454"/>
                </a:cubicBezTo>
                <a:cubicBezTo>
                  <a:pt x="222" y="2452"/>
                  <a:pt x="221" y="2454"/>
                  <a:pt x="218" y="2452"/>
                </a:cubicBezTo>
                <a:cubicBezTo>
                  <a:pt x="221" y="2451"/>
                  <a:pt x="221" y="2449"/>
                  <a:pt x="225" y="2450"/>
                </a:cubicBezTo>
                <a:cubicBezTo>
                  <a:pt x="225" y="2446"/>
                  <a:pt x="223" y="2445"/>
                  <a:pt x="223" y="2443"/>
                </a:cubicBezTo>
                <a:cubicBezTo>
                  <a:pt x="219" y="2445"/>
                  <a:pt x="217" y="2448"/>
                  <a:pt x="213" y="2449"/>
                </a:cubicBezTo>
                <a:cubicBezTo>
                  <a:pt x="214" y="2447"/>
                  <a:pt x="211" y="2448"/>
                  <a:pt x="211" y="2446"/>
                </a:cubicBezTo>
                <a:cubicBezTo>
                  <a:pt x="212" y="2445"/>
                  <a:pt x="214" y="2446"/>
                  <a:pt x="214" y="2443"/>
                </a:cubicBezTo>
                <a:cubicBezTo>
                  <a:pt x="212" y="2442"/>
                  <a:pt x="213" y="2439"/>
                  <a:pt x="210" y="2439"/>
                </a:cubicBezTo>
                <a:cubicBezTo>
                  <a:pt x="207" y="2442"/>
                  <a:pt x="212" y="2445"/>
                  <a:pt x="210" y="2447"/>
                </a:cubicBezTo>
                <a:cubicBezTo>
                  <a:pt x="207" y="2447"/>
                  <a:pt x="204" y="2444"/>
                  <a:pt x="205" y="2440"/>
                </a:cubicBezTo>
                <a:cubicBezTo>
                  <a:pt x="211" y="2440"/>
                  <a:pt x="209" y="2430"/>
                  <a:pt x="206" y="2427"/>
                </a:cubicBezTo>
                <a:cubicBezTo>
                  <a:pt x="211" y="2428"/>
                  <a:pt x="217" y="2428"/>
                  <a:pt x="222" y="2428"/>
                </a:cubicBezTo>
                <a:cubicBezTo>
                  <a:pt x="223" y="2422"/>
                  <a:pt x="216" y="2423"/>
                  <a:pt x="214" y="2420"/>
                </a:cubicBezTo>
                <a:cubicBezTo>
                  <a:pt x="210" y="2425"/>
                  <a:pt x="206" y="2420"/>
                  <a:pt x="202" y="2421"/>
                </a:cubicBezTo>
                <a:cubicBezTo>
                  <a:pt x="205" y="2422"/>
                  <a:pt x="202" y="2427"/>
                  <a:pt x="200" y="2424"/>
                </a:cubicBezTo>
                <a:cubicBezTo>
                  <a:pt x="200" y="2426"/>
                  <a:pt x="203" y="2429"/>
                  <a:pt x="200" y="2429"/>
                </a:cubicBezTo>
                <a:cubicBezTo>
                  <a:pt x="198" y="2427"/>
                  <a:pt x="194" y="2429"/>
                  <a:pt x="193" y="2430"/>
                </a:cubicBezTo>
                <a:cubicBezTo>
                  <a:pt x="193" y="2427"/>
                  <a:pt x="190" y="2427"/>
                  <a:pt x="188" y="2426"/>
                </a:cubicBezTo>
                <a:cubicBezTo>
                  <a:pt x="187" y="2427"/>
                  <a:pt x="187" y="2429"/>
                  <a:pt x="187" y="2431"/>
                </a:cubicBezTo>
                <a:cubicBezTo>
                  <a:pt x="182" y="2431"/>
                  <a:pt x="177" y="2431"/>
                  <a:pt x="172" y="2433"/>
                </a:cubicBezTo>
                <a:cubicBezTo>
                  <a:pt x="173" y="2427"/>
                  <a:pt x="171" y="2424"/>
                  <a:pt x="171" y="2419"/>
                </a:cubicBezTo>
                <a:cubicBezTo>
                  <a:pt x="170" y="2419"/>
                  <a:pt x="169" y="2418"/>
                  <a:pt x="168" y="2418"/>
                </a:cubicBezTo>
                <a:cubicBezTo>
                  <a:pt x="162" y="2424"/>
                  <a:pt x="171" y="2439"/>
                  <a:pt x="159" y="2441"/>
                </a:cubicBezTo>
                <a:cubicBezTo>
                  <a:pt x="161" y="2436"/>
                  <a:pt x="158" y="2437"/>
                  <a:pt x="158" y="2433"/>
                </a:cubicBezTo>
                <a:cubicBezTo>
                  <a:pt x="159" y="2430"/>
                  <a:pt x="164" y="2432"/>
                  <a:pt x="164" y="2427"/>
                </a:cubicBezTo>
                <a:cubicBezTo>
                  <a:pt x="158" y="2429"/>
                  <a:pt x="157" y="2426"/>
                  <a:pt x="155" y="2423"/>
                </a:cubicBezTo>
                <a:cubicBezTo>
                  <a:pt x="154" y="2419"/>
                  <a:pt x="157" y="2419"/>
                  <a:pt x="156" y="2416"/>
                </a:cubicBezTo>
                <a:cubicBezTo>
                  <a:pt x="153" y="2417"/>
                  <a:pt x="154" y="2414"/>
                  <a:pt x="152" y="2414"/>
                </a:cubicBezTo>
                <a:cubicBezTo>
                  <a:pt x="151" y="2417"/>
                  <a:pt x="147" y="2416"/>
                  <a:pt x="147" y="2419"/>
                </a:cubicBezTo>
                <a:cubicBezTo>
                  <a:pt x="149" y="2420"/>
                  <a:pt x="147" y="2425"/>
                  <a:pt x="146" y="2426"/>
                </a:cubicBezTo>
                <a:cubicBezTo>
                  <a:pt x="135" y="2425"/>
                  <a:pt x="148" y="2413"/>
                  <a:pt x="139" y="2410"/>
                </a:cubicBezTo>
                <a:cubicBezTo>
                  <a:pt x="139" y="2414"/>
                  <a:pt x="138" y="2417"/>
                  <a:pt x="135" y="2416"/>
                </a:cubicBezTo>
                <a:cubicBezTo>
                  <a:pt x="134" y="2420"/>
                  <a:pt x="137" y="2419"/>
                  <a:pt x="137" y="2422"/>
                </a:cubicBezTo>
                <a:cubicBezTo>
                  <a:pt x="133" y="2422"/>
                  <a:pt x="137" y="2425"/>
                  <a:pt x="136" y="2428"/>
                </a:cubicBezTo>
                <a:cubicBezTo>
                  <a:pt x="134" y="2430"/>
                  <a:pt x="133" y="2426"/>
                  <a:pt x="130" y="2429"/>
                </a:cubicBezTo>
                <a:cubicBezTo>
                  <a:pt x="130" y="2432"/>
                  <a:pt x="131" y="2434"/>
                  <a:pt x="133" y="2436"/>
                </a:cubicBezTo>
                <a:cubicBezTo>
                  <a:pt x="134" y="2434"/>
                  <a:pt x="132" y="2430"/>
                  <a:pt x="134" y="2430"/>
                </a:cubicBezTo>
                <a:cubicBezTo>
                  <a:pt x="135" y="2432"/>
                  <a:pt x="137" y="2432"/>
                  <a:pt x="136" y="2435"/>
                </a:cubicBezTo>
                <a:cubicBezTo>
                  <a:pt x="130" y="2438"/>
                  <a:pt x="134" y="2442"/>
                  <a:pt x="131" y="2446"/>
                </a:cubicBezTo>
                <a:cubicBezTo>
                  <a:pt x="131" y="2443"/>
                  <a:pt x="128" y="2442"/>
                  <a:pt x="126" y="2440"/>
                </a:cubicBezTo>
                <a:cubicBezTo>
                  <a:pt x="126" y="2431"/>
                  <a:pt x="127" y="2422"/>
                  <a:pt x="129" y="2413"/>
                </a:cubicBezTo>
                <a:cubicBezTo>
                  <a:pt x="121" y="2418"/>
                  <a:pt x="113" y="2420"/>
                  <a:pt x="110" y="2426"/>
                </a:cubicBezTo>
                <a:cubicBezTo>
                  <a:pt x="112" y="2418"/>
                  <a:pt x="104" y="2419"/>
                  <a:pt x="101" y="2416"/>
                </a:cubicBezTo>
                <a:cubicBezTo>
                  <a:pt x="99" y="2416"/>
                  <a:pt x="99" y="2420"/>
                  <a:pt x="96" y="2419"/>
                </a:cubicBezTo>
                <a:cubicBezTo>
                  <a:pt x="95" y="2417"/>
                  <a:pt x="90" y="2419"/>
                  <a:pt x="90" y="2416"/>
                </a:cubicBezTo>
                <a:cubicBezTo>
                  <a:pt x="88" y="2409"/>
                  <a:pt x="94" y="2408"/>
                  <a:pt x="91" y="2404"/>
                </a:cubicBezTo>
                <a:cubicBezTo>
                  <a:pt x="85" y="2403"/>
                  <a:pt x="86" y="2410"/>
                  <a:pt x="81" y="2411"/>
                </a:cubicBezTo>
                <a:cubicBezTo>
                  <a:pt x="78" y="2409"/>
                  <a:pt x="76" y="2403"/>
                  <a:pt x="73" y="2405"/>
                </a:cubicBezTo>
                <a:cubicBezTo>
                  <a:pt x="69" y="2405"/>
                  <a:pt x="75" y="2409"/>
                  <a:pt x="72" y="2409"/>
                </a:cubicBezTo>
                <a:cubicBezTo>
                  <a:pt x="71" y="2409"/>
                  <a:pt x="70" y="2409"/>
                  <a:pt x="69" y="2409"/>
                </a:cubicBezTo>
                <a:cubicBezTo>
                  <a:pt x="69" y="2403"/>
                  <a:pt x="60" y="2403"/>
                  <a:pt x="56" y="2404"/>
                </a:cubicBezTo>
                <a:cubicBezTo>
                  <a:pt x="44" y="2405"/>
                  <a:pt x="42" y="2417"/>
                  <a:pt x="48" y="2427"/>
                </a:cubicBezTo>
                <a:cubicBezTo>
                  <a:pt x="44" y="2426"/>
                  <a:pt x="46" y="2433"/>
                  <a:pt x="44" y="2437"/>
                </a:cubicBezTo>
                <a:cubicBezTo>
                  <a:pt x="44" y="2439"/>
                  <a:pt x="48" y="2438"/>
                  <a:pt x="48" y="2440"/>
                </a:cubicBezTo>
                <a:cubicBezTo>
                  <a:pt x="42" y="2443"/>
                  <a:pt x="47" y="2452"/>
                  <a:pt x="44" y="2459"/>
                </a:cubicBezTo>
                <a:cubicBezTo>
                  <a:pt x="47" y="2460"/>
                  <a:pt x="49" y="2463"/>
                  <a:pt x="49" y="2467"/>
                </a:cubicBezTo>
                <a:cubicBezTo>
                  <a:pt x="49" y="2468"/>
                  <a:pt x="48" y="2469"/>
                  <a:pt x="48" y="2470"/>
                </a:cubicBezTo>
                <a:cubicBezTo>
                  <a:pt x="47" y="2469"/>
                  <a:pt x="47" y="2467"/>
                  <a:pt x="44" y="2467"/>
                </a:cubicBezTo>
                <a:cubicBezTo>
                  <a:pt x="45" y="2453"/>
                  <a:pt x="41" y="2440"/>
                  <a:pt x="42" y="2428"/>
                </a:cubicBezTo>
                <a:cubicBezTo>
                  <a:pt x="38" y="2420"/>
                  <a:pt x="37" y="2411"/>
                  <a:pt x="39" y="2403"/>
                </a:cubicBezTo>
                <a:cubicBezTo>
                  <a:pt x="39" y="2400"/>
                  <a:pt x="36" y="2402"/>
                  <a:pt x="35" y="2400"/>
                </a:cubicBezTo>
                <a:cubicBezTo>
                  <a:pt x="34" y="2396"/>
                  <a:pt x="38" y="2395"/>
                  <a:pt x="39" y="2392"/>
                </a:cubicBezTo>
                <a:cubicBezTo>
                  <a:pt x="38" y="2389"/>
                  <a:pt x="35" y="2388"/>
                  <a:pt x="34" y="2386"/>
                </a:cubicBezTo>
                <a:cubicBezTo>
                  <a:pt x="35" y="2386"/>
                  <a:pt x="35" y="2385"/>
                  <a:pt x="36" y="2384"/>
                </a:cubicBezTo>
                <a:cubicBezTo>
                  <a:pt x="37" y="2381"/>
                  <a:pt x="36" y="2376"/>
                  <a:pt x="33" y="2374"/>
                </a:cubicBezTo>
                <a:cubicBezTo>
                  <a:pt x="35" y="2371"/>
                  <a:pt x="40" y="2371"/>
                  <a:pt x="39" y="2365"/>
                </a:cubicBezTo>
                <a:cubicBezTo>
                  <a:pt x="39" y="2362"/>
                  <a:pt x="35" y="2364"/>
                  <a:pt x="34" y="2362"/>
                </a:cubicBezTo>
                <a:cubicBezTo>
                  <a:pt x="35" y="2356"/>
                  <a:pt x="33" y="2349"/>
                  <a:pt x="30" y="2344"/>
                </a:cubicBezTo>
                <a:cubicBezTo>
                  <a:pt x="35" y="2335"/>
                  <a:pt x="27" y="2324"/>
                  <a:pt x="32" y="2315"/>
                </a:cubicBezTo>
                <a:cubicBezTo>
                  <a:pt x="29" y="2313"/>
                  <a:pt x="30" y="2308"/>
                  <a:pt x="26" y="2307"/>
                </a:cubicBezTo>
                <a:cubicBezTo>
                  <a:pt x="27" y="2304"/>
                  <a:pt x="31" y="2305"/>
                  <a:pt x="33" y="2303"/>
                </a:cubicBezTo>
                <a:cubicBezTo>
                  <a:pt x="30" y="2297"/>
                  <a:pt x="36" y="2298"/>
                  <a:pt x="35" y="2292"/>
                </a:cubicBezTo>
                <a:cubicBezTo>
                  <a:pt x="27" y="2294"/>
                  <a:pt x="25" y="2283"/>
                  <a:pt x="27" y="2274"/>
                </a:cubicBezTo>
                <a:cubicBezTo>
                  <a:pt x="27" y="2272"/>
                  <a:pt x="23" y="2272"/>
                  <a:pt x="22" y="2269"/>
                </a:cubicBezTo>
                <a:cubicBezTo>
                  <a:pt x="30" y="2255"/>
                  <a:pt x="31" y="2238"/>
                  <a:pt x="26" y="2223"/>
                </a:cubicBezTo>
                <a:cubicBezTo>
                  <a:pt x="24" y="2224"/>
                  <a:pt x="23" y="2220"/>
                  <a:pt x="22" y="2223"/>
                </a:cubicBezTo>
                <a:cubicBezTo>
                  <a:pt x="23" y="2206"/>
                  <a:pt x="17" y="2190"/>
                  <a:pt x="21" y="2176"/>
                </a:cubicBezTo>
                <a:cubicBezTo>
                  <a:pt x="19" y="2171"/>
                  <a:pt x="14" y="2177"/>
                  <a:pt x="12" y="2172"/>
                </a:cubicBezTo>
                <a:cubicBezTo>
                  <a:pt x="11" y="2167"/>
                  <a:pt x="18" y="2169"/>
                  <a:pt x="20" y="2166"/>
                </a:cubicBezTo>
                <a:cubicBezTo>
                  <a:pt x="19" y="2161"/>
                  <a:pt x="15" y="2167"/>
                  <a:pt x="13" y="2163"/>
                </a:cubicBezTo>
                <a:cubicBezTo>
                  <a:pt x="11" y="2162"/>
                  <a:pt x="13" y="2157"/>
                  <a:pt x="14" y="2154"/>
                </a:cubicBezTo>
                <a:lnTo>
                  <a:pt x="18" y="2154"/>
                </a:lnTo>
                <a:cubicBezTo>
                  <a:pt x="18" y="2150"/>
                  <a:pt x="15" y="2149"/>
                  <a:pt x="18" y="2147"/>
                </a:cubicBezTo>
                <a:cubicBezTo>
                  <a:pt x="16" y="2143"/>
                  <a:pt x="12" y="2146"/>
                  <a:pt x="8" y="2146"/>
                </a:cubicBezTo>
                <a:cubicBezTo>
                  <a:pt x="6" y="2143"/>
                  <a:pt x="9" y="2140"/>
                  <a:pt x="9" y="2137"/>
                </a:cubicBezTo>
                <a:cubicBezTo>
                  <a:pt x="11" y="2138"/>
                  <a:pt x="12" y="2139"/>
                  <a:pt x="13" y="2140"/>
                </a:cubicBezTo>
                <a:cubicBezTo>
                  <a:pt x="14" y="2135"/>
                  <a:pt x="17" y="2126"/>
                  <a:pt x="17" y="2118"/>
                </a:cubicBezTo>
                <a:cubicBezTo>
                  <a:pt x="16" y="2116"/>
                  <a:pt x="14" y="2116"/>
                  <a:pt x="13" y="2113"/>
                </a:cubicBezTo>
                <a:cubicBezTo>
                  <a:pt x="11" y="2105"/>
                  <a:pt x="20" y="2107"/>
                  <a:pt x="20" y="2099"/>
                </a:cubicBezTo>
                <a:cubicBezTo>
                  <a:pt x="28" y="2101"/>
                  <a:pt x="38" y="2095"/>
                  <a:pt x="31" y="2089"/>
                </a:cubicBezTo>
                <a:cubicBezTo>
                  <a:pt x="24" y="2093"/>
                  <a:pt x="19" y="2103"/>
                  <a:pt x="8" y="2099"/>
                </a:cubicBezTo>
                <a:cubicBezTo>
                  <a:pt x="8" y="2097"/>
                  <a:pt x="12" y="2097"/>
                  <a:pt x="12" y="2096"/>
                </a:cubicBezTo>
                <a:cubicBezTo>
                  <a:pt x="12" y="2094"/>
                  <a:pt x="10" y="2094"/>
                  <a:pt x="10" y="2093"/>
                </a:cubicBezTo>
                <a:cubicBezTo>
                  <a:pt x="9" y="2094"/>
                  <a:pt x="8" y="2095"/>
                  <a:pt x="8" y="2096"/>
                </a:cubicBezTo>
                <a:cubicBezTo>
                  <a:pt x="5" y="2095"/>
                  <a:pt x="5" y="2092"/>
                  <a:pt x="0" y="2093"/>
                </a:cubicBezTo>
                <a:cubicBezTo>
                  <a:pt x="5" y="2090"/>
                  <a:pt x="11" y="2086"/>
                  <a:pt x="15" y="2082"/>
                </a:cubicBezTo>
                <a:cubicBezTo>
                  <a:pt x="12" y="2079"/>
                  <a:pt x="11" y="2073"/>
                  <a:pt x="5" y="2073"/>
                </a:cubicBezTo>
                <a:cubicBezTo>
                  <a:pt x="6" y="2069"/>
                  <a:pt x="12" y="2071"/>
                  <a:pt x="10" y="2063"/>
                </a:cubicBezTo>
                <a:cubicBezTo>
                  <a:pt x="15" y="2060"/>
                  <a:pt x="20" y="2055"/>
                  <a:pt x="25" y="2051"/>
                </a:cubicBezTo>
                <a:cubicBezTo>
                  <a:pt x="18" y="2044"/>
                  <a:pt x="24" y="2038"/>
                  <a:pt x="28" y="2030"/>
                </a:cubicBezTo>
                <a:cubicBezTo>
                  <a:pt x="28" y="2026"/>
                  <a:pt x="25" y="2026"/>
                  <a:pt x="22" y="2026"/>
                </a:cubicBezTo>
                <a:cubicBezTo>
                  <a:pt x="17" y="2030"/>
                  <a:pt x="17" y="2037"/>
                  <a:pt x="12" y="2040"/>
                </a:cubicBezTo>
                <a:cubicBezTo>
                  <a:pt x="11" y="2046"/>
                  <a:pt x="15" y="2046"/>
                  <a:pt x="13" y="2050"/>
                </a:cubicBezTo>
                <a:cubicBezTo>
                  <a:pt x="9" y="2049"/>
                  <a:pt x="11" y="2042"/>
                  <a:pt x="6" y="2043"/>
                </a:cubicBezTo>
                <a:cubicBezTo>
                  <a:pt x="8" y="2039"/>
                  <a:pt x="7" y="2037"/>
                  <a:pt x="6" y="2032"/>
                </a:cubicBezTo>
                <a:cubicBezTo>
                  <a:pt x="9" y="2029"/>
                  <a:pt x="12" y="2030"/>
                  <a:pt x="13" y="2025"/>
                </a:cubicBezTo>
                <a:cubicBezTo>
                  <a:pt x="14" y="2020"/>
                  <a:pt x="7" y="2023"/>
                  <a:pt x="8" y="2018"/>
                </a:cubicBezTo>
                <a:cubicBezTo>
                  <a:pt x="12" y="2016"/>
                  <a:pt x="16" y="2015"/>
                  <a:pt x="21" y="2014"/>
                </a:cubicBezTo>
                <a:cubicBezTo>
                  <a:pt x="20" y="2003"/>
                  <a:pt x="26" y="1992"/>
                  <a:pt x="18" y="1989"/>
                </a:cubicBezTo>
                <a:cubicBezTo>
                  <a:pt x="17" y="1984"/>
                  <a:pt x="21" y="1983"/>
                  <a:pt x="23" y="1980"/>
                </a:cubicBezTo>
                <a:cubicBezTo>
                  <a:pt x="21" y="1974"/>
                  <a:pt x="20" y="1961"/>
                  <a:pt x="26" y="1956"/>
                </a:cubicBezTo>
                <a:cubicBezTo>
                  <a:pt x="23" y="1953"/>
                  <a:pt x="25" y="1943"/>
                  <a:pt x="17" y="1944"/>
                </a:cubicBezTo>
                <a:cubicBezTo>
                  <a:pt x="18" y="1941"/>
                  <a:pt x="20" y="1934"/>
                  <a:pt x="16" y="1932"/>
                </a:cubicBezTo>
                <a:cubicBezTo>
                  <a:pt x="18" y="1930"/>
                  <a:pt x="22" y="1931"/>
                  <a:pt x="22" y="1927"/>
                </a:cubicBezTo>
                <a:cubicBezTo>
                  <a:pt x="23" y="1922"/>
                  <a:pt x="16" y="1924"/>
                  <a:pt x="15" y="1920"/>
                </a:cubicBezTo>
                <a:cubicBezTo>
                  <a:pt x="17" y="1914"/>
                  <a:pt x="27" y="1903"/>
                  <a:pt x="17" y="1898"/>
                </a:cubicBezTo>
                <a:cubicBezTo>
                  <a:pt x="17" y="1893"/>
                  <a:pt x="19" y="1888"/>
                  <a:pt x="23" y="1884"/>
                </a:cubicBezTo>
                <a:cubicBezTo>
                  <a:pt x="24" y="1878"/>
                  <a:pt x="19" y="1878"/>
                  <a:pt x="16" y="1875"/>
                </a:cubicBezTo>
                <a:cubicBezTo>
                  <a:pt x="17" y="1871"/>
                  <a:pt x="20" y="1870"/>
                  <a:pt x="21" y="1868"/>
                </a:cubicBezTo>
                <a:cubicBezTo>
                  <a:pt x="15" y="1858"/>
                  <a:pt x="15" y="1845"/>
                  <a:pt x="21" y="1835"/>
                </a:cubicBezTo>
                <a:cubicBezTo>
                  <a:pt x="20" y="1832"/>
                  <a:pt x="19" y="1830"/>
                  <a:pt x="17" y="1828"/>
                </a:cubicBezTo>
                <a:cubicBezTo>
                  <a:pt x="19" y="1823"/>
                  <a:pt x="22" y="1819"/>
                  <a:pt x="25" y="1815"/>
                </a:cubicBezTo>
                <a:cubicBezTo>
                  <a:pt x="22" y="1810"/>
                  <a:pt x="19" y="1805"/>
                  <a:pt x="17" y="1800"/>
                </a:cubicBezTo>
                <a:cubicBezTo>
                  <a:pt x="18" y="1795"/>
                  <a:pt x="23" y="1785"/>
                  <a:pt x="16" y="1783"/>
                </a:cubicBezTo>
                <a:cubicBezTo>
                  <a:pt x="17" y="1774"/>
                  <a:pt x="25" y="1765"/>
                  <a:pt x="19" y="1756"/>
                </a:cubicBezTo>
                <a:cubicBezTo>
                  <a:pt x="21" y="1754"/>
                  <a:pt x="24" y="1752"/>
                  <a:pt x="26" y="1749"/>
                </a:cubicBezTo>
                <a:cubicBezTo>
                  <a:pt x="25" y="1742"/>
                  <a:pt x="27" y="1740"/>
                  <a:pt x="25" y="1733"/>
                </a:cubicBezTo>
                <a:cubicBezTo>
                  <a:pt x="22" y="1734"/>
                  <a:pt x="19" y="1733"/>
                  <a:pt x="18" y="1731"/>
                </a:cubicBezTo>
                <a:cubicBezTo>
                  <a:pt x="23" y="1718"/>
                  <a:pt x="17" y="1712"/>
                  <a:pt x="19" y="1699"/>
                </a:cubicBezTo>
                <a:cubicBezTo>
                  <a:pt x="22" y="1696"/>
                  <a:pt x="26" y="1696"/>
                  <a:pt x="27" y="1693"/>
                </a:cubicBezTo>
                <a:cubicBezTo>
                  <a:pt x="23" y="1678"/>
                  <a:pt x="30" y="1672"/>
                  <a:pt x="32" y="1659"/>
                </a:cubicBezTo>
                <a:cubicBezTo>
                  <a:pt x="33" y="1656"/>
                  <a:pt x="31" y="1655"/>
                  <a:pt x="28" y="1656"/>
                </a:cubicBezTo>
                <a:cubicBezTo>
                  <a:pt x="34" y="1653"/>
                  <a:pt x="32" y="1645"/>
                  <a:pt x="28" y="1642"/>
                </a:cubicBezTo>
                <a:cubicBezTo>
                  <a:pt x="29" y="1634"/>
                  <a:pt x="35" y="1626"/>
                  <a:pt x="29" y="1621"/>
                </a:cubicBezTo>
                <a:cubicBezTo>
                  <a:pt x="28" y="1617"/>
                  <a:pt x="33" y="1619"/>
                  <a:pt x="33" y="1615"/>
                </a:cubicBezTo>
                <a:cubicBezTo>
                  <a:pt x="30" y="1599"/>
                  <a:pt x="38" y="1582"/>
                  <a:pt x="30" y="1565"/>
                </a:cubicBezTo>
                <a:cubicBezTo>
                  <a:pt x="30" y="1562"/>
                  <a:pt x="32" y="1562"/>
                  <a:pt x="32" y="1558"/>
                </a:cubicBezTo>
                <a:cubicBezTo>
                  <a:pt x="32" y="1555"/>
                  <a:pt x="30" y="1554"/>
                  <a:pt x="29" y="1552"/>
                </a:cubicBezTo>
                <a:cubicBezTo>
                  <a:pt x="29" y="1550"/>
                  <a:pt x="30" y="1547"/>
                  <a:pt x="32" y="1545"/>
                </a:cubicBezTo>
                <a:cubicBezTo>
                  <a:pt x="31" y="1542"/>
                  <a:pt x="30" y="1540"/>
                  <a:pt x="29" y="1538"/>
                </a:cubicBezTo>
                <a:cubicBezTo>
                  <a:pt x="34" y="1529"/>
                  <a:pt x="37" y="1519"/>
                  <a:pt x="38" y="1509"/>
                </a:cubicBezTo>
                <a:cubicBezTo>
                  <a:pt x="38" y="1504"/>
                  <a:pt x="33" y="1503"/>
                  <a:pt x="31" y="1500"/>
                </a:cubicBezTo>
                <a:cubicBezTo>
                  <a:pt x="33" y="1486"/>
                  <a:pt x="22" y="1457"/>
                  <a:pt x="39" y="1457"/>
                </a:cubicBezTo>
                <a:cubicBezTo>
                  <a:pt x="38" y="1449"/>
                  <a:pt x="38" y="1441"/>
                  <a:pt x="40" y="1434"/>
                </a:cubicBezTo>
                <a:cubicBezTo>
                  <a:pt x="40" y="1433"/>
                  <a:pt x="39" y="1433"/>
                  <a:pt x="39" y="1432"/>
                </a:cubicBezTo>
                <a:cubicBezTo>
                  <a:pt x="35" y="1432"/>
                  <a:pt x="31" y="1435"/>
                  <a:pt x="28" y="1433"/>
                </a:cubicBezTo>
                <a:cubicBezTo>
                  <a:pt x="29" y="1427"/>
                  <a:pt x="35" y="1427"/>
                  <a:pt x="38" y="1427"/>
                </a:cubicBezTo>
                <a:cubicBezTo>
                  <a:pt x="38" y="1421"/>
                  <a:pt x="34" y="1417"/>
                  <a:pt x="28" y="1420"/>
                </a:cubicBezTo>
                <a:cubicBezTo>
                  <a:pt x="28" y="1412"/>
                  <a:pt x="34" y="1412"/>
                  <a:pt x="35" y="1406"/>
                </a:cubicBezTo>
                <a:cubicBezTo>
                  <a:pt x="33" y="1402"/>
                  <a:pt x="32" y="1403"/>
                  <a:pt x="29" y="1403"/>
                </a:cubicBezTo>
                <a:cubicBezTo>
                  <a:pt x="28" y="1394"/>
                  <a:pt x="32" y="1388"/>
                  <a:pt x="41" y="1388"/>
                </a:cubicBezTo>
                <a:cubicBezTo>
                  <a:pt x="34" y="1380"/>
                  <a:pt x="46" y="1371"/>
                  <a:pt x="38" y="1365"/>
                </a:cubicBezTo>
                <a:cubicBezTo>
                  <a:pt x="46" y="1351"/>
                  <a:pt x="43" y="1324"/>
                  <a:pt x="38" y="1311"/>
                </a:cubicBezTo>
                <a:cubicBezTo>
                  <a:pt x="40" y="1304"/>
                  <a:pt x="43" y="1297"/>
                  <a:pt x="46" y="1291"/>
                </a:cubicBezTo>
                <a:cubicBezTo>
                  <a:pt x="47" y="1289"/>
                  <a:pt x="46" y="1287"/>
                  <a:pt x="45" y="1286"/>
                </a:cubicBezTo>
                <a:cubicBezTo>
                  <a:pt x="53" y="1277"/>
                  <a:pt x="49" y="1258"/>
                  <a:pt x="46" y="1249"/>
                </a:cubicBezTo>
                <a:cubicBezTo>
                  <a:pt x="51" y="1247"/>
                  <a:pt x="51" y="1239"/>
                  <a:pt x="48" y="1235"/>
                </a:cubicBezTo>
                <a:cubicBezTo>
                  <a:pt x="52" y="1228"/>
                  <a:pt x="57" y="1214"/>
                  <a:pt x="54" y="1205"/>
                </a:cubicBezTo>
                <a:cubicBezTo>
                  <a:pt x="54" y="1202"/>
                  <a:pt x="56" y="1200"/>
                  <a:pt x="57" y="1198"/>
                </a:cubicBezTo>
                <a:cubicBezTo>
                  <a:pt x="55" y="1187"/>
                  <a:pt x="58" y="1172"/>
                  <a:pt x="55" y="1162"/>
                </a:cubicBezTo>
                <a:cubicBezTo>
                  <a:pt x="58" y="1159"/>
                  <a:pt x="61" y="1145"/>
                  <a:pt x="55" y="1142"/>
                </a:cubicBezTo>
                <a:cubicBezTo>
                  <a:pt x="55" y="1140"/>
                  <a:pt x="56" y="1140"/>
                  <a:pt x="56" y="1138"/>
                </a:cubicBezTo>
                <a:lnTo>
                  <a:pt x="53" y="1135"/>
                </a:lnTo>
                <a:cubicBezTo>
                  <a:pt x="52" y="1131"/>
                  <a:pt x="57" y="1127"/>
                  <a:pt x="52" y="1127"/>
                </a:cubicBezTo>
                <a:cubicBezTo>
                  <a:pt x="52" y="1126"/>
                  <a:pt x="53" y="1126"/>
                  <a:pt x="54" y="1126"/>
                </a:cubicBezTo>
                <a:cubicBezTo>
                  <a:pt x="49" y="1121"/>
                  <a:pt x="49" y="1112"/>
                  <a:pt x="53" y="1106"/>
                </a:cubicBezTo>
                <a:cubicBezTo>
                  <a:pt x="52" y="1105"/>
                  <a:pt x="47" y="1106"/>
                  <a:pt x="46" y="1103"/>
                </a:cubicBezTo>
                <a:cubicBezTo>
                  <a:pt x="47" y="1095"/>
                  <a:pt x="44" y="1093"/>
                  <a:pt x="44" y="1086"/>
                </a:cubicBezTo>
                <a:cubicBezTo>
                  <a:pt x="41" y="1085"/>
                  <a:pt x="39" y="1083"/>
                  <a:pt x="39" y="1080"/>
                </a:cubicBezTo>
                <a:lnTo>
                  <a:pt x="40" y="1079"/>
                </a:lnTo>
                <a:cubicBezTo>
                  <a:pt x="40" y="1081"/>
                  <a:pt x="41" y="1084"/>
                  <a:pt x="43" y="1083"/>
                </a:cubicBezTo>
                <a:cubicBezTo>
                  <a:pt x="44" y="1082"/>
                  <a:pt x="44" y="1079"/>
                  <a:pt x="42" y="1077"/>
                </a:cubicBezTo>
                <a:cubicBezTo>
                  <a:pt x="46" y="1075"/>
                  <a:pt x="48" y="1070"/>
                  <a:pt x="49" y="1066"/>
                </a:cubicBezTo>
                <a:lnTo>
                  <a:pt x="49" y="1065"/>
                </a:lnTo>
                <a:cubicBezTo>
                  <a:pt x="56" y="1060"/>
                  <a:pt x="50" y="1053"/>
                  <a:pt x="46" y="1047"/>
                </a:cubicBezTo>
                <a:lnTo>
                  <a:pt x="46" y="1046"/>
                </a:lnTo>
                <a:cubicBezTo>
                  <a:pt x="45" y="1045"/>
                  <a:pt x="45" y="1044"/>
                  <a:pt x="44" y="1042"/>
                </a:cubicBezTo>
                <a:cubicBezTo>
                  <a:pt x="42" y="1035"/>
                  <a:pt x="46" y="1029"/>
                  <a:pt x="40" y="1027"/>
                </a:cubicBezTo>
                <a:cubicBezTo>
                  <a:pt x="40" y="1021"/>
                  <a:pt x="47" y="1022"/>
                  <a:pt x="53" y="1021"/>
                </a:cubicBezTo>
                <a:cubicBezTo>
                  <a:pt x="68" y="1014"/>
                  <a:pt x="81" y="1003"/>
                  <a:pt x="86" y="984"/>
                </a:cubicBezTo>
                <a:cubicBezTo>
                  <a:pt x="82" y="984"/>
                  <a:pt x="84" y="990"/>
                  <a:pt x="80" y="990"/>
                </a:cubicBezTo>
                <a:cubicBezTo>
                  <a:pt x="84" y="977"/>
                  <a:pt x="75" y="966"/>
                  <a:pt x="66" y="967"/>
                </a:cubicBezTo>
                <a:cubicBezTo>
                  <a:pt x="67" y="964"/>
                  <a:pt x="69" y="958"/>
                  <a:pt x="63" y="959"/>
                </a:cubicBezTo>
                <a:cubicBezTo>
                  <a:pt x="63" y="955"/>
                  <a:pt x="64" y="952"/>
                  <a:pt x="63" y="949"/>
                </a:cubicBezTo>
                <a:cubicBezTo>
                  <a:pt x="66" y="950"/>
                  <a:pt x="65" y="947"/>
                  <a:pt x="68" y="948"/>
                </a:cubicBezTo>
                <a:lnTo>
                  <a:pt x="69" y="948"/>
                </a:lnTo>
                <a:cubicBezTo>
                  <a:pt x="85" y="948"/>
                  <a:pt x="114" y="924"/>
                  <a:pt x="106" y="911"/>
                </a:cubicBezTo>
                <a:lnTo>
                  <a:pt x="106" y="910"/>
                </a:lnTo>
                <a:cubicBezTo>
                  <a:pt x="106" y="908"/>
                  <a:pt x="105" y="907"/>
                  <a:pt x="105" y="905"/>
                </a:cubicBezTo>
                <a:lnTo>
                  <a:pt x="105" y="903"/>
                </a:lnTo>
                <a:cubicBezTo>
                  <a:pt x="102" y="881"/>
                  <a:pt x="137" y="880"/>
                  <a:pt x="146" y="863"/>
                </a:cubicBezTo>
                <a:lnTo>
                  <a:pt x="146" y="863"/>
                </a:lnTo>
                <a:lnTo>
                  <a:pt x="147" y="862"/>
                </a:lnTo>
                <a:cubicBezTo>
                  <a:pt x="151" y="861"/>
                  <a:pt x="153" y="857"/>
                  <a:pt x="155" y="854"/>
                </a:cubicBezTo>
                <a:cubicBezTo>
                  <a:pt x="157" y="844"/>
                  <a:pt x="150" y="838"/>
                  <a:pt x="148" y="831"/>
                </a:cubicBezTo>
                <a:cubicBezTo>
                  <a:pt x="144" y="819"/>
                  <a:pt x="146" y="804"/>
                  <a:pt x="138" y="797"/>
                </a:cubicBezTo>
                <a:cubicBezTo>
                  <a:pt x="136" y="790"/>
                  <a:pt x="141" y="789"/>
                  <a:pt x="141" y="782"/>
                </a:cubicBezTo>
                <a:lnTo>
                  <a:pt x="141" y="780"/>
                </a:lnTo>
                <a:cubicBezTo>
                  <a:pt x="137" y="766"/>
                  <a:pt x="133" y="752"/>
                  <a:pt x="127" y="739"/>
                </a:cubicBezTo>
                <a:lnTo>
                  <a:pt x="127" y="738"/>
                </a:lnTo>
                <a:cubicBezTo>
                  <a:pt x="126" y="738"/>
                  <a:pt x="125" y="737"/>
                  <a:pt x="124" y="737"/>
                </a:cubicBezTo>
                <a:cubicBezTo>
                  <a:pt x="123" y="735"/>
                  <a:pt x="121" y="734"/>
                  <a:pt x="119" y="734"/>
                </a:cubicBezTo>
                <a:cubicBezTo>
                  <a:pt x="119" y="730"/>
                  <a:pt x="119" y="726"/>
                  <a:pt x="119" y="722"/>
                </a:cubicBezTo>
                <a:cubicBezTo>
                  <a:pt x="119" y="722"/>
                  <a:pt x="119" y="722"/>
                  <a:pt x="120" y="723"/>
                </a:cubicBezTo>
                <a:lnTo>
                  <a:pt x="120" y="718"/>
                </a:lnTo>
                <a:cubicBezTo>
                  <a:pt x="123" y="717"/>
                  <a:pt x="126" y="716"/>
                  <a:pt x="129" y="715"/>
                </a:cubicBezTo>
                <a:cubicBezTo>
                  <a:pt x="129" y="718"/>
                  <a:pt x="127" y="720"/>
                  <a:pt x="129" y="723"/>
                </a:cubicBezTo>
                <a:cubicBezTo>
                  <a:pt x="132" y="720"/>
                  <a:pt x="138" y="723"/>
                  <a:pt x="138" y="719"/>
                </a:cubicBezTo>
                <a:cubicBezTo>
                  <a:pt x="140" y="720"/>
                  <a:pt x="141" y="722"/>
                  <a:pt x="142" y="724"/>
                </a:cubicBezTo>
                <a:cubicBezTo>
                  <a:pt x="142" y="720"/>
                  <a:pt x="149" y="722"/>
                  <a:pt x="150" y="724"/>
                </a:cubicBezTo>
                <a:cubicBezTo>
                  <a:pt x="151" y="720"/>
                  <a:pt x="149" y="719"/>
                  <a:pt x="149" y="717"/>
                </a:cubicBezTo>
                <a:cubicBezTo>
                  <a:pt x="145" y="715"/>
                  <a:pt x="140" y="719"/>
                  <a:pt x="139" y="714"/>
                </a:cubicBezTo>
                <a:cubicBezTo>
                  <a:pt x="140" y="714"/>
                  <a:pt x="142" y="713"/>
                  <a:pt x="142" y="712"/>
                </a:cubicBezTo>
                <a:cubicBezTo>
                  <a:pt x="144" y="711"/>
                  <a:pt x="145" y="711"/>
                  <a:pt x="146" y="711"/>
                </a:cubicBezTo>
                <a:cubicBezTo>
                  <a:pt x="147" y="712"/>
                  <a:pt x="147" y="713"/>
                  <a:pt x="147" y="715"/>
                </a:cubicBezTo>
                <a:cubicBezTo>
                  <a:pt x="147" y="715"/>
                  <a:pt x="148" y="715"/>
                  <a:pt x="148" y="715"/>
                </a:cubicBezTo>
                <a:cubicBezTo>
                  <a:pt x="150" y="715"/>
                  <a:pt x="152" y="713"/>
                  <a:pt x="152" y="711"/>
                </a:cubicBezTo>
                <a:cubicBezTo>
                  <a:pt x="151" y="711"/>
                  <a:pt x="151" y="710"/>
                  <a:pt x="151" y="710"/>
                </a:cubicBezTo>
                <a:cubicBezTo>
                  <a:pt x="154" y="709"/>
                  <a:pt x="158" y="708"/>
                  <a:pt x="161" y="707"/>
                </a:cubicBezTo>
                <a:cubicBezTo>
                  <a:pt x="162" y="708"/>
                  <a:pt x="162" y="708"/>
                  <a:pt x="162" y="709"/>
                </a:cubicBezTo>
                <a:cubicBezTo>
                  <a:pt x="161" y="711"/>
                  <a:pt x="159" y="711"/>
                  <a:pt x="159" y="713"/>
                </a:cubicBezTo>
                <a:cubicBezTo>
                  <a:pt x="162" y="713"/>
                  <a:pt x="161" y="715"/>
                  <a:pt x="164" y="715"/>
                </a:cubicBezTo>
                <a:cubicBezTo>
                  <a:pt x="167" y="711"/>
                  <a:pt x="164" y="711"/>
                  <a:pt x="164" y="707"/>
                </a:cubicBezTo>
                <a:cubicBezTo>
                  <a:pt x="176" y="705"/>
                  <a:pt x="186" y="702"/>
                  <a:pt x="197" y="698"/>
                </a:cubicBezTo>
                <a:cubicBezTo>
                  <a:pt x="197" y="699"/>
                  <a:pt x="197" y="699"/>
                  <a:pt x="197" y="700"/>
                </a:cubicBezTo>
                <a:cubicBezTo>
                  <a:pt x="198" y="700"/>
                  <a:pt x="198" y="700"/>
                  <a:pt x="199" y="700"/>
                </a:cubicBezTo>
                <a:cubicBezTo>
                  <a:pt x="200" y="699"/>
                  <a:pt x="201" y="698"/>
                  <a:pt x="200" y="697"/>
                </a:cubicBezTo>
                <a:cubicBezTo>
                  <a:pt x="203" y="696"/>
                  <a:pt x="205" y="695"/>
                  <a:pt x="207" y="694"/>
                </a:cubicBezTo>
                <a:lnTo>
                  <a:pt x="207" y="694"/>
                </a:lnTo>
                <a:cubicBezTo>
                  <a:pt x="211" y="695"/>
                  <a:pt x="216" y="694"/>
                  <a:pt x="220" y="693"/>
                </a:cubicBezTo>
                <a:cubicBezTo>
                  <a:pt x="217" y="693"/>
                  <a:pt x="214" y="692"/>
                  <a:pt x="211" y="692"/>
                </a:cubicBezTo>
                <a:cubicBezTo>
                  <a:pt x="214" y="690"/>
                  <a:pt x="216" y="689"/>
                  <a:pt x="219" y="687"/>
                </a:cubicBezTo>
                <a:cubicBezTo>
                  <a:pt x="227" y="681"/>
                  <a:pt x="240" y="667"/>
                  <a:pt x="239" y="655"/>
                </a:cubicBezTo>
                <a:cubicBezTo>
                  <a:pt x="238" y="647"/>
                  <a:pt x="232" y="642"/>
                  <a:pt x="230" y="634"/>
                </a:cubicBezTo>
                <a:cubicBezTo>
                  <a:pt x="232" y="634"/>
                  <a:pt x="234" y="635"/>
                  <a:pt x="234" y="632"/>
                </a:cubicBezTo>
                <a:cubicBezTo>
                  <a:pt x="233" y="632"/>
                  <a:pt x="231" y="632"/>
                  <a:pt x="230" y="632"/>
                </a:cubicBezTo>
                <a:cubicBezTo>
                  <a:pt x="229" y="631"/>
                  <a:pt x="229" y="629"/>
                  <a:pt x="229" y="628"/>
                </a:cubicBezTo>
                <a:cubicBezTo>
                  <a:pt x="228" y="625"/>
                  <a:pt x="225" y="625"/>
                  <a:pt x="223" y="624"/>
                </a:cubicBezTo>
                <a:cubicBezTo>
                  <a:pt x="226" y="620"/>
                  <a:pt x="225" y="615"/>
                  <a:pt x="225" y="610"/>
                </a:cubicBezTo>
                <a:cubicBezTo>
                  <a:pt x="227" y="611"/>
                  <a:pt x="226" y="612"/>
                  <a:pt x="229" y="611"/>
                </a:cubicBezTo>
                <a:cubicBezTo>
                  <a:pt x="229" y="608"/>
                  <a:pt x="230" y="605"/>
                  <a:pt x="230" y="602"/>
                </a:cubicBezTo>
                <a:cubicBezTo>
                  <a:pt x="231" y="603"/>
                  <a:pt x="232" y="604"/>
                  <a:pt x="233" y="606"/>
                </a:cubicBezTo>
                <a:cubicBezTo>
                  <a:pt x="232" y="608"/>
                  <a:pt x="233" y="612"/>
                  <a:pt x="231" y="614"/>
                </a:cubicBezTo>
                <a:cubicBezTo>
                  <a:pt x="233" y="617"/>
                  <a:pt x="236" y="614"/>
                  <a:pt x="237" y="616"/>
                </a:cubicBezTo>
                <a:cubicBezTo>
                  <a:pt x="238" y="613"/>
                  <a:pt x="235" y="612"/>
                  <a:pt x="239" y="611"/>
                </a:cubicBezTo>
                <a:cubicBezTo>
                  <a:pt x="241" y="612"/>
                  <a:pt x="238" y="616"/>
                  <a:pt x="241" y="616"/>
                </a:cubicBezTo>
                <a:cubicBezTo>
                  <a:pt x="242" y="611"/>
                  <a:pt x="246" y="611"/>
                  <a:pt x="245" y="609"/>
                </a:cubicBezTo>
                <a:cubicBezTo>
                  <a:pt x="248" y="611"/>
                  <a:pt x="251" y="611"/>
                  <a:pt x="254" y="609"/>
                </a:cubicBezTo>
                <a:cubicBezTo>
                  <a:pt x="254" y="612"/>
                  <a:pt x="252" y="611"/>
                  <a:pt x="254" y="613"/>
                </a:cubicBezTo>
                <a:cubicBezTo>
                  <a:pt x="257" y="613"/>
                  <a:pt x="257" y="610"/>
                  <a:pt x="259" y="607"/>
                </a:cubicBezTo>
                <a:cubicBezTo>
                  <a:pt x="255" y="606"/>
                  <a:pt x="254" y="603"/>
                  <a:pt x="252" y="606"/>
                </a:cubicBezTo>
                <a:cubicBezTo>
                  <a:pt x="251" y="603"/>
                  <a:pt x="250" y="602"/>
                  <a:pt x="253" y="601"/>
                </a:cubicBezTo>
                <a:cubicBezTo>
                  <a:pt x="247" y="599"/>
                  <a:pt x="243" y="603"/>
                  <a:pt x="238" y="599"/>
                </a:cubicBezTo>
                <a:cubicBezTo>
                  <a:pt x="235" y="600"/>
                  <a:pt x="239" y="602"/>
                  <a:pt x="236" y="603"/>
                </a:cubicBezTo>
                <a:cubicBezTo>
                  <a:pt x="232" y="601"/>
                  <a:pt x="233" y="595"/>
                  <a:pt x="236" y="591"/>
                </a:cubicBezTo>
                <a:cubicBezTo>
                  <a:pt x="234" y="597"/>
                  <a:pt x="239" y="594"/>
                  <a:pt x="238" y="598"/>
                </a:cubicBezTo>
                <a:cubicBezTo>
                  <a:pt x="241" y="598"/>
                  <a:pt x="244" y="597"/>
                  <a:pt x="247" y="594"/>
                </a:cubicBezTo>
                <a:cubicBezTo>
                  <a:pt x="249" y="595"/>
                  <a:pt x="248" y="599"/>
                  <a:pt x="252" y="598"/>
                </a:cubicBezTo>
                <a:cubicBezTo>
                  <a:pt x="252" y="595"/>
                  <a:pt x="253" y="592"/>
                  <a:pt x="256" y="591"/>
                </a:cubicBezTo>
                <a:cubicBezTo>
                  <a:pt x="258" y="595"/>
                  <a:pt x="264" y="592"/>
                  <a:pt x="265" y="589"/>
                </a:cubicBezTo>
                <a:cubicBezTo>
                  <a:pt x="268" y="592"/>
                  <a:pt x="278" y="593"/>
                  <a:pt x="279" y="588"/>
                </a:cubicBezTo>
                <a:cubicBezTo>
                  <a:pt x="274" y="584"/>
                  <a:pt x="273" y="589"/>
                  <a:pt x="270" y="583"/>
                </a:cubicBezTo>
                <a:cubicBezTo>
                  <a:pt x="272" y="591"/>
                  <a:pt x="264" y="583"/>
                  <a:pt x="262" y="589"/>
                </a:cubicBezTo>
                <a:cubicBezTo>
                  <a:pt x="260" y="585"/>
                  <a:pt x="263" y="586"/>
                  <a:pt x="263" y="582"/>
                </a:cubicBezTo>
                <a:cubicBezTo>
                  <a:pt x="259" y="581"/>
                  <a:pt x="258" y="585"/>
                  <a:pt x="256" y="587"/>
                </a:cubicBezTo>
                <a:cubicBezTo>
                  <a:pt x="255" y="581"/>
                  <a:pt x="253" y="575"/>
                  <a:pt x="248" y="570"/>
                </a:cubicBezTo>
                <a:cubicBezTo>
                  <a:pt x="246" y="578"/>
                  <a:pt x="252" y="578"/>
                  <a:pt x="252" y="583"/>
                </a:cubicBezTo>
                <a:cubicBezTo>
                  <a:pt x="244" y="582"/>
                  <a:pt x="243" y="581"/>
                  <a:pt x="244" y="573"/>
                </a:cubicBezTo>
                <a:cubicBezTo>
                  <a:pt x="238" y="574"/>
                  <a:pt x="232" y="576"/>
                  <a:pt x="229" y="572"/>
                </a:cubicBezTo>
                <a:cubicBezTo>
                  <a:pt x="231" y="567"/>
                  <a:pt x="235" y="559"/>
                  <a:pt x="229" y="557"/>
                </a:cubicBezTo>
                <a:cubicBezTo>
                  <a:pt x="225" y="562"/>
                  <a:pt x="232" y="574"/>
                  <a:pt x="224" y="576"/>
                </a:cubicBezTo>
                <a:cubicBezTo>
                  <a:pt x="224" y="574"/>
                  <a:pt x="223" y="573"/>
                  <a:pt x="223" y="571"/>
                </a:cubicBezTo>
                <a:cubicBezTo>
                  <a:pt x="219" y="572"/>
                  <a:pt x="215" y="572"/>
                  <a:pt x="211" y="571"/>
                </a:cubicBezTo>
                <a:cubicBezTo>
                  <a:pt x="213" y="570"/>
                  <a:pt x="215" y="568"/>
                  <a:pt x="216" y="567"/>
                </a:cubicBezTo>
                <a:cubicBezTo>
                  <a:pt x="217" y="567"/>
                  <a:pt x="218" y="568"/>
                  <a:pt x="218" y="569"/>
                </a:cubicBezTo>
                <a:cubicBezTo>
                  <a:pt x="219" y="568"/>
                  <a:pt x="219" y="567"/>
                  <a:pt x="218" y="566"/>
                </a:cubicBezTo>
                <a:cubicBezTo>
                  <a:pt x="219" y="565"/>
                  <a:pt x="219" y="565"/>
                  <a:pt x="219" y="565"/>
                </a:cubicBezTo>
                <a:cubicBezTo>
                  <a:pt x="218" y="563"/>
                  <a:pt x="217" y="561"/>
                  <a:pt x="217" y="559"/>
                </a:cubicBezTo>
                <a:cubicBezTo>
                  <a:pt x="218" y="559"/>
                  <a:pt x="218" y="559"/>
                  <a:pt x="219" y="559"/>
                </a:cubicBezTo>
                <a:cubicBezTo>
                  <a:pt x="219" y="558"/>
                  <a:pt x="219" y="557"/>
                  <a:pt x="219" y="556"/>
                </a:cubicBezTo>
                <a:cubicBezTo>
                  <a:pt x="220" y="557"/>
                  <a:pt x="219" y="560"/>
                  <a:pt x="219" y="562"/>
                </a:cubicBezTo>
                <a:cubicBezTo>
                  <a:pt x="220" y="561"/>
                  <a:pt x="221" y="560"/>
                  <a:pt x="222" y="560"/>
                </a:cubicBezTo>
                <a:cubicBezTo>
                  <a:pt x="222" y="562"/>
                  <a:pt x="224" y="565"/>
                  <a:pt x="226" y="566"/>
                </a:cubicBezTo>
                <a:cubicBezTo>
                  <a:pt x="227" y="560"/>
                  <a:pt x="223" y="560"/>
                  <a:pt x="226" y="555"/>
                </a:cubicBezTo>
                <a:cubicBezTo>
                  <a:pt x="225" y="555"/>
                  <a:pt x="225" y="555"/>
                  <a:pt x="225" y="555"/>
                </a:cubicBezTo>
                <a:lnTo>
                  <a:pt x="226" y="554"/>
                </a:lnTo>
                <a:cubicBezTo>
                  <a:pt x="226" y="554"/>
                  <a:pt x="227" y="554"/>
                  <a:pt x="227" y="552"/>
                </a:cubicBezTo>
                <a:lnTo>
                  <a:pt x="226" y="552"/>
                </a:lnTo>
                <a:cubicBezTo>
                  <a:pt x="226" y="551"/>
                  <a:pt x="226" y="550"/>
                  <a:pt x="227" y="548"/>
                </a:cubicBezTo>
                <a:cubicBezTo>
                  <a:pt x="227" y="549"/>
                  <a:pt x="227" y="549"/>
                  <a:pt x="227" y="549"/>
                </a:cubicBezTo>
                <a:cubicBezTo>
                  <a:pt x="228" y="547"/>
                  <a:pt x="228" y="546"/>
                  <a:pt x="226" y="546"/>
                </a:cubicBezTo>
                <a:lnTo>
                  <a:pt x="226" y="548"/>
                </a:lnTo>
                <a:cubicBezTo>
                  <a:pt x="223" y="546"/>
                  <a:pt x="218" y="545"/>
                  <a:pt x="219" y="550"/>
                </a:cubicBezTo>
                <a:lnTo>
                  <a:pt x="217" y="547"/>
                </a:lnTo>
                <a:cubicBezTo>
                  <a:pt x="218" y="546"/>
                  <a:pt x="218" y="542"/>
                  <a:pt x="220" y="545"/>
                </a:cubicBezTo>
                <a:lnTo>
                  <a:pt x="220" y="544"/>
                </a:lnTo>
                <a:cubicBezTo>
                  <a:pt x="220" y="544"/>
                  <a:pt x="221" y="544"/>
                  <a:pt x="221" y="543"/>
                </a:cubicBezTo>
                <a:cubicBezTo>
                  <a:pt x="220" y="543"/>
                  <a:pt x="220" y="543"/>
                  <a:pt x="220" y="542"/>
                </a:cubicBezTo>
                <a:cubicBezTo>
                  <a:pt x="220" y="539"/>
                  <a:pt x="219" y="536"/>
                  <a:pt x="218" y="533"/>
                </a:cubicBezTo>
                <a:cubicBezTo>
                  <a:pt x="217" y="537"/>
                  <a:pt x="214" y="541"/>
                  <a:pt x="214" y="544"/>
                </a:cubicBezTo>
                <a:cubicBezTo>
                  <a:pt x="213" y="543"/>
                  <a:pt x="212" y="542"/>
                  <a:pt x="211" y="541"/>
                </a:cubicBezTo>
                <a:cubicBezTo>
                  <a:pt x="211" y="540"/>
                  <a:pt x="211" y="539"/>
                  <a:pt x="210" y="538"/>
                </a:cubicBezTo>
                <a:cubicBezTo>
                  <a:pt x="209" y="538"/>
                  <a:pt x="209" y="538"/>
                  <a:pt x="209" y="539"/>
                </a:cubicBezTo>
                <a:cubicBezTo>
                  <a:pt x="207" y="537"/>
                  <a:pt x="205" y="535"/>
                  <a:pt x="203" y="533"/>
                </a:cubicBezTo>
                <a:lnTo>
                  <a:pt x="202" y="532"/>
                </a:lnTo>
                <a:lnTo>
                  <a:pt x="202" y="531"/>
                </a:lnTo>
                <a:cubicBezTo>
                  <a:pt x="203" y="529"/>
                  <a:pt x="204" y="527"/>
                  <a:pt x="202" y="527"/>
                </a:cubicBezTo>
                <a:lnTo>
                  <a:pt x="202" y="527"/>
                </a:lnTo>
                <a:cubicBezTo>
                  <a:pt x="202" y="528"/>
                  <a:pt x="201" y="530"/>
                  <a:pt x="201" y="531"/>
                </a:cubicBezTo>
                <a:lnTo>
                  <a:pt x="201" y="531"/>
                </a:lnTo>
                <a:lnTo>
                  <a:pt x="198" y="528"/>
                </a:lnTo>
                <a:cubicBezTo>
                  <a:pt x="193" y="525"/>
                  <a:pt x="188" y="534"/>
                  <a:pt x="186" y="528"/>
                </a:cubicBezTo>
                <a:cubicBezTo>
                  <a:pt x="185" y="528"/>
                  <a:pt x="184" y="530"/>
                  <a:pt x="184" y="531"/>
                </a:cubicBezTo>
                <a:cubicBezTo>
                  <a:pt x="184" y="527"/>
                  <a:pt x="184" y="523"/>
                  <a:pt x="183" y="519"/>
                </a:cubicBezTo>
                <a:cubicBezTo>
                  <a:pt x="189" y="516"/>
                  <a:pt x="190" y="518"/>
                  <a:pt x="191" y="521"/>
                </a:cubicBezTo>
                <a:cubicBezTo>
                  <a:pt x="191" y="516"/>
                  <a:pt x="194" y="514"/>
                  <a:pt x="195" y="509"/>
                </a:cubicBezTo>
                <a:cubicBezTo>
                  <a:pt x="196" y="510"/>
                  <a:pt x="198" y="510"/>
                  <a:pt x="198" y="511"/>
                </a:cubicBezTo>
                <a:cubicBezTo>
                  <a:pt x="195" y="512"/>
                  <a:pt x="194" y="518"/>
                  <a:pt x="199" y="518"/>
                </a:cubicBezTo>
                <a:cubicBezTo>
                  <a:pt x="202" y="514"/>
                  <a:pt x="198" y="509"/>
                  <a:pt x="202" y="507"/>
                </a:cubicBezTo>
                <a:cubicBezTo>
                  <a:pt x="207" y="510"/>
                  <a:pt x="200" y="516"/>
                  <a:pt x="203" y="519"/>
                </a:cubicBezTo>
                <a:cubicBezTo>
                  <a:pt x="206" y="519"/>
                  <a:pt x="215" y="518"/>
                  <a:pt x="212" y="513"/>
                </a:cubicBezTo>
                <a:cubicBezTo>
                  <a:pt x="211" y="514"/>
                  <a:pt x="211" y="515"/>
                  <a:pt x="209" y="516"/>
                </a:cubicBezTo>
                <a:cubicBezTo>
                  <a:pt x="209" y="512"/>
                  <a:pt x="208" y="511"/>
                  <a:pt x="205" y="510"/>
                </a:cubicBezTo>
                <a:cubicBezTo>
                  <a:pt x="209" y="507"/>
                  <a:pt x="206" y="502"/>
                  <a:pt x="209" y="501"/>
                </a:cubicBezTo>
                <a:cubicBezTo>
                  <a:pt x="206" y="507"/>
                  <a:pt x="215" y="505"/>
                  <a:pt x="217" y="508"/>
                </a:cubicBezTo>
                <a:cubicBezTo>
                  <a:pt x="215" y="511"/>
                  <a:pt x="215" y="516"/>
                  <a:pt x="213" y="519"/>
                </a:cubicBezTo>
                <a:cubicBezTo>
                  <a:pt x="214" y="519"/>
                  <a:pt x="214" y="519"/>
                  <a:pt x="215" y="519"/>
                </a:cubicBezTo>
                <a:cubicBezTo>
                  <a:pt x="218" y="521"/>
                  <a:pt x="223" y="519"/>
                  <a:pt x="224" y="515"/>
                </a:cubicBezTo>
                <a:cubicBezTo>
                  <a:pt x="222" y="512"/>
                  <a:pt x="221" y="515"/>
                  <a:pt x="218" y="515"/>
                </a:cubicBezTo>
                <a:cubicBezTo>
                  <a:pt x="217" y="508"/>
                  <a:pt x="221" y="505"/>
                  <a:pt x="222" y="495"/>
                </a:cubicBezTo>
                <a:cubicBezTo>
                  <a:pt x="219" y="493"/>
                  <a:pt x="220" y="498"/>
                  <a:pt x="218" y="498"/>
                </a:cubicBezTo>
                <a:cubicBezTo>
                  <a:pt x="217" y="496"/>
                  <a:pt x="216" y="494"/>
                  <a:pt x="215" y="491"/>
                </a:cubicBezTo>
                <a:cubicBezTo>
                  <a:pt x="214" y="493"/>
                  <a:pt x="211" y="494"/>
                  <a:pt x="211" y="491"/>
                </a:cubicBezTo>
                <a:cubicBezTo>
                  <a:pt x="215" y="493"/>
                  <a:pt x="214" y="488"/>
                  <a:pt x="217" y="489"/>
                </a:cubicBezTo>
                <a:cubicBezTo>
                  <a:pt x="219" y="489"/>
                  <a:pt x="217" y="494"/>
                  <a:pt x="219" y="494"/>
                </a:cubicBezTo>
                <a:cubicBezTo>
                  <a:pt x="219" y="487"/>
                  <a:pt x="221" y="483"/>
                  <a:pt x="217" y="479"/>
                </a:cubicBezTo>
                <a:cubicBezTo>
                  <a:pt x="226" y="480"/>
                  <a:pt x="236" y="479"/>
                  <a:pt x="246" y="478"/>
                </a:cubicBezTo>
                <a:cubicBezTo>
                  <a:pt x="237" y="474"/>
                  <a:pt x="221" y="481"/>
                  <a:pt x="221" y="469"/>
                </a:cubicBezTo>
                <a:cubicBezTo>
                  <a:pt x="219" y="468"/>
                  <a:pt x="216" y="468"/>
                  <a:pt x="215" y="466"/>
                </a:cubicBezTo>
                <a:cubicBezTo>
                  <a:pt x="218" y="464"/>
                  <a:pt x="214" y="462"/>
                  <a:pt x="215" y="460"/>
                </a:cubicBezTo>
                <a:cubicBezTo>
                  <a:pt x="217" y="457"/>
                  <a:pt x="220" y="463"/>
                  <a:pt x="221" y="458"/>
                </a:cubicBezTo>
                <a:cubicBezTo>
                  <a:pt x="219" y="454"/>
                  <a:pt x="216" y="461"/>
                  <a:pt x="213" y="458"/>
                </a:cubicBezTo>
                <a:cubicBezTo>
                  <a:pt x="212" y="455"/>
                  <a:pt x="209" y="453"/>
                  <a:pt x="208" y="450"/>
                </a:cubicBezTo>
                <a:lnTo>
                  <a:pt x="215" y="451"/>
                </a:lnTo>
                <a:cubicBezTo>
                  <a:pt x="215" y="445"/>
                  <a:pt x="222" y="445"/>
                  <a:pt x="219" y="439"/>
                </a:cubicBezTo>
                <a:cubicBezTo>
                  <a:pt x="214" y="441"/>
                  <a:pt x="203" y="435"/>
                  <a:pt x="202" y="442"/>
                </a:cubicBezTo>
                <a:cubicBezTo>
                  <a:pt x="202" y="439"/>
                  <a:pt x="200" y="438"/>
                  <a:pt x="199" y="436"/>
                </a:cubicBezTo>
                <a:cubicBezTo>
                  <a:pt x="201" y="436"/>
                  <a:pt x="204" y="435"/>
                  <a:pt x="206" y="435"/>
                </a:cubicBezTo>
                <a:cubicBezTo>
                  <a:pt x="206" y="431"/>
                  <a:pt x="203" y="430"/>
                  <a:pt x="202" y="427"/>
                </a:cubicBezTo>
                <a:cubicBezTo>
                  <a:pt x="207" y="427"/>
                  <a:pt x="202" y="421"/>
                  <a:pt x="207" y="421"/>
                </a:cubicBezTo>
                <a:cubicBezTo>
                  <a:pt x="209" y="421"/>
                  <a:pt x="209" y="424"/>
                  <a:pt x="211" y="424"/>
                </a:cubicBezTo>
                <a:cubicBezTo>
                  <a:pt x="210" y="422"/>
                  <a:pt x="213" y="422"/>
                  <a:pt x="212" y="419"/>
                </a:cubicBezTo>
                <a:cubicBezTo>
                  <a:pt x="208" y="416"/>
                  <a:pt x="207" y="420"/>
                  <a:pt x="202" y="418"/>
                </a:cubicBezTo>
                <a:cubicBezTo>
                  <a:pt x="202" y="419"/>
                  <a:pt x="202" y="421"/>
                  <a:pt x="201" y="421"/>
                </a:cubicBezTo>
                <a:cubicBezTo>
                  <a:pt x="196" y="422"/>
                  <a:pt x="192" y="416"/>
                  <a:pt x="196" y="419"/>
                </a:cubicBezTo>
                <a:cubicBezTo>
                  <a:pt x="196" y="416"/>
                  <a:pt x="195" y="413"/>
                  <a:pt x="194" y="410"/>
                </a:cubicBezTo>
                <a:cubicBezTo>
                  <a:pt x="191" y="409"/>
                  <a:pt x="191" y="411"/>
                  <a:pt x="188" y="410"/>
                </a:cubicBezTo>
                <a:cubicBezTo>
                  <a:pt x="189" y="407"/>
                  <a:pt x="186" y="406"/>
                  <a:pt x="186" y="404"/>
                </a:cubicBezTo>
                <a:cubicBezTo>
                  <a:pt x="193" y="402"/>
                  <a:pt x="199" y="406"/>
                  <a:pt x="204" y="404"/>
                </a:cubicBezTo>
                <a:cubicBezTo>
                  <a:pt x="203" y="399"/>
                  <a:pt x="208" y="396"/>
                  <a:pt x="206" y="394"/>
                </a:cubicBezTo>
                <a:cubicBezTo>
                  <a:pt x="204" y="394"/>
                  <a:pt x="201" y="394"/>
                  <a:pt x="199" y="393"/>
                </a:cubicBezTo>
                <a:cubicBezTo>
                  <a:pt x="200" y="391"/>
                  <a:pt x="203" y="390"/>
                  <a:pt x="201" y="388"/>
                </a:cubicBezTo>
                <a:cubicBezTo>
                  <a:pt x="197" y="388"/>
                  <a:pt x="193" y="387"/>
                  <a:pt x="193" y="392"/>
                </a:cubicBezTo>
                <a:cubicBezTo>
                  <a:pt x="195" y="393"/>
                  <a:pt x="197" y="389"/>
                  <a:pt x="197" y="393"/>
                </a:cubicBezTo>
                <a:cubicBezTo>
                  <a:pt x="194" y="394"/>
                  <a:pt x="190" y="393"/>
                  <a:pt x="188" y="396"/>
                </a:cubicBezTo>
                <a:cubicBezTo>
                  <a:pt x="189" y="397"/>
                  <a:pt x="193" y="396"/>
                  <a:pt x="192" y="399"/>
                </a:cubicBezTo>
                <a:cubicBezTo>
                  <a:pt x="192" y="401"/>
                  <a:pt x="189" y="400"/>
                  <a:pt x="188" y="401"/>
                </a:cubicBezTo>
                <a:cubicBezTo>
                  <a:pt x="186" y="397"/>
                  <a:pt x="188" y="397"/>
                  <a:pt x="186" y="391"/>
                </a:cubicBezTo>
                <a:cubicBezTo>
                  <a:pt x="189" y="390"/>
                  <a:pt x="188" y="393"/>
                  <a:pt x="190" y="394"/>
                </a:cubicBezTo>
                <a:cubicBezTo>
                  <a:pt x="190" y="390"/>
                  <a:pt x="193" y="392"/>
                  <a:pt x="191" y="388"/>
                </a:cubicBezTo>
                <a:cubicBezTo>
                  <a:pt x="185" y="392"/>
                  <a:pt x="175" y="383"/>
                  <a:pt x="165" y="390"/>
                </a:cubicBezTo>
                <a:cubicBezTo>
                  <a:pt x="165" y="388"/>
                  <a:pt x="161" y="389"/>
                  <a:pt x="162" y="386"/>
                </a:cubicBezTo>
                <a:cubicBezTo>
                  <a:pt x="163" y="384"/>
                  <a:pt x="164" y="383"/>
                  <a:pt x="166" y="384"/>
                </a:cubicBezTo>
                <a:cubicBezTo>
                  <a:pt x="168" y="380"/>
                  <a:pt x="164" y="375"/>
                  <a:pt x="163" y="379"/>
                </a:cubicBezTo>
                <a:cubicBezTo>
                  <a:pt x="168" y="381"/>
                  <a:pt x="159" y="380"/>
                  <a:pt x="159" y="382"/>
                </a:cubicBezTo>
                <a:cubicBezTo>
                  <a:pt x="162" y="386"/>
                  <a:pt x="158" y="391"/>
                  <a:pt x="159" y="394"/>
                </a:cubicBezTo>
                <a:cubicBezTo>
                  <a:pt x="158" y="394"/>
                  <a:pt x="158" y="395"/>
                  <a:pt x="157" y="395"/>
                </a:cubicBezTo>
                <a:cubicBezTo>
                  <a:pt x="155" y="392"/>
                  <a:pt x="157" y="392"/>
                  <a:pt x="158" y="389"/>
                </a:cubicBezTo>
                <a:cubicBezTo>
                  <a:pt x="149" y="386"/>
                  <a:pt x="133" y="391"/>
                  <a:pt x="133" y="376"/>
                </a:cubicBezTo>
                <a:cubicBezTo>
                  <a:pt x="129" y="376"/>
                  <a:pt x="129" y="374"/>
                  <a:pt x="125" y="374"/>
                </a:cubicBezTo>
                <a:cubicBezTo>
                  <a:pt x="124" y="376"/>
                  <a:pt x="125" y="382"/>
                  <a:pt x="123" y="382"/>
                </a:cubicBezTo>
                <a:cubicBezTo>
                  <a:pt x="119" y="379"/>
                  <a:pt x="121" y="367"/>
                  <a:pt x="120" y="365"/>
                </a:cubicBezTo>
                <a:cubicBezTo>
                  <a:pt x="119" y="371"/>
                  <a:pt x="116" y="373"/>
                  <a:pt x="116" y="379"/>
                </a:cubicBezTo>
                <a:cubicBezTo>
                  <a:pt x="113" y="374"/>
                  <a:pt x="111" y="376"/>
                  <a:pt x="108" y="379"/>
                </a:cubicBezTo>
                <a:cubicBezTo>
                  <a:pt x="110" y="371"/>
                  <a:pt x="104" y="375"/>
                  <a:pt x="103" y="371"/>
                </a:cubicBezTo>
                <a:cubicBezTo>
                  <a:pt x="110" y="372"/>
                  <a:pt x="106" y="365"/>
                  <a:pt x="110" y="363"/>
                </a:cubicBezTo>
                <a:cubicBezTo>
                  <a:pt x="106" y="362"/>
                  <a:pt x="107" y="361"/>
                  <a:pt x="104" y="362"/>
                </a:cubicBezTo>
                <a:cubicBezTo>
                  <a:pt x="104" y="375"/>
                  <a:pt x="96" y="378"/>
                  <a:pt x="96" y="369"/>
                </a:cubicBezTo>
                <a:cubicBezTo>
                  <a:pt x="96" y="366"/>
                  <a:pt x="98" y="365"/>
                  <a:pt x="99" y="364"/>
                </a:cubicBezTo>
                <a:cubicBezTo>
                  <a:pt x="97" y="362"/>
                  <a:pt x="99" y="358"/>
                  <a:pt x="96" y="358"/>
                </a:cubicBezTo>
                <a:cubicBezTo>
                  <a:pt x="94" y="359"/>
                  <a:pt x="93" y="360"/>
                  <a:pt x="90" y="360"/>
                </a:cubicBezTo>
                <a:cubicBezTo>
                  <a:pt x="88" y="355"/>
                  <a:pt x="84" y="358"/>
                  <a:pt x="83" y="351"/>
                </a:cubicBezTo>
                <a:cubicBezTo>
                  <a:pt x="80" y="351"/>
                  <a:pt x="79" y="354"/>
                  <a:pt x="77" y="356"/>
                </a:cubicBezTo>
                <a:cubicBezTo>
                  <a:pt x="82" y="357"/>
                  <a:pt x="84" y="364"/>
                  <a:pt x="86" y="369"/>
                </a:cubicBezTo>
                <a:cubicBezTo>
                  <a:pt x="82" y="365"/>
                  <a:pt x="82" y="374"/>
                  <a:pt x="80" y="376"/>
                </a:cubicBezTo>
                <a:cubicBezTo>
                  <a:pt x="80" y="374"/>
                  <a:pt x="81" y="372"/>
                  <a:pt x="80" y="372"/>
                </a:cubicBezTo>
                <a:cubicBezTo>
                  <a:pt x="78" y="380"/>
                  <a:pt x="72" y="369"/>
                  <a:pt x="68" y="376"/>
                </a:cubicBezTo>
                <a:cubicBezTo>
                  <a:pt x="65" y="370"/>
                  <a:pt x="71" y="359"/>
                  <a:pt x="63" y="356"/>
                </a:cubicBezTo>
                <a:cubicBezTo>
                  <a:pt x="64" y="360"/>
                  <a:pt x="66" y="367"/>
                  <a:pt x="62" y="370"/>
                </a:cubicBezTo>
                <a:cubicBezTo>
                  <a:pt x="61" y="365"/>
                  <a:pt x="56" y="374"/>
                  <a:pt x="53" y="368"/>
                </a:cubicBezTo>
                <a:cubicBezTo>
                  <a:pt x="57" y="366"/>
                  <a:pt x="51" y="354"/>
                  <a:pt x="57" y="351"/>
                </a:cubicBezTo>
                <a:cubicBezTo>
                  <a:pt x="58" y="354"/>
                  <a:pt x="57" y="355"/>
                  <a:pt x="58" y="358"/>
                </a:cubicBezTo>
                <a:cubicBezTo>
                  <a:pt x="63" y="355"/>
                  <a:pt x="62" y="353"/>
                  <a:pt x="67" y="355"/>
                </a:cubicBezTo>
                <a:cubicBezTo>
                  <a:pt x="65" y="351"/>
                  <a:pt x="70" y="348"/>
                  <a:pt x="67" y="345"/>
                </a:cubicBezTo>
                <a:cubicBezTo>
                  <a:pt x="65" y="348"/>
                  <a:pt x="61" y="349"/>
                  <a:pt x="58" y="350"/>
                </a:cubicBezTo>
                <a:cubicBezTo>
                  <a:pt x="59" y="346"/>
                  <a:pt x="60" y="345"/>
                  <a:pt x="58" y="342"/>
                </a:cubicBezTo>
                <a:cubicBezTo>
                  <a:pt x="59" y="342"/>
                  <a:pt x="59" y="341"/>
                  <a:pt x="61" y="341"/>
                </a:cubicBezTo>
                <a:cubicBezTo>
                  <a:pt x="63" y="341"/>
                  <a:pt x="64" y="343"/>
                  <a:pt x="66" y="343"/>
                </a:cubicBezTo>
                <a:cubicBezTo>
                  <a:pt x="67" y="337"/>
                  <a:pt x="71" y="343"/>
                  <a:pt x="72" y="334"/>
                </a:cubicBezTo>
                <a:cubicBezTo>
                  <a:pt x="64" y="332"/>
                  <a:pt x="70" y="322"/>
                  <a:pt x="66" y="315"/>
                </a:cubicBezTo>
                <a:cubicBezTo>
                  <a:pt x="64" y="317"/>
                  <a:pt x="66" y="322"/>
                  <a:pt x="63" y="325"/>
                </a:cubicBezTo>
                <a:cubicBezTo>
                  <a:pt x="57" y="322"/>
                  <a:pt x="68" y="311"/>
                  <a:pt x="61" y="309"/>
                </a:cubicBezTo>
                <a:cubicBezTo>
                  <a:pt x="64" y="303"/>
                  <a:pt x="67" y="297"/>
                  <a:pt x="69" y="291"/>
                </a:cubicBezTo>
                <a:cubicBezTo>
                  <a:pt x="68" y="297"/>
                  <a:pt x="74" y="290"/>
                  <a:pt x="73" y="295"/>
                </a:cubicBezTo>
                <a:cubicBezTo>
                  <a:pt x="73" y="297"/>
                  <a:pt x="71" y="299"/>
                  <a:pt x="69" y="299"/>
                </a:cubicBezTo>
                <a:cubicBezTo>
                  <a:pt x="69" y="303"/>
                  <a:pt x="66" y="309"/>
                  <a:pt x="69" y="311"/>
                </a:cubicBezTo>
                <a:lnTo>
                  <a:pt x="69" y="308"/>
                </a:lnTo>
                <a:cubicBezTo>
                  <a:pt x="73" y="309"/>
                  <a:pt x="78" y="307"/>
                  <a:pt x="81" y="304"/>
                </a:cubicBezTo>
                <a:cubicBezTo>
                  <a:pt x="85" y="305"/>
                  <a:pt x="83" y="312"/>
                  <a:pt x="89" y="312"/>
                </a:cubicBezTo>
                <a:cubicBezTo>
                  <a:pt x="87" y="307"/>
                  <a:pt x="90" y="306"/>
                  <a:pt x="93" y="304"/>
                </a:cubicBezTo>
                <a:cubicBezTo>
                  <a:pt x="89" y="301"/>
                  <a:pt x="86" y="298"/>
                  <a:pt x="83" y="293"/>
                </a:cubicBezTo>
                <a:cubicBezTo>
                  <a:pt x="86" y="289"/>
                  <a:pt x="87" y="292"/>
                  <a:pt x="91" y="290"/>
                </a:cubicBezTo>
                <a:cubicBezTo>
                  <a:pt x="91" y="292"/>
                  <a:pt x="93" y="292"/>
                  <a:pt x="93" y="294"/>
                </a:cubicBezTo>
                <a:cubicBezTo>
                  <a:pt x="92" y="295"/>
                  <a:pt x="90" y="294"/>
                  <a:pt x="91" y="298"/>
                </a:cubicBezTo>
                <a:cubicBezTo>
                  <a:pt x="92" y="298"/>
                  <a:pt x="93" y="297"/>
                  <a:pt x="95" y="297"/>
                </a:cubicBezTo>
                <a:cubicBezTo>
                  <a:pt x="95" y="296"/>
                  <a:pt x="95" y="294"/>
                  <a:pt x="94" y="293"/>
                </a:cubicBezTo>
                <a:cubicBezTo>
                  <a:pt x="98" y="294"/>
                  <a:pt x="98" y="290"/>
                  <a:pt x="100" y="290"/>
                </a:cubicBezTo>
                <a:cubicBezTo>
                  <a:pt x="99" y="285"/>
                  <a:pt x="102" y="283"/>
                  <a:pt x="103" y="278"/>
                </a:cubicBezTo>
                <a:cubicBezTo>
                  <a:pt x="97" y="272"/>
                  <a:pt x="94" y="280"/>
                  <a:pt x="93" y="286"/>
                </a:cubicBezTo>
                <a:cubicBezTo>
                  <a:pt x="91" y="284"/>
                  <a:pt x="94" y="277"/>
                  <a:pt x="91" y="277"/>
                </a:cubicBezTo>
                <a:cubicBezTo>
                  <a:pt x="90" y="283"/>
                  <a:pt x="87" y="288"/>
                  <a:pt x="81" y="290"/>
                </a:cubicBezTo>
                <a:cubicBezTo>
                  <a:pt x="79" y="285"/>
                  <a:pt x="80" y="280"/>
                  <a:pt x="82" y="276"/>
                </a:cubicBezTo>
                <a:cubicBezTo>
                  <a:pt x="74" y="278"/>
                  <a:pt x="82" y="287"/>
                  <a:pt x="74" y="289"/>
                </a:cubicBezTo>
                <a:cubicBezTo>
                  <a:pt x="78" y="290"/>
                  <a:pt x="80" y="291"/>
                  <a:pt x="80" y="295"/>
                </a:cubicBezTo>
                <a:cubicBezTo>
                  <a:pt x="77" y="294"/>
                  <a:pt x="79" y="292"/>
                  <a:pt x="76" y="295"/>
                </a:cubicBezTo>
                <a:cubicBezTo>
                  <a:pt x="77" y="290"/>
                  <a:pt x="73" y="292"/>
                  <a:pt x="72" y="290"/>
                </a:cubicBezTo>
                <a:cubicBezTo>
                  <a:pt x="75" y="286"/>
                  <a:pt x="71" y="281"/>
                  <a:pt x="74" y="278"/>
                </a:cubicBezTo>
                <a:cubicBezTo>
                  <a:pt x="71" y="277"/>
                  <a:pt x="71" y="280"/>
                  <a:pt x="69" y="282"/>
                </a:cubicBezTo>
                <a:cubicBezTo>
                  <a:pt x="67" y="282"/>
                  <a:pt x="66" y="281"/>
                  <a:pt x="66" y="279"/>
                </a:cubicBezTo>
                <a:cubicBezTo>
                  <a:pt x="66" y="277"/>
                  <a:pt x="69" y="279"/>
                  <a:pt x="68" y="276"/>
                </a:cubicBezTo>
                <a:cubicBezTo>
                  <a:pt x="68" y="273"/>
                  <a:pt x="64" y="273"/>
                  <a:pt x="63" y="271"/>
                </a:cubicBezTo>
                <a:cubicBezTo>
                  <a:pt x="64" y="270"/>
                  <a:pt x="64" y="267"/>
                  <a:pt x="65" y="267"/>
                </a:cubicBezTo>
                <a:cubicBezTo>
                  <a:pt x="66" y="269"/>
                  <a:pt x="67" y="270"/>
                  <a:pt x="69" y="270"/>
                </a:cubicBezTo>
                <a:cubicBezTo>
                  <a:pt x="68" y="265"/>
                  <a:pt x="74" y="270"/>
                  <a:pt x="74" y="267"/>
                </a:cubicBezTo>
                <a:cubicBezTo>
                  <a:pt x="73" y="267"/>
                  <a:pt x="73" y="266"/>
                  <a:pt x="72" y="265"/>
                </a:cubicBezTo>
                <a:cubicBezTo>
                  <a:pt x="72" y="264"/>
                  <a:pt x="73" y="262"/>
                  <a:pt x="74" y="262"/>
                </a:cubicBezTo>
                <a:cubicBezTo>
                  <a:pt x="72" y="265"/>
                  <a:pt x="78" y="263"/>
                  <a:pt x="77" y="265"/>
                </a:cubicBezTo>
                <a:cubicBezTo>
                  <a:pt x="75" y="265"/>
                  <a:pt x="75" y="268"/>
                  <a:pt x="75" y="269"/>
                </a:cubicBezTo>
                <a:cubicBezTo>
                  <a:pt x="78" y="272"/>
                  <a:pt x="85" y="273"/>
                  <a:pt x="86" y="269"/>
                </a:cubicBezTo>
                <a:cubicBezTo>
                  <a:pt x="83" y="268"/>
                  <a:pt x="84" y="264"/>
                  <a:pt x="82" y="263"/>
                </a:cubicBezTo>
                <a:cubicBezTo>
                  <a:pt x="82" y="264"/>
                  <a:pt x="82" y="267"/>
                  <a:pt x="81" y="267"/>
                </a:cubicBezTo>
                <a:cubicBezTo>
                  <a:pt x="80" y="266"/>
                  <a:pt x="79" y="265"/>
                  <a:pt x="78" y="264"/>
                </a:cubicBezTo>
                <a:cubicBezTo>
                  <a:pt x="80" y="263"/>
                  <a:pt x="80" y="260"/>
                  <a:pt x="79" y="258"/>
                </a:cubicBezTo>
                <a:cubicBezTo>
                  <a:pt x="76" y="257"/>
                  <a:pt x="76" y="261"/>
                  <a:pt x="73" y="260"/>
                </a:cubicBezTo>
                <a:cubicBezTo>
                  <a:pt x="71" y="259"/>
                  <a:pt x="74" y="254"/>
                  <a:pt x="71" y="253"/>
                </a:cubicBezTo>
                <a:cubicBezTo>
                  <a:pt x="70" y="259"/>
                  <a:pt x="63" y="261"/>
                  <a:pt x="62" y="257"/>
                </a:cubicBezTo>
                <a:cubicBezTo>
                  <a:pt x="63" y="254"/>
                  <a:pt x="67" y="259"/>
                  <a:pt x="67" y="252"/>
                </a:cubicBezTo>
                <a:cubicBezTo>
                  <a:pt x="61" y="251"/>
                  <a:pt x="60" y="257"/>
                  <a:pt x="58" y="261"/>
                </a:cubicBezTo>
                <a:cubicBezTo>
                  <a:pt x="61" y="263"/>
                  <a:pt x="62" y="261"/>
                  <a:pt x="64" y="261"/>
                </a:cubicBezTo>
                <a:cubicBezTo>
                  <a:pt x="64" y="269"/>
                  <a:pt x="59" y="266"/>
                  <a:pt x="55" y="266"/>
                </a:cubicBezTo>
                <a:cubicBezTo>
                  <a:pt x="54" y="264"/>
                  <a:pt x="55" y="261"/>
                  <a:pt x="58" y="259"/>
                </a:cubicBezTo>
                <a:cubicBezTo>
                  <a:pt x="54" y="256"/>
                  <a:pt x="52" y="262"/>
                  <a:pt x="49" y="259"/>
                </a:cubicBezTo>
                <a:cubicBezTo>
                  <a:pt x="48" y="262"/>
                  <a:pt x="49" y="265"/>
                  <a:pt x="50" y="268"/>
                </a:cubicBezTo>
                <a:cubicBezTo>
                  <a:pt x="54" y="266"/>
                  <a:pt x="66" y="269"/>
                  <a:pt x="60" y="275"/>
                </a:cubicBezTo>
                <a:cubicBezTo>
                  <a:pt x="61" y="278"/>
                  <a:pt x="63" y="276"/>
                  <a:pt x="64" y="278"/>
                </a:cubicBezTo>
                <a:cubicBezTo>
                  <a:pt x="64" y="282"/>
                  <a:pt x="63" y="285"/>
                  <a:pt x="60" y="286"/>
                </a:cubicBezTo>
                <a:cubicBezTo>
                  <a:pt x="61" y="283"/>
                  <a:pt x="61" y="281"/>
                  <a:pt x="59" y="279"/>
                </a:cubicBezTo>
                <a:cubicBezTo>
                  <a:pt x="56" y="281"/>
                  <a:pt x="57" y="285"/>
                  <a:pt x="57" y="289"/>
                </a:cubicBezTo>
                <a:cubicBezTo>
                  <a:pt x="56" y="288"/>
                  <a:pt x="55" y="287"/>
                  <a:pt x="54" y="285"/>
                </a:cubicBezTo>
                <a:cubicBezTo>
                  <a:pt x="54" y="282"/>
                  <a:pt x="58" y="279"/>
                  <a:pt x="55" y="277"/>
                </a:cubicBezTo>
                <a:cubicBezTo>
                  <a:pt x="57" y="275"/>
                  <a:pt x="57" y="273"/>
                  <a:pt x="57" y="271"/>
                </a:cubicBezTo>
                <a:cubicBezTo>
                  <a:pt x="57" y="271"/>
                  <a:pt x="56" y="271"/>
                  <a:pt x="56" y="271"/>
                </a:cubicBezTo>
                <a:cubicBezTo>
                  <a:pt x="54" y="271"/>
                  <a:pt x="53" y="272"/>
                  <a:pt x="53" y="274"/>
                </a:cubicBezTo>
                <a:cubicBezTo>
                  <a:pt x="53" y="275"/>
                  <a:pt x="54" y="276"/>
                  <a:pt x="55" y="277"/>
                </a:cubicBezTo>
                <a:cubicBezTo>
                  <a:pt x="55" y="282"/>
                  <a:pt x="54" y="274"/>
                  <a:pt x="50" y="276"/>
                </a:cubicBezTo>
                <a:cubicBezTo>
                  <a:pt x="50" y="280"/>
                  <a:pt x="52" y="288"/>
                  <a:pt x="50" y="290"/>
                </a:cubicBezTo>
                <a:cubicBezTo>
                  <a:pt x="49" y="284"/>
                  <a:pt x="47" y="279"/>
                  <a:pt x="47" y="273"/>
                </a:cubicBezTo>
                <a:cubicBezTo>
                  <a:pt x="49" y="274"/>
                  <a:pt x="51" y="273"/>
                  <a:pt x="51" y="270"/>
                </a:cubicBezTo>
                <a:cubicBezTo>
                  <a:pt x="42" y="273"/>
                  <a:pt x="52" y="262"/>
                  <a:pt x="42" y="263"/>
                </a:cubicBezTo>
                <a:cubicBezTo>
                  <a:pt x="41" y="264"/>
                  <a:pt x="42" y="268"/>
                  <a:pt x="40" y="268"/>
                </a:cubicBezTo>
                <a:cubicBezTo>
                  <a:pt x="41" y="265"/>
                  <a:pt x="39" y="264"/>
                  <a:pt x="39" y="262"/>
                </a:cubicBezTo>
                <a:cubicBezTo>
                  <a:pt x="35" y="263"/>
                  <a:pt x="31" y="261"/>
                  <a:pt x="28" y="258"/>
                </a:cubicBezTo>
                <a:cubicBezTo>
                  <a:pt x="33" y="257"/>
                  <a:pt x="39" y="258"/>
                  <a:pt x="43" y="261"/>
                </a:cubicBezTo>
                <a:cubicBezTo>
                  <a:pt x="46" y="258"/>
                  <a:pt x="43" y="256"/>
                  <a:pt x="42" y="254"/>
                </a:cubicBezTo>
                <a:cubicBezTo>
                  <a:pt x="40" y="260"/>
                  <a:pt x="31" y="253"/>
                  <a:pt x="29" y="251"/>
                </a:cubicBezTo>
                <a:cubicBezTo>
                  <a:pt x="32" y="250"/>
                  <a:pt x="28" y="247"/>
                  <a:pt x="30" y="244"/>
                </a:cubicBezTo>
                <a:cubicBezTo>
                  <a:pt x="25" y="246"/>
                  <a:pt x="27" y="242"/>
                  <a:pt x="25" y="239"/>
                </a:cubicBezTo>
                <a:cubicBezTo>
                  <a:pt x="21" y="244"/>
                  <a:pt x="28" y="246"/>
                  <a:pt x="27" y="251"/>
                </a:cubicBezTo>
                <a:cubicBezTo>
                  <a:pt x="25" y="252"/>
                  <a:pt x="21" y="252"/>
                  <a:pt x="19" y="252"/>
                </a:cubicBezTo>
                <a:cubicBezTo>
                  <a:pt x="17" y="256"/>
                  <a:pt x="20" y="256"/>
                  <a:pt x="19" y="259"/>
                </a:cubicBezTo>
                <a:cubicBezTo>
                  <a:pt x="17" y="259"/>
                  <a:pt x="16" y="260"/>
                  <a:pt x="14" y="260"/>
                </a:cubicBezTo>
                <a:cubicBezTo>
                  <a:pt x="14" y="248"/>
                  <a:pt x="23" y="235"/>
                  <a:pt x="16" y="223"/>
                </a:cubicBezTo>
                <a:cubicBezTo>
                  <a:pt x="17" y="221"/>
                  <a:pt x="18" y="220"/>
                  <a:pt x="19" y="219"/>
                </a:cubicBezTo>
                <a:cubicBezTo>
                  <a:pt x="22" y="221"/>
                  <a:pt x="24" y="220"/>
                  <a:pt x="31" y="223"/>
                </a:cubicBezTo>
                <a:cubicBezTo>
                  <a:pt x="29" y="224"/>
                  <a:pt x="30" y="227"/>
                  <a:pt x="34" y="227"/>
                </a:cubicBezTo>
                <a:cubicBezTo>
                  <a:pt x="35" y="225"/>
                  <a:pt x="31" y="223"/>
                  <a:pt x="34" y="223"/>
                </a:cubicBezTo>
                <a:cubicBezTo>
                  <a:pt x="38" y="224"/>
                  <a:pt x="32" y="229"/>
                  <a:pt x="38" y="229"/>
                </a:cubicBezTo>
                <a:cubicBezTo>
                  <a:pt x="41" y="227"/>
                  <a:pt x="37" y="223"/>
                  <a:pt x="41" y="223"/>
                </a:cubicBezTo>
                <a:cubicBezTo>
                  <a:pt x="43" y="226"/>
                  <a:pt x="44" y="233"/>
                  <a:pt x="49" y="230"/>
                </a:cubicBezTo>
                <a:cubicBezTo>
                  <a:pt x="49" y="227"/>
                  <a:pt x="46" y="224"/>
                  <a:pt x="49" y="222"/>
                </a:cubicBezTo>
                <a:cubicBezTo>
                  <a:pt x="46" y="221"/>
                  <a:pt x="45" y="218"/>
                  <a:pt x="43" y="217"/>
                </a:cubicBezTo>
                <a:cubicBezTo>
                  <a:pt x="42" y="217"/>
                  <a:pt x="43" y="221"/>
                  <a:pt x="41" y="221"/>
                </a:cubicBezTo>
                <a:cubicBezTo>
                  <a:pt x="40" y="217"/>
                  <a:pt x="37" y="215"/>
                  <a:pt x="37" y="211"/>
                </a:cubicBezTo>
                <a:cubicBezTo>
                  <a:pt x="45" y="204"/>
                  <a:pt x="39" y="178"/>
                  <a:pt x="46" y="170"/>
                </a:cubicBezTo>
                <a:cubicBezTo>
                  <a:pt x="47" y="176"/>
                  <a:pt x="44" y="185"/>
                  <a:pt x="49" y="188"/>
                </a:cubicBezTo>
                <a:cubicBezTo>
                  <a:pt x="52" y="185"/>
                  <a:pt x="46" y="185"/>
                  <a:pt x="48" y="180"/>
                </a:cubicBezTo>
                <a:cubicBezTo>
                  <a:pt x="51" y="178"/>
                  <a:pt x="55" y="183"/>
                  <a:pt x="57" y="186"/>
                </a:cubicBezTo>
                <a:cubicBezTo>
                  <a:pt x="57" y="183"/>
                  <a:pt x="58" y="181"/>
                  <a:pt x="60" y="181"/>
                </a:cubicBezTo>
                <a:cubicBezTo>
                  <a:pt x="61" y="182"/>
                  <a:pt x="60" y="185"/>
                  <a:pt x="62" y="184"/>
                </a:cubicBezTo>
                <a:cubicBezTo>
                  <a:pt x="66" y="181"/>
                  <a:pt x="61" y="177"/>
                  <a:pt x="61" y="173"/>
                </a:cubicBezTo>
                <a:cubicBezTo>
                  <a:pt x="63" y="170"/>
                  <a:pt x="66" y="169"/>
                  <a:pt x="69" y="170"/>
                </a:cubicBezTo>
                <a:cubicBezTo>
                  <a:pt x="72" y="177"/>
                  <a:pt x="65" y="184"/>
                  <a:pt x="69" y="192"/>
                </a:cubicBezTo>
                <a:cubicBezTo>
                  <a:pt x="71" y="189"/>
                  <a:pt x="72" y="188"/>
                  <a:pt x="71" y="184"/>
                </a:cubicBezTo>
                <a:cubicBezTo>
                  <a:pt x="83" y="183"/>
                  <a:pt x="86" y="187"/>
                  <a:pt x="95" y="183"/>
                </a:cubicBezTo>
                <a:cubicBezTo>
                  <a:pt x="97" y="184"/>
                  <a:pt x="94" y="189"/>
                  <a:pt x="98" y="188"/>
                </a:cubicBezTo>
                <a:cubicBezTo>
                  <a:pt x="100" y="184"/>
                  <a:pt x="101" y="179"/>
                  <a:pt x="97" y="177"/>
                </a:cubicBezTo>
                <a:cubicBezTo>
                  <a:pt x="95" y="179"/>
                  <a:pt x="96" y="183"/>
                  <a:pt x="92" y="182"/>
                </a:cubicBezTo>
                <a:cubicBezTo>
                  <a:pt x="90" y="175"/>
                  <a:pt x="74" y="173"/>
                  <a:pt x="82" y="164"/>
                </a:cubicBezTo>
                <a:cubicBezTo>
                  <a:pt x="79" y="164"/>
                  <a:pt x="78" y="167"/>
                  <a:pt x="74" y="166"/>
                </a:cubicBezTo>
                <a:cubicBezTo>
                  <a:pt x="72" y="160"/>
                  <a:pt x="72" y="154"/>
                  <a:pt x="74" y="148"/>
                </a:cubicBezTo>
                <a:cubicBezTo>
                  <a:pt x="80" y="151"/>
                  <a:pt x="83" y="144"/>
                  <a:pt x="86" y="149"/>
                </a:cubicBezTo>
                <a:cubicBezTo>
                  <a:pt x="84" y="144"/>
                  <a:pt x="88" y="141"/>
                  <a:pt x="88" y="134"/>
                </a:cubicBezTo>
                <a:cubicBezTo>
                  <a:pt x="76" y="134"/>
                  <a:pt x="80" y="125"/>
                  <a:pt x="80" y="117"/>
                </a:cubicBezTo>
                <a:cubicBezTo>
                  <a:pt x="78" y="115"/>
                  <a:pt x="76" y="119"/>
                  <a:pt x="76" y="116"/>
                </a:cubicBezTo>
                <a:cubicBezTo>
                  <a:pt x="80" y="113"/>
                  <a:pt x="77" y="109"/>
                  <a:pt x="82" y="108"/>
                </a:cubicBezTo>
                <a:cubicBezTo>
                  <a:pt x="82" y="110"/>
                  <a:pt x="83" y="113"/>
                  <a:pt x="83" y="115"/>
                </a:cubicBezTo>
                <a:cubicBezTo>
                  <a:pt x="86" y="113"/>
                  <a:pt x="86" y="108"/>
                  <a:pt x="88" y="106"/>
                </a:cubicBezTo>
                <a:cubicBezTo>
                  <a:pt x="87" y="121"/>
                  <a:pt x="91" y="122"/>
                  <a:pt x="97" y="123"/>
                </a:cubicBezTo>
                <a:cubicBezTo>
                  <a:pt x="101" y="114"/>
                  <a:pt x="102" y="104"/>
                  <a:pt x="102" y="95"/>
                </a:cubicBezTo>
                <a:cubicBezTo>
                  <a:pt x="104" y="95"/>
                  <a:pt x="105" y="97"/>
                  <a:pt x="105" y="99"/>
                </a:cubicBezTo>
                <a:cubicBezTo>
                  <a:pt x="105" y="103"/>
                  <a:pt x="104" y="108"/>
                  <a:pt x="106" y="109"/>
                </a:cubicBezTo>
                <a:cubicBezTo>
                  <a:pt x="110" y="107"/>
                  <a:pt x="107" y="104"/>
                  <a:pt x="109" y="100"/>
                </a:cubicBezTo>
                <a:cubicBezTo>
                  <a:pt x="109" y="100"/>
                  <a:pt x="107" y="101"/>
                  <a:pt x="108" y="100"/>
                </a:cubicBezTo>
                <a:cubicBezTo>
                  <a:pt x="108" y="99"/>
                  <a:pt x="108" y="98"/>
                  <a:pt x="109" y="98"/>
                </a:cubicBezTo>
                <a:cubicBezTo>
                  <a:pt x="111" y="99"/>
                  <a:pt x="113" y="100"/>
                  <a:pt x="115" y="101"/>
                </a:cubicBezTo>
                <a:cubicBezTo>
                  <a:pt x="114" y="102"/>
                  <a:pt x="113" y="103"/>
                  <a:pt x="110" y="100"/>
                </a:cubicBezTo>
                <a:cubicBezTo>
                  <a:pt x="110" y="110"/>
                  <a:pt x="118" y="116"/>
                  <a:pt x="116" y="123"/>
                </a:cubicBezTo>
                <a:cubicBezTo>
                  <a:pt x="113" y="119"/>
                  <a:pt x="110" y="131"/>
                  <a:pt x="115" y="132"/>
                </a:cubicBezTo>
                <a:cubicBezTo>
                  <a:pt x="116" y="128"/>
                  <a:pt x="118" y="129"/>
                  <a:pt x="121" y="130"/>
                </a:cubicBezTo>
                <a:cubicBezTo>
                  <a:pt x="121" y="126"/>
                  <a:pt x="123" y="124"/>
                  <a:pt x="126" y="124"/>
                </a:cubicBezTo>
                <a:cubicBezTo>
                  <a:pt x="127" y="126"/>
                  <a:pt x="126" y="130"/>
                  <a:pt x="127" y="131"/>
                </a:cubicBezTo>
                <a:cubicBezTo>
                  <a:pt x="130" y="131"/>
                  <a:pt x="133" y="132"/>
                  <a:pt x="135" y="133"/>
                </a:cubicBezTo>
                <a:cubicBezTo>
                  <a:pt x="135" y="133"/>
                  <a:pt x="136" y="132"/>
                  <a:pt x="136" y="132"/>
                </a:cubicBezTo>
                <a:cubicBezTo>
                  <a:pt x="137" y="128"/>
                  <a:pt x="135" y="124"/>
                  <a:pt x="132" y="123"/>
                </a:cubicBezTo>
                <a:cubicBezTo>
                  <a:pt x="131" y="126"/>
                  <a:pt x="132" y="127"/>
                  <a:pt x="132" y="130"/>
                </a:cubicBezTo>
                <a:cubicBezTo>
                  <a:pt x="130" y="128"/>
                  <a:pt x="131" y="130"/>
                  <a:pt x="128" y="129"/>
                </a:cubicBezTo>
                <a:cubicBezTo>
                  <a:pt x="128" y="123"/>
                  <a:pt x="129" y="117"/>
                  <a:pt x="132" y="112"/>
                </a:cubicBezTo>
                <a:cubicBezTo>
                  <a:pt x="130" y="112"/>
                  <a:pt x="130" y="113"/>
                  <a:pt x="129" y="114"/>
                </a:cubicBezTo>
                <a:cubicBezTo>
                  <a:pt x="129" y="113"/>
                  <a:pt x="129" y="112"/>
                  <a:pt x="128" y="112"/>
                </a:cubicBezTo>
                <a:lnTo>
                  <a:pt x="128" y="111"/>
                </a:lnTo>
                <a:cubicBezTo>
                  <a:pt x="129" y="111"/>
                  <a:pt x="130" y="111"/>
                  <a:pt x="131" y="110"/>
                </a:cubicBezTo>
                <a:cubicBezTo>
                  <a:pt x="130" y="107"/>
                  <a:pt x="130" y="103"/>
                  <a:pt x="130" y="100"/>
                </a:cubicBezTo>
                <a:cubicBezTo>
                  <a:pt x="127" y="100"/>
                  <a:pt x="126" y="102"/>
                  <a:pt x="126" y="104"/>
                </a:cubicBezTo>
                <a:cubicBezTo>
                  <a:pt x="125" y="103"/>
                  <a:pt x="123" y="103"/>
                  <a:pt x="122" y="103"/>
                </a:cubicBezTo>
                <a:cubicBezTo>
                  <a:pt x="122" y="105"/>
                  <a:pt x="124" y="105"/>
                  <a:pt x="126" y="106"/>
                </a:cubicBezTo>
                <a:cubicBezTo>
                  <a:pt x="125" y="108"/>
                  <a:pt x="124" y="108"/>
                  <a:pt x="123" y="109"/>
                </a:cubicBezTo>
                <a:cubicBezTo>
                  <a:pt x="124" y="109"/>
                  <a:pt x="124" y="109"/>
                  <a:pt x="124" y="110"/>
                </a:cubicBezTo>
                <a:cubicBezTo>
                  <a:pt x="124" y="110"/>
                  <a:pt x="123" y="110"/>
                  <a:pt x="123" y="110"/>
                </a:cubicBezTo>
                <a:cubicBezTo>
                  <a:pt x="123" y="111"/>
                  <a:pt x="124" y="112"/>
                  <a:pt x="125" y="112"/>
                </a:cubicBezTo>
                <a:cubicBezTo>
                  <a:pt x="125" y="115"/>
                  <a:pt x="124" y="118"/>
                  <a:pt x="127" y="118"/>
                </a:cubicBezTo>
                <a:cubicBezTo>
                  <a:pt x="125" y="121"/>
                  <a:pt x="128" y="122"/>
                  <a:pt x="125" y="123"/>
                </a:cubicBezTo>
                <a:cubicBezTo>
                  <a:pt x="125" y="120"/>
                  <a:pt x="120" y="122"/>
                  <a:pt x="120" y="118"/>
                </a:cubicBezTo>
                <a:cubicBezTo>
                  <a:pt x="123" y="110"/>
                  <a:pt x="119" y="108"/>
                  <a:pt x="118" y="103"/>
                </a:cubicBezTo>
                <a:cubicBezTo>
                  <a:pt x="119" y="103"/>
                  <a:pt x="119" y="104"/>
                  <a:pt x="121" y="104"/>
                </a:cubicBezTo>
                <a:lnTo>
                  <a:pt x="121" y="102"/>
                </a:lnTo>
                <a:cubicBezTo>
                  <a:pt x="127" y="102"/>
                  <a:pt x="133" y="98"/>
                  <a:pt x="136" y="92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92"/>
                  <a:pt x="137" y="91"/>
                  <a:pt x="137" y="91"/>
                </a:cubicBezTo>
                <a:cubicBezTo>
                  <a:pt x="138" y="91"/>
                  <a:pt x="140" y="91"/>
                  <a:pt x="141" y="91"/>
                </a:cubicBezTo>
                <a:cubicBezTo>
                  <a:pt x="143" y="93"/>
                  <a:pt x="140" y="95"/>
                  <a:pt x="142" y="98"/>
                </a:cubicBezTo>
                <a:cubicBezTo>
                  <a:pt x="142" y="98"/>
                  <a:pt x="143" y="98"/>
                  <a:pt x="144" y="98"/>
                </a:cubicBezTo>
                <a:cubicBezTo>
                  <a:pt x="144" y="99"/>
                  <a:pt x="145" y="99"/>
                  <a:pt x="146" y="99"/>
                </a:cubicBezTo>
                <a:lnTo>
                  <a:pt x="146" y="99"/>
                </a:lnTo>
                <a:cubicBezTo>
                  <a:pt x="155" y="99"/>
                  <a:pt x="161" y="88"/>
                  <a:pt x="168" y="95"/>
                </a:cubicBezTo>
                <a:cubicBezTo>
                  <a:pt x="168" y="94"/>
                  <a:pt x="173" y="95"/>
                  <a:pt x="176" y="95"/>
                </a:cubicBezTo>
                <a:cubicBezTo>
                  <a:pt x="171" y="98"/>
                  <a:pt x="183" y="100"/>
                  <a:pt x="186" y="97"/>
                </a:cubicBezTo>
                <a:cubicBezTo>
                  <a:pt x="185" y="94"/>
                  <a:pt x="187" y="94"/>
                  <a:pt x="185" y="93"/>
                </a:cubicBezTo>
                <a:cubicBezTo>
                  <a:pt x="187" y="90"/>
                  <a:pt x="191" y="90"/>
                  <a:pt x="192" y="87"/>
                </a:cubicBezTo>
                <a:cubicBezTo>
                  <a:pt x="193" y="88"/>
                  <a:pt x="195" y="88"/>
                  <a:pt x="196" y="89"/>
                </a:cubicBezTo>
                <a:cubicBezTo>
                  <a:pt x="195" y="92"/>
                  <a:pt x="195" y="94"/>
                  <a:pt x="197" y="95"/>
                </a:cubicBezTo>
                <a:cubicBezTo>
                  <a:pt x="198" y="94"/>
                  <a:pt x="198" y="93"/>
                  <a:pt x="198" y="92"/>
                </a:cubicBezTo>
                <a:cubicBezTo>
                  <a:pt x="199" y="96"/>
                  <a:pt x="199" y="100"/>
                  <a:pt x="198" y="104"/>
                </a:cubicBezTo>
                <a:lnTo>
                  <a:pt x="197" y="108"/>
                </a:lnTo>
                <a:lnTo>
                  <a:pt x="196" y="108"/>
                </a:lnTo>
                <a:cubicBezTo>
                  <a:pt x="195" y="108"/>
                  <a:pt x="195" y="108"/>
                  <a:pt x="195" y="109"/>
                </a:cubicBezTo>
                <a:cubicBezTo>
                  <a:pt x="196" y="109"/>
                  <a:pt x="196" y="109"/>
                  <a:pt x="196" y="110"/>
                </a:cubicBezTo>
                <a:lnTo>
                  <a:pt x="196" y="110"/>
                </a:lnTo>
                <a:cubicBezTo>
                  <a:pt x="197" y="110"/>
                  <a:pt x="197" y="110"/>
                  <a:pt x="198" y="110"/>
                </a:cubicBezTo>
                <a:lnTo>
                  <a:pt x="198" y="110"/>
                </a:lnTo>
                <a:lnTo>
                  <a:pt x="198" y="110"/>
                </a:lnTo>
                <a:cubicBezTo>
                  <a:pt x="202" y="112"/>
                  <a:pt x="204" y="107"/>
                  <a:pt x="208" y="106"/>
                </a:cubicBezTo>
                <a:cubicBezTo>
                  <a:pt x="207" y="103"/>
                  <a:pt x="204" y="101"/>
                  <a:pt x="200" y="101"/>
                </a:cubicBezTo>
                <a:cubicBezTo>
                  <a:pt x="202" y="98"/>
                  <a:pt x="208" y="98"/>
                  <a:pt x="205" y="93"/>
                </a:cubicBezTo>
                <a:cubicBezTo>
                  <a:pt x="209" y="92"/>
                  <a:pt x="207" y="96"/>
                  <a:pt x="209" y="97"/>
                </a:cubicBezTo>
                <a:cubicBezTo>
                  <a:pt x="211" y="95"/>
                  <a:pt x="211" y="89"/>
                  <a:pt x="213" y="86"/>
                </a:cubicBezTo>
                <a:cubicBezTo>
                  <a:pt x="220" y="86"/>
                  <a:pt x="227" y="86"/>
                  <a:pt x="235" y="84"/>
                </a:cubicBezTo>
                <a:cubicBezTo>
                  <a:pt x="235" y="79"/>
                  <a:pt x="230" y="80"/>
                  <a:pt x="228" y="77"/>
                </a:cubicBezTo>
                <a:cubicBezTo>
                  <a:pt x="228" y="67"/>
                  <a:pt x="246" y="74"/>
                  <a:pt x="241" y="82"/>
                </a:cubicBezTo>
                <a:cubicBezTo>
                  <a:pt x="242" y="84"/>
                  <a:pt x="250" y="85"/>
                  <a:pt x="247" y="88"/>
                </a:cubicBezTo>
                <a:cubicBezTo>
                  <a:pt x="248" y="88"/>
                  <a:pt x="257" y="89"/>
                  <a:pt x="257" y="86"/>
                </a:cubicBezTo>
                <a:cubicBezTo>
                  <a:pt x="255" y="86"/>
                  <a:pt x="252" y="86"/>
                  <a:pt x="249" y="87"/>
                </a:cubicBezTo>
                <a:cubicBezTo>
                  <a:pt x="250" y="82"/>
                  <a:pt x="255" y="84"/>
                  <a:pt x="259" y="84"/>
                </a:cubicBezTo>
                <a:cubicBezTo>
                  <a:pt x="260" y="86"/>
                  <a:pt x="258" y="86"/>
                  <a:pt x="258" y="89"/>
                </a:cubicBezTo>
                <a:cubicBezTo>
                  <a:pt x="262" y="88"/>
                  <a:pt x="263" y="91"/>
                  <a:pt x="266" y="90"/>
                </a:cubicBezTo>
                <a:cubicBezTo>
                  <a:pt x="263" y="81"/>
                  <a:pt x="271" y="79"/>
                  <a:pt x="279" y="82"/>
                </a:cubicBezTo>
                <a:cubicBezTo>
                  <a:pt x="278" y="80"/>
                  <a:pt x="279" y="78"/>
                  <a:pt x="280" y="76"/>
                </a:cubicBezTo>
                <a:cubicBezTo>
                  <a:pt x="284" y="77"/>
                  <a:pt x="287" y="79"/>
                  <a:pt x="289" y="82"/>
                </a:cubicBezTo>
                <a:cubicBezTo>
                  <a:pt x="296" y="78"/>
                  <a:pt x="304" y="77"/>
                  <a:pt x="311" y="78"/>
                </a:cubicBezTo>
                <a:cubicBezTo>
                  <a:pt x="311" y="76"/>
                  <a:pt x="313" y="76"/>
                  <a:pt x="312" y="73"/>
                </a:cubicBezTo>
                <a:cubicBezTo>
                  <a:pt x="309" y="73"/>
                  <a:pt x="306" y="72"/>
                  <a:pt x="306" y="76"/>
                </a:cubicBezTo>
                <a:cubicBezTo>
                  <a:pt x="304" y="74"/>
                  <a:pt x="298" y="76"/>
                  <a:pt x="295" y="73"/>
                </a:cubicBezTo>
                <a:cubicBezTo>
                  <a:pt x="299" y="69"/>
                  <a:pt x="311" y="72"/>
                  <a:pt x="313" y="65"/>
                </a:cubicBezTo>
                <a:cubicBezTo>
                  <a:pt x="306" y="62"/>
                  <a:pt x="296" y="67"/>
                  <a:pt x="284" y="66"/>
                </a:cubicBezTo>
                <a:cubicBezTo>
                  <a:pt x="283" y="69"/>
                  <a:pt x="284" y="68"/>
                  <a:pt x="284" y="71"/>
                </a:cubicBezTo>
                <a:cubicBezTo>
                  <a:pt x="286" y="72"/>
                  <a:pt x="290" y="70"/>
                  <a:pt x="290" y="72"/>
                </a:cubicBezTo>
                <a:cubicBezTo>
                  <a:pt x="285" y="72"/>
                  <a:pt x="280" y="73"/>
                  <a:pt x="275" y="75"/>
                </a:cubicBezTo>
                <a:cubicBezTo>
                  <a:pt x="274" y="75"/>
                  <a:pt x="274" y="73"/>
                  <a:pt x="272" y="73"/>
                </a:cubicBezTo>
                <a:cubicBezTo>
                  <a:pt x="272" y="70"/>
                  <a:pt x="278" y="74"/>
                  <a:pt x="278" y="71"/>
                </a:cubicBezTo>
                <a:cubicBezTo>
                  <a:pt x="274" y="70"/>
                  <a:pt x="273" y="61"/>
                  <a:pt x="268" y="63"/>
                </a:cubicBezTo>
                <a:lnTo>
                  <a:pt x="268" y="60"/>
                </a:lnTo>
                <a:cubicBezTo>
                  <a:pt x="270" y="59"/>
                  <a:pt x="274" y="56"/>
                  <a:pt x="275" y="59"/>
                </a:cubicBezTo>
                <a:cubicBezTo>
                  <a:pt x="278" y="58"/>
                  <a:pt x="274" y="56"/>
                  <a:pt x="272" y="56"/>
                </a:cubicBezTo>
                <a:cubicBezTo>
                  <a:pt x="274" y="52"/>
                  <a:pt x="274" y="47"/>
                  <a:pt x="278" y="45"/>
                </a:cubicBezTo>
                <a:cubicBezTo>
                  <a:pt x="279" y="45"/>
                  <a:pt x="279" y="46"/>
                  <a:pt x="280" y="46"/>
                </a:cubicBezTo>
                <a:cubicBezTo>
                  <a:pt x="276" y="49"/>
                  <a:pt x="286" y="60"/>
                  <a:pt x="279" y="62"/>
                </a:cubicBezTo>
                <a:cubicBezTo>
                  <a:pt x="282" y="66"/>
                  <a:pt x="285" y="61"/>
                  <a:pt x="290" y="61"/>
                </a:cubicBezTo>
                <a:cubicBezTo>
                  <a:pt x="290" y="58"/>
                  <a:pt x="287" y="56"/>
                  <a:pt x="291" y="55"/>
                </a:cubicBezTo>
                <a:cubicBezTo>
                  <a:pt x="291" y="52"/>
                  <a:pt x="288" y="53"/>
                  <a:pt x="288" y="51"/>
                </a:cubicBezTo>
                <a:cubicBezTo>
                  <a:pt x="289" y="48"/>
                  <a:pt x="296" y="50"/>
                  <a:pt x="299" y="48"/>
                </a:cubicBezTo>
                <a:cubicBezTo>
                  <a:pt x="298" y="45"/>
                  <a:pt x="291" y="49"/>
                  <a:pt x="289" y="46"/>
                </a:cubicBezTo>
                <a:cubicBezTo>
                  <a:pt x="290" y="43"/>
                  <a:pt x="291" y="40"/>
                  <a:pt x="287" y="40"/>
                </a:cubicBezTo>
                <a:cubicBezTo>
                  <a:pt x="287" y="39"/>
                  <a:pt x="289" y="39"/>
                  <a:pt x="290" y="39"/>
                </a:cubicBezTo>
                <a:cubicBezTo>
                  <a:pt x="293" y="40"/>
                  <a:pt x="291" y="41"/>
                  <a:pt x="291" y="44"/>
                </a:cubicBezTo>
                <a:cubicBezTo>
                  <a:pt x="294" y="44"/>
                  <a:pt x="296" y="44"/>
                  <a:pt x="298" y="44"/>
                </a:cubicBezTo>
                <a:cubicBezTo>
                  <a:pt x="301" y="44"/>
                  <a:pt x="300" y="48"/>
                  <a:pt x="301" y="49"/>
                </a:cubicBezTo>
                <a:cubicBezTo>
                  <a:pt x="301" y="51"/>
                  <a:pt x="297" y="50"/>
                  <a:pt x="296" y="51"/>
                </a:cubicBezTo>
                <a:cubicBezTo>
                  <a:pt x="306" y="57"/>
                  <a:pt x="320" y="50"/>
                  <a:pt x="327" y="55"/>
                </a:cubicBezTo>
                <a:cubicBezTo>
                  <a:pt x="330" y="54"/>
                  <a:pt x="331" y="52"/>
                  <a:pt x="331" y="49"/>
                </a:cubicBezTo>
                <a:cubicBezTo>
                  <a:pt x="333" y="50"/>
                  <a:pt x="335" y="50"/>
                  <a:pt x="336" y="49"/>
                </a:cubicBezTo>
                <a:cubicBezTo>
                  <a:pt x="335" y="45"/>
                  <a:pt x="332" y="41"/>
                  <a:pt x="329" y="39"/>
                </a:cubicBezTo>
                <a:cubicBezTo>
                  <a:pt x="333" y="36"/>
                  <a:pt x="328" y="30"/>
                  <a:pt x="330" y="27"/>
                </a:cubicBezTo>
                <a:cubicBezTo>
                  <a:pt x="335" y="32"/>
                  <a:pt x="344" y="35"/>
                  <a:pt x="344" y="43"/>
                </a:cubicBezTo>
                <a:cubicBezTo>
                  <a:pt x="348" y="42"/>
                  <a:pt x="348" y="38"/>
                  <a:pt x="350" y="35"/>
                </a:cubicBezTo>
                <a:cubicBezTo>
                  <a:pt x="357" y="32"/>
                  <a:pt x="366" y="38"/>
                  <a:pt x="369" y="30"/>
                </a:cubicBezTo>
                <a:cubicBezTo>
                  <a:pt x="368" y="30"/>
                  <a:pt x="366" y="30"/>
                  <a:pt x="364" y="30"/>
                </a:cubicBezTo>
                <a:cubicBezTo>
                  <a:pt x="363" y="23"/>
                  <a:pt x="374" y="24"/>
                  <a:pt x="369" y="17"/>
                </a:cubicBezTo>
                <a:cubicBezTo>
                  <a:pt x="369" y="21"/>
                  <a:pt x="367" y="25"/>
                  <a:pt x="361" y="25"/>
                </a:cubicBezTo>
                <a:cubicBezTo>
                  <a:pt x="361" y="29"/>
                  <a:pt x="359" y="34"/>
                  <a:pt x="351" y="32"/>
                </a:cubicBezTo>
                <a:cubicBezTo>
                  <a:pt x="353" y="26"/>
                  <a:pt x="356" y="20"/>
                  <a:pt x="350" y="16"/>
                </a:cubicBezTo>
                <a:cubicBezTo>
                  <a:pt x="350" y="12"/>
                  <a:pt x="351" y="10"/>
                  <a:pt x="353" y="9"/>
                </a:cubicBezTo>
                <a:cubicBezTo>
                  <a:pt x="357" y="8"/>
                  <a:pt x="357" y="11"/>
                  <a:pt x="358" y="13"/>
                </a:cubicBezTo>
                <a:cubicBezTo>
                  <a:pt x="361" y="13"/>
                  <a:pt x="361" y="10"/>
                  <a:pt x="361" y="7"/>
                </a:cubicBezTo>
                <a:cubicBezTo>
                  <a:pt x="356" y="7"/>
                  <a:pt x="356" y="1"/>
                  <a:pt x="352" y="1"/>
                </a:cubicBezTo>
                <a:cubicBezTo>
                  <a:pt x="351" y="4"/>
                  <a:pt x="351" y="7"/>
                  <a:pt x="348" y="8"/>
                </a:cubicBezTo>
                <a:cubicBezTo>
                  <a:pt x="343" y="9"/>
                  <a:pt x="345" y="2"/>
                  <a:pt x="343" y="1"/>
                </a:cubicBezTo>
                <a:cubicBezTo>
                  <a:pt x="352" y="0"/>
                  <a:pt x="360" y="0"/>
                  <a:pt x="368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</p:pic>
    </p:spTree>
    <p:custDataLst>
      <p:tags r:id="rId1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841_1*l_h_f*1_2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4841_1*l_h_a*1_2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PRESET_TEXT" val="添加标题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02.xml><?xml version="1.0" encoding="utf-8"?>
<p:tagLst xmlns:p="http://schemas.openxmlformats.org/presentationml/2006/main"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4841_1*l_h_f*1_3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4841_1*l_h_a*1_3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PRESET_TEXT" val="添加标题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04.xml><?xml version="1.0" encoding="utf-8"?>
<p:tagLst xmlns:p="http://schemas.openxmlformats.org/presentationml/2006/main">
  <p:tag name="KSO_WM_UNIT_VALUE" val="605*8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4841_1*l_h_d*1_3_1"/>
  <p:tag name="KSO_WM_TEMPLATE_CATEGORY" val="diagram"/>
  <p:tag name="KSO_WM_TEMPLATE_INDEX" val="20234841"/>
  <p:tag name="KSO_WM_UNIT_LAYERLEVEL" val="1_1_1"/>
  <p:tag name="KSO_WM_TAG_VERSION" val="3.0"/>
  <p:tag name="KSO_WM_UNIT_FILL_TYPE" val="1"/>
  <p:tag name="KSO_WM_UNIT_FILL_FORE_SCHEMECOLOR_INDEX" val="14"/>
  <p:tag name="KSO_WM_UNIT_FILL_FORE_SCHEMECOLOR_INDEX_BRIGHTNESS" val="-0.15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77.5606341744971,&quot;left&quot;:54.79992125984249,&quot;top&quot;:114.01897637795273,&quot;width&quot;:850.4001574803151}"/>
  <p:tag name="KSO_WM_DIAGRAM_COLOR_MATCH_VALUE" val="{&quot;shape&quot;:{&quot;fill&quot;:{&quot;solid&quot;:{&quot;brightness&quot;:-0.15000000596046448,&quot;colorType&quot;:1,&quot;foreColorIndex&quot;:1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USESOURCEFORMAT_APPLY" val="0"/>
</p:tagLst>
</file>

<file path=ppt/tags/tag105.xml><?xml version="1.0" encoding="utf-8"?>
<p:tagLst xmlns:p="http://schemas.openxmlformats.org/presentationml/2006/main">
  <p:tag name="KSO_WM_SLIDE_ID" val="diagram20234841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850.4*329.432"/>
  <p:tag name="KSO_WM_SLIDE_POSITION" val="54.7999*162.148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4841"/>
  <p:tag name="KSO_WM_SLIDE_LAYOUT" val="a_l"/>
  <p:tag name="KSO_WM_SLIDE_LAYOUT_CNT" val="1_1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4803_2*a*1"/>
  <p:tag name="KSO_WM_TEMPLATE_CATEGORY" val="diagram"/>
  <p:tag name="KSO_WM_TEMPLATE_INDEX" val="20234803"/>
  <p:tag name="KSO_WM_UNIT_LAYERLEVEL" val="1"/>
  <p:tag name="KSO_WM_TAG_VERSION" val="3.0"/>
  <p:tag name="KSO_WM_BEAUTIFY_FLAG" val="#wm#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d*1_3_1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UNIT_VALUE" val="684*995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FORE_SCHEMECOLOR_INDEX" val="5"/>
  <p:tag name="KSO_WM_UNIT_FILL_TYPE" val="1"/>
  <p:tag name="KSO_WM_UNIT_LINE_FORE_SCHEMECOLOR_INDEX" val="5"/>
  <p:tag name="KSO_WM_UNIT_USESOURCEFORMAT_APPLY" val="0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d*1_2_1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UNIT_VALUE" val="684*995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FORE_SCHEMECOLOR_INDEX" val="5"/>
  <p:tag name="KSO_WM_UNIT_FILL_TYPE" val="1"/>
  <p:tag name="KSO_WM_UNIT_LINE_FORE_SCHEMECOLOR_INDEX" val="5"/>
  <p:tag name="KSO_WM_UNIT_USESOURCEFORMAT_APPLY" val="0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d*1_1_1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UNIT_VALUE" val="684*995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BEAUTIFY_FLAG" val="#wm#"/>
  <p:tag name="KSO_WM_UNIT_FILL_FORE_SCHEMECOLOR_INDEX" val="5"/>
  <p:tag name="KSO_WM_UNIT_FILL_TYPE" val="1"/>
  <p:tag name="KSO_WM_UNIT_LINE_FORE_SCHEMECOLOR_INDEX" val="5"/>
  <p:tag name="KSO_WM_UNIT_USESOURCEFORMAT_APPLY" val="0"/>
</p:tagLst>
</file>

<file path=ppt/tags/tag11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f*1_2_1"/>
  <p:tag name="KSO_WM_TEMPLATE_CATEGORY" val="diagram"/>
  <p:tag name="KSO_WM_TEMPLATE_INDEX" val="20234803"/>
  <p:tag name="KSO_WM_UNIT_LAYERLEVEL" val="1_1_1"/>
  <p:tag name="KSO_WM_TAG_VERSION" val="3.0"/>
  <p:tag name="KSO_WM_UNIT_SUBTYPE" val="a"/>
  <p:tag name="KSO_WM_UNIT_NOCLEAR" val="0"/>
  <p:tag name="KSO_WM_UNIT_VALUE" val="56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单击此处添加文本具体内容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USESOURCEFORMAT_APPLY" val="0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f*1_1_1"/>
  <p:tag name="KSO_WM_TEMPLATE_CATEGORY" val="diagram"/>
  <p:tag name="KSO_WM_TEMPLATE_INDEX" val="20234803"/>
  <p:tag name="KSO_WM_UNIT_LAYERLEVEL" val="1_1_1"/>
  <p:tag name="KSO_WM_TAG_VERSION" val="3.0"/>
  <p:tag name="KSO_WM_UNIT_SUBTYPE" val="a"/>
  <p:tag name="KSO_WM_UNIT_NOCLEAR" val="0"/>
  <p:tag name="KSO_WM_UNIT_VALUE" val="56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PRESET_TEXT" val="单击此处添加文本内容，简明扼要地阐述您的观点。根据需要可酌情增减文字，单击此处添加文本具体内容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USESOURCEFORMAT_APPLY" val="0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f*1_3_1"/>
  <p:tag name="KSO_WM_TEMPLATE_CATEGORY" val="diagram"/>
  <p:tag name="KSO_WM_TEMPLATE_INDEX" val="20234803"/>
  <p:tag name="KSO_WM_UNIT_LAYERLEVEL" val="1_1_1"/>
  <p:tag name="KSO_WM_TAG_VERSION" val="3.0"/>
  <p:tag name="KSO_WM_UNIT_SUBTYPE" val="a"/>
  <p:tag name="KSO_WM_UNIT_NOCLEAR" val="0"/>
  <p:tag name="KSO_WM_UNIT_VALUE" val="56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单击此处添加文本具体内容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USESOURCEFORMAT_APPLY" val="0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a*1_1_1"/>
  <p:tag name="KSO_WM_TEMPLATE_CATEGORY" val="diagram"/>
  <p:tag name="KSO_WM_TEMPLATE_INDEX" val="20234803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8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USESOURCEFORMAT_APPLY" val="0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a*1_3_1"/>
  <p:tag name="KSO_WM_TEMPLATE_CATEGORY" val="diagram"/>
  <p:tag name="KSO_WM_TEMPLATE_INDEX" val="20234803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8"/>
  <p:tag name="KSO_WM_DIAGRAM_GROUP_CODE" val="l1-1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USESOURCEFORMAT_APPLY" val="0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a*1_2_1"/>
  <p:tag name="KSO_WM_TEMPLATE_CATEGORY" val="diagram"/>
  <p:tag name="KSO_WM_TEMPLATE_INDEX" val="20234803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8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USESOURCEFORMAT_APPLY" val="0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i*1_1_1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0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i*1_3_1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0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i*1_2_1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USESOURCEFORMAT_APPLY" val="0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i*1_1_2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i*1_2_2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0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3_2*l_h_i*1_3_2"/>
  <p:tag name="KSO_WM_TEMPLATE_CATEGORY" val="diagram"/>
  <p:tag name="KSO_WM_TEMPLATE_INDEX" val="20234803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9.61599731445307,&quot;left&quot;:56.079345703125,&quot;top&quot;:112.01692260261594,&quot;width&quot;:850.84130859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USESOURCEFORMAT_APPLY" val="0"/>
</p:tagLst>
</file>

<file path=ppt/tags/tag122.xml><?xml version="1.0" encoding="utf-8"?>
<p:tagLst xmlns:p="http://schemas.openxmlformats.org/presentationml/2006/main">
  <p:tag name="KSO_WM_SLIDE_ID" val="diagram20234803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4803"/>
  <p:tag name="KSO_WM_SLIDE_TYPE" val="text"/>
  <p:tag name="KSO_WM_SLIDE_SUBTYPE" val="diag"/>
  <p:tag name="KSO_WM_SLIDE_SIZE" val="849.3*388.489"/>
  <p:tag name="KSO_WM_SLIDE_POSITION" val="56.85*112.5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23.xml><?xml version="1.0" encoding="utf-8"?>
<p:tagLst xmlns:p="http://schemas.openxmlformats.org/presentationml/2006/main">
  <p:tag name="KSO_WM_UNIT_PIC_EFFECT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66_1*i*2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66_1*i*3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66_1*i*4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27.xml><?xml version="1.0" encoding="utf-8"?>
<p:tagLst xmlns:p="http://schemas.openxmlformats.org/presentationml/2006/main">
  <p:tag name="KSO_WM_UNIT_VALUE" val="1006*100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66_1*d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66_1*i*1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8566_1*i*5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3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8566_1*i*6"/>
  <p:tag name="KSO_WM_TEMPLATE_CATEGORY" val="custom"/>
  <p:tag name="KSO_WM_TEMPLATE_INDEX" val="20238566"/>
  <p:tag name="KSO_WM_UNIT_LAYERLEVEL" val="1"/>
  <p:tag name="KSO_WM_TAG_VERSION" val="3.0"/>
  <p:tag name="KSO_WM_BEAUTIFY_FLAG" val="#wm#"/>
  <p:tag name="KSO_WM_UNIT_PIC_EFFECT" val="1"/>
</p:tagLst>
</file>

<file path=ppt/tags/tag131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2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3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4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5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6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7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8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39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4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40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41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42.xml><?xml version="1.0" encoding="utf-8"?>
<p:tagLst xmlns:p="http://schemas.openxmlformats.org/presentationml/2006/main">
  <p:tag name="KSO_WM_DIAGRAM_VIRTUALLY_FRAME" val="{&quot;height&quot;:379.9744094488189,&quot;left&quot;:42.69590551181103,&quot;top&quot;:107.9255905511811,&quot;width&quot;:645.7518110236222}"/>
</p:tagLst>
</file>

<file path=ppt/tags/tag143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44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45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46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47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48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49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50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1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2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3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4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5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6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7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8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59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6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60.xml><?xml version="1.0" encoding="utf-8"?>
<p:tagLst xmlns:p="http://schemas.openxmlformats.org/presentationml/2006/main">
  <p:tag name="KSO_WM_DIAGRAM_VIRTUALLY_FRAME" val="{&quot;height&quot;:420.06354330708666,&quot;left&quot;:308.01606299212597,&quot;top&quot;:91.75952755905512,&quot;width&quot;:602.1194488188978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UNIT_LINE_FILL_TYPE" val="2"/>
  <p:tag name="KSO_WM_UNIT_USESOURCEFORMAT_APPLY" val="0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UNIT_LINE_FILL_TYPE" val="2"/>
  <p:tag name="KSO_WM_UNIT_USESOURCEFORMAT_APPLY" val="0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UNIT_LINE_FILL_TYPE" val="2"/>
  <p:tag name="KSO_WM_UNIT_USESOURCEFORMAT_APPLY" val="0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17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  <p:tag name="KSO_WM_UNIT_TEXT_LAYER_COUNT" val="1"/>
  <p:tag name="KSO_WM_UNIT_USESOURCEFORMAT_APPLY" val="0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21949295164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173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74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75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76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77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78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79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180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1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2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3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4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5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6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7.xml><?xml version="1.0" encoding="utf-8"?>
<p:tagLst xmlns:p="http://schemas.openxmlformats.org/presentationml/2006/main">
  <p:tag name="KSO_WM_DIAGRAM_VIRTUALLY_FRAME" val="{&quot;height&quot;:397.8911811023622,&quot;left&quot;:42.323779527559054,&quot;top&quot;:115.25362204724408,&quot;width&quot;:618.926220472441}"/>
</p:tagLst>
</file>

<file path=ppt/tags/tag188.xml><?xml version="1.0" encoding="utf-8"?>
<p:tagLst xmlns:p="http://schemas.openxmlformats.org/presentationml/2006/main">
  <p:tag name="KSO_WM_UNIT_PIC_EFFECT" val="1"/>
</p:tagLst>
</file>

<file path=ppt/tags/tag1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71_1*i*1"/>
  <p:tag name="KSO_WM_TEMPLATE_CATEGORY" val="custom"/>
  <p:tag name="KSO_WM_TEMPLATE_INDEX" val="20238471"/>
  <p:tag name="KSO_WM_UNIT_LAYERLEVEL" val="1"/>
  <p:tag name="KSO_WM_TAG_VERSION" val="3.0"/>
  <p:tag name="KSO_WM_UNIT_PIC_EFFECT" val="1"/>
</p:tagLst>
</file>

<file path=ppt/tags/tag19.xml><?xml version="1.0" encoding="utf-8"?>
<p:tagLst xmlns:p="http://schemas.openxmlformats.org/presentationml/2006/main">
  <p:tag name="KSO_WM_DIAGRAM_VIRTUALLY_FRAME" val="{&quot;height&quot;:469.6502362204725,&quot;left&quot;:36,&quot;top&quot;:30,&quot;width&quot;:886.95}"/>
</p:tagLst>
</file>

<file path=ppt/tags/tag190.xml><?xml version="1.0" encoding="utf-8"?>
<p:tagLst xmlns:p="http://schemas.openxmlformats.org/presentationml/2006/main">
  <p:tag name="KSO_WM_BEAUTIFY_FLAG" val="#wm#"/>
  <p:tag name="KSO_WM_UNIT_VALUE" val="1908*23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71_1*d*1"/>
  <p:tag name="KSO_WM_TEMPLATE_CATEGORY" val="custom"/>
  <p:tag name="KSO_WM_TEMPLATE_INDEX" val="20238471"/>
  <p:tag name="KSO_WM_UNIT_LAYERLEVEL" val="1"/>
  <p:tag name="KSO_WM_TAG_VERSION" val="3.0"/>
  <p:tag name="KSO_WM_UNIT_PIC_EFFECT" val="1"/>
</p:tagLst>
</file>

<file path=ppt/tags/tag1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471_1*i*2"/>
  <p:tag name="KSO_WM_TEMPLATE_CATEGORY" val="custom"/>
  <p:tag name="KSO_WM_TEMPLATE_INDEX" val="20238471"/>
  <p:tag name="KSO_WM_UNIT_LAYERLEVEL" val="1"/>
  <p:tag name="KSO_WM_TAG_VERSION" val="3.0"/>
  <p:tag name="KSO_WM_UNIT_PIC_EFFECT" val="1"/>
</p:tagLst>
</file>

<file path=ppt/tags/tag1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471_1*i*3"/>
  <p:tag name="KSO_WM_TEMPLATE_CATEGORY" val="custom"/>
  <p:tag name="KSO_WM_TEMPLATE_INDEX" val="20238471"/>
  <p:tag name="KSO_WM_UNIT_LAYERLEVEL" val="1"/>
  <p:tag name="KSO_WM_TAG_VERSION" val="3.0"/>
  <p:tag name="KSO_WM_UNIT_PIC_EFFECT" val="1"/>
</p:tagLst>
</file>

<file path=ppt/tags/tag1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471_1*i*4"/>
  <p:tag name="KSO_WM_TEMPLATE_CATEGORY" val="custom"/>
  <p:tag name="KSO_WM_TEMPLATE_INDEX" val="20238471"/>
  <p:tag name="KSO_WM_UNIT_LAYERLEVEL" val="1"/>
  <p:tag name="KSO_WM_TAG_VERSION" val="3.0"/>
  <p:tag name="KSO_WM_UNIT_PIC_EFFECT" val="1"/>
</p:tagLst>
</file>

<file path=ppt/tags/tag1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8471_1*i*5"/>
  <p:tag name="KSO_WM_TEMPLATE_CATEGORY" val="custom"/>
  <p:tag name="KSO_WM_TEMPLATE_INDEX" val="20238471"/>
  <p:tag name="KSO_WM_UNIT_LAYERLEVEL" val="1"/>
  <p:tag name="KSO_WM_TAG_VERSION" val="3.0"/>
  <p:tag name="KSO_WM_UNIT_PIC_EFFECT" val="1"/>
</p:tagLst>
</file>

<file path=ppt/tags/tag1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1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13"/>
  <p:tag name="KSO_WM_UNIT_LINE_FILL_TYPE" val="2"/>
  <p:tag name="KSO_WM_UNIT_USESOURCEFORMAT_APPLY" val="0"/>
</p:tagLst>
</file>

<file path=ppt/tags/tag19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1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2*l_h_a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1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2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LINE_FILL_TYPE" val="2"/>
  <p:tag name="KSO_WM_UNIT_USESOURCEFORMAT_APPLY" val="0"/>
</p:tagLst>
</file>

<file path=ppt/tags/tag1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2*l_h_f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PIC_EFFECT" val="1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2*l_h_a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3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LINE_FILL_TYPE" val="2"/>
  <p:tag name="KSO_WM_UNIT_USESOURCEFORMAT_APPLY" val="0"/>
</p:tagLst>
</file>

<file path=ppt/tags/tag2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7_2*l_h_f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47_2*l_h_a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6.8206329345703,&quot;left&quot;:72.72565619040651,&quot;top&quot;:136.5793670654297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04.xml><?xml version="1.0" encoding="utf-8"?>
<p:tagLst xmlns:p="http://schemas.openxmlformats.org/presentationml/2006/main">
  <p:tag name="KSO_WM_SLIDE_ID" val="diagram20233147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3147"/>
  <p:tag name="KSO_WM_SLIDE_TYPE" val="text"/>
  <p:tag name="KSO_WM_SLIDE_SUBTYPE" val="diag"/>
  <p:tag name="KSO_WM_SLIDE_SIZE" val="734.617*349.7"/>
  <p:tag name="KSO_WM_SLIDE_POSITION" val="111.887*144.3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05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06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07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08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09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7_1*i*1"/>
  <p:tag name="KSO_WM_TEMPLATE_CATEGORY" val="custom"/>
  <p:tag name="KSO_WM_TEMPLATE_INDEX" val="20238557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PIC_EFFECT" val="1"/>
</p:tagLst>
</file>

<file path=ppt/tags/tag210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11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12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13.xml><?xml version="1.0" encoding="utf-8"?>
<p:tagLst xmlns:p="http://schemas.openxmlformats.org/presentationml/2006/main">
  <p:tag name="KSO_WM_DIAGRAM_VIRTUALLY_FRAME" val="{&quot;height&quot;:390.05,&quot;left&quot;:40.176535433070875,&quot;top&quot;:120,&quot;width&quot;:883.323464566929}"/>
</p:tagLst>
</file>

<file path=ppt/tags/tag214.xml><?xml version="1.0" encoding="utf-8"?>
<p:tagLst xmlns:p="http://schemas.openxmlformats.org/presentationml/2006/main">
  <p:tag name="KSO_WM_DIAGRAM_VIRTUALLY_FRAME" val="{&quot;height&quot;:469.6502362204725,&quot;left&quot;:36,&quot;top&quot;:30,&quot;width&quot;:886.95}"/>
</p:tagLst>
</file>

<file path=ppt/tags/tag215.xml><?xml version="1.0" encoding="utf-8"?>
<p:tagLst xmlns:p="http://schemas.openxmlformats.org/presentationml/2006/main">
  <p:tag name="KSO_WM_DIAGRAM_VIRTUALLY_FRAME" val="{&quot;height&quot;:469.6502362204725,&quot;left&quot;:36,&quot;top&quot;:30,&quot;width&quot;:886.95}"/>
</p:tagLst>
</file>

<file path=ppt/tags/tag216.xml><?xml version="1.0" encoding="utf-8"?>
<p:tagLst xmlns:p="http://schemas.openxmlformats.org/presentationml/2006/main">
  <p:tag name="KSO_WM_DIAGRAM_VIRTUALLY_FRAME" val="{&quot;height&quot;:469.6502362204725,&quot;left&quot;:36,&quot;top&quot;:30,&quot;width&quot;:886.95}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5023_1*n_h_i*1_1_3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5023_1*n_h_a*1_1_1"/>
  <p:tag name="KSO_WM_TEMPLATE_CATEGORY" val="diagram"/>
  <p:tag name="KSO_WM_TEMPLATE_INDEX" val="20235023"/>
  <p:tag name="KSO_WM_UNIT_LAYERLEVEL" val="1_1_1"/>
  <p:tag name="KSO_WM_TAG_VERSION" val="3.0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TYPE" val="1"/>
  <p:tag name="KSO_WM_UNIT_PRESET_TEXT" val="单击此处添加你的标题具体内容"/>
  <p:tag name="KSO_WM_UNIT_TEXT_FILL_FORE_SCHEMECOLOR_INDEX" val="1"/>
  <p:tag name="KSO_WM_UNIT_TEXT_FILL_TYPE" val="1"/>
  <p:tag name="KSO_WM_UNIT_USESOURCEFORMAT_APPLY" val="0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5023_1*n_h_i*1_1_4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7_1*i*2"/>
  <p:tag name="KSO_WM_TEMPLATE_CATEGORY" val="custom"/>
  <p:tag name="KSO_WM_TEMPLATE_INDEX" val="20238557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PIC_EFFECT" val="1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5023_1*n_h_i*1_1_1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5023_1*n_h_i*1_1_2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gradient&quot;:[{&quot;brightness&quot;:0.4000000059604645,&quot;colorType&quot;:1,&quot;foreColorIndex&quot;:5,&quot;pos&quot;:0.11999999731779099,&quot;transparency&quot;:1},{&quot;brightness&quot;:0,&quot;colorType&quot;:1,&quot;foreColorIndex&quot;:5,&quot;pos&quot;:1,&quot;transparency&quot;:0.509999990463256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UNIT_USESOURCEFORMAT_APPLY" val="0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5023_1*n_h_i*1_1_5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gradient&quot;:[{&quot;brightness&quot;:0,&quot;colorType&quot;:2,&quot;pos&quot;:0.6600000262260437,&quot;rgb&quot;:&quot;#376fff&quot;,&quot;transparency&quot;:1},{&quot;brightness&quot;:0,&quot;colorType&quot;:1,&quot;foreColorIndex&quot;:5,&quot;pos&quot;:0.14000000059604645,&quot;transparency&quot;:1},{&quot;brightness&quot;:0,&quot;colorType&quot;:2,&quot;pos&quot;:0,&quot;rgb&quot;:&quot;#376fff&quot;,&quot;transparency&quot;:0.8399999737739563},{&quot;brightness&quot;:0,&quot;colorType&quot;:1,&quot;foreColorIndex&quot;:5,&quot;pos&quot;:1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0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5023_1*n_h_h_i*1_2_1_1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5023_1*n_h_h_i*1_2_3_1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gradient&quot;:[{&quot;brightness&quot;:0,&quot;colorType&quot;:1,&quot;foreColorIndex&quot;:5,&quot;pos&quot;:0,&quot;transparency&quot;:0.9700000286102295},{&quot;brightness&quot;:0,&quot;colorType&quot;:1,&quot;foreColorIndex&quot;:5,&quot;pos&quot;:1,&quot;transparency&quot;:0.699999988079071}],&quot;type&quot;:3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5023_1*n_h_i*1_2_1"/>
  <p:tag name="KSO_WM_TEMPLATE_CATEGORY" val="diagram"/>
  <p:tag name="KSO_WM_TEMPLATE_INDEX" val="2023502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5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LINE_FORE_SCHEMECOLOR_INDEX" val="5"/>
  <p:tag name="KSO_WM_UNIT_USESOURCEFORMAT_APPLY" val="0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5023_1*n_h_h_i*1_2_3_2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5023_1*n_h_h_i*1_2_1_2"/>
  <p:tag name="KSO_WM_TEMPLATE_CATEGORY" val="diagram"/>
  <p:tag name="KSO_WM_TEMPLATE_INDEX" val="2023502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3"/>
  <p:tag name="KSO_WM_UNIT_TEXT_FILL_TYPE" val="1"/>
  <p:tag name="KSO_WM_UNIT_USESOURCEFORMAT_APPLY" val="0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5023_1*n_h_h_a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TYPE" val="1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29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5023_1*n_h_h_f*1_2_1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LAYER_COUNT" val="1"/>
  <p:tag name="KSO_WM_BEAUTIFY_FLAG" val="#wm#"/>
  <p:tag name="KSO_WM_UNIT_TEXT_TYPE" val="1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VALUE" val="909*120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7_1*d*1"/>
  <p:tag name="KSO_WM_TEMPLATE_CATEGORY" val="custom"/>
  <p:tag name="KSO_WM_TEMPLATE_INDEX" val="20238557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1"/>
  <p:tag name="KSO_WM_UNIT_PIC_EFFECT" val="1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5023_1*n_h_h_a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TYPE" val="1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5023_1*n_h_h_f*1_2_3_1"/>
  <p:tag name="KSO_WM_TEMPLATE_CATEGORY" val="diagram"/>
  <p:tag name="KSO_WM_TEMPLATE_INDEX" val="20235023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389.15,&quot;left&quot;:54.35,&quot;top&quot;:113.1,&quot;width&quot;:851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LAYER_COUNT" val="1"/>
  <p:tag name="KSO_WM_BEAUTIFY_FLAG" val="#wm#"/>
  <p:tag name="KSO_WM_UNIT_TEXT_TYPE" val="1"/>
  <p:tag name="KSO_WM_UNIT_PRESET_TEXT" val="单击此处添加文本，简明扼要地阐述您的观点。根据需要可酌情增减文字，以便观者准确地理解您传达的思想"/>
  <p:tag name="KSO_WM_UNIT_TEXT_FILL_FORE_SCHEMECOLOR_INDEX" val="1"/>
  <p:tag name="KSO_WM_UNIT_TEXT_FILL_TYPE" val="1"/>
  <p:tag name="KSO_WM_UNIT_USESOURCEFORMAT_APPLY" val="0"/>
</p:tagLst>
</file>

<file path=ppt/tags/tag232.xml><?xml version="1.0" encoding="utf-8"?>
<p:tagLst xmlns:p="http://schemas.openxmlformats.org/presentationml/2006/main">
  <p:tag name="KSO_WM_SLIDE_ID" val="diagram20235023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diagram"/>
  <p:tag name="KSO_WM_TEMPLATE_INDEX" val="20235023"/>
  <p:tag name="KSO_WM_SLIDE_TYPE" val="text"/>
  <p:tag name="KSO_WM_SLIDE_SUBTYPE" val="diag"/>
  <p:tag name="KSO_WM_SLIDE_SIZE" val="851.35*389.15"/>
  <p:tag name="KSO_WM_SLIDE_POSITION" val="54.35*113.1"/>
  <p:tag name="KSO_WM_SLIDE_LAYOUT" val="a_n"/>
  <p:tag name="KSO_WM_SLIDE_LAYOUT_CNT" val="1_1"/>
  <p:tag name="KSO_WM_SPECIAL_SOURCE" val="bdnull"/>
  <p:tag name="KSO_WM_DIAGRAM_GROUP_CODE" val="n1-1"/>
  <p:tag name="KSO_WM_SLIDE_DIAGTYPE" val="n"/>
  <p:tag name="resource_record_key" val="{&quot;13&quot;:[20209626,4364915,4364947,4364903],&quot;65&quot;:[20235023]}"/>
</p:tagLst>
</file>

<file path=ppt/tags/tag233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34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35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36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37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38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39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240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1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2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3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4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5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6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7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8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49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5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250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51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52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53.xml><?xml version="1.0" encoding="utf-8"?>
<p:tagLst xmlns:p="http://schemas.openxmlformats.org/presentationml/2006/main">
  <p:tag name="KSO_WM_DIAGRAM_VIRTUALLY_FRAME" val="{&quot;height&quot;:491.48409448818893,&quot;left&quot;:6,&quot;top&quot;:102,&quot;width&quot;:1000.1}"/>
</p:tagLst>
</file>

<file path=ppt/tags/tag254.xml><?xml version="1.0" encoding="utf-8"?>
<p:tagLst xmlns:p="http://schemas.openxmlformats.org/presentationml/2006/main">
  <p:tag name="resource_record_key" val="{&quot;13&quot;:[4364942,4364883,20209633,4700289,4663466,20242013,20209626,4364915,4364947,4364924,4364903],&quot;19&quot;:[20348549],&quot;65&quot;:[20235023],&quot;70&quot;:[3314197,3312479]}"/>
</p:tagLst>
</file>

<file path=ppt/tags/tag26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27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28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29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31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32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33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34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35.xml><?xml version="1.0" encoding="utf-8"?>
<p:tagLst xmlns:p="http://schemas.openxmlformats.org/presentationml/2006/main">
  <p:tag name="KSO_WM_DIAGRAM_VIRTUALLY_FRAME" val="{&quot;height&quot;:480.8,&quot;left&quot;:36,&quot;top&quot;:30,&quot;width&quot;:886.95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4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d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d"/>
  <p:tag name="KSO_WM_UNIT_INDEX" val="1_2_1"/>
  <p:tag name="KSO_WM_UNIT_VALUE" val="547*839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ILL_TYPE" val="2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3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2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f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72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a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UNIT_VALUE" val="28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f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2_1"/>
  <p:tag name="KSO_WM_UNIT_VALUE" val="72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a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UNIT_VALUE" val="28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f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3_1"/>
  <p:tag name="KSO_WM_UNIT_VALUE" val="72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a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UNIT_VALUE" val="28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4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5.xml><?xml version="1.0" encoding="utf-8"?>
<p:tagLst xmlns:p="http://schemas.openxmlformats.org/presentationml/2006/main">
  <p:tag name="KSO_WM_DIAGRAM_VIRTUALLY_FRAME" val="{&quot;height&quot;:312.8361417322834,&quot;left&quot;:62.99874015748031,&quot;top&quot;:175.39622047244094,&quot;width&quot;:644.0543307086615}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d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d"/>
  <p:tag name="KSO_WM_UNIT_INDEX" val="1_1_1"/>
  <p:tag name="KSO_WM_UNIT_VALUE" val="547*839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ILL_TYPE" val="2"/>
  <p:tag name="KSO_WM_UNIT_USESOURCEFORMAT_APPLY" val="0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3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2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4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d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d"/>
  <p:tag name="KSO_WM_UNIT_INDEX" val="1_3_1"/>
  <p:tag name="KSO_WM_UNIT_VALUE" val="547*839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ILL_TYPE" val="2"/>
  <p:tag name="KSO_WM_UNIT_USESOURCEFORMAT_APPLY" val="0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3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2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SLIDE_ID" val="diagram20234807_2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2"/>
  <p:tag name="KSO_WM_SLIDE_SIZE" val="850.375*372.922"/>
  <p:tag name="KSO_WM_SLIDE_POSITION" val="54.9*123.9"/>
  <p:tag name="KSO_WM_TAG_VERSION" val="3.0"/>
  <p:tag name="KSO_WM_BEAUTIFY_FLAG" val="#wm#"/>
  <p:tag name="KSO_WM_TEMPLATE_CATEGORY" val="diagram"/>
  <p:tag name="KSO_WM_TEMPLATE_INDEX" val="20234807"/>
  <p:tag name="KSO_WM_DIAGRAM_GROUP_CODE" val="l1-1"/>
  <p:tag name="KSO_WM_SLIDE_DIAGTYPE" val="l"/>
  <p:tag name="KSO_WM_SLIDE_LAYOUT" val="a_l"/>
  <p:tag name="KSO_WM_SLIDE_LAYOUT_CNT" val="1_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4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d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d"/>
  <p:tag name="KSO_WM_UNIT_INDEX" val="1_2_1"/>
  <p:tag name="KSO_WM_UNIT_VALUE" val="547*839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ILL_TYPE" val="2"/>
  <p:tag name="KSO_WM_UNIT_USESOURCEFORMAT_APPLY" val="0"/>
</p:tagLst>
</file>

<file path=ppt/tags/tag6.xml><?xml version="1.0" encoding="utf-8"?>
<p:tagLst xmlns:p="http://schemas.openxmlformats.org/presentationml/2006/main">
  <p:tag name="KSO_WM_DIAGRAM_VIRTUALLY_FRAME" val="{&quot;height&quot;:312.8361417322834,&quot;left&quot;:62.99874015748031,&quot;top&quot;:175.39622047244094,&quot;width&quot;:644.0543307086615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3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2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f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72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a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UNIT_VALUE" val="28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f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2_1"/>
  <p:tag name="KSO_WM_UNIT_VALUE" val="72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a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UNIT_VALUE" val="28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f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3_1"/>
  <p:tag name="KSO_WM_UNIT_VALUE" val="72"/>
  <p:tag name="KSO_WM_DIAGRAM_VERSION" val="3"/>
  <p:tag name="KSO_WM_DIAGRAM_COLOR_TRICK" val="1"/>
  <p:tag name="KSO_WM_DIAGRAM_COLOR_TEXT_CAN_REMOVE" val="n"/>
  <p:tag name="KSO_WM_UNIT_PRESET_TEXT" val="单击此处添加文本内容，简明扼要地阐述观点。根据需要可酌情增减文字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a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UNIT_VALUE" val="28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2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7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4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d*1_1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d"/>
  <p:tag name="KSO_WM_UNIT_INDEX" val="1_1_1"/>
  <p:tag name="KSO_WM_UNIT_VALUE" val="547*839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ILL_TYPE" val="2"/>
  <p:tag name="KSO_WM_UNIT_USESOURCEFORMAT_APPLY" val="0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3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1_2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4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13"/>
  <p:tag name="KSO_WM_UNIT_TEXT_FILL_TYPE" val="1"/>
  <p:tag name="KSO_WM_UNIT_USESOURCEFORMAT_APPLY" val="0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d*1_3_1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d"/>
  <p:tag name="KSO_WM_UNIT_INDEX" val="1_3_1"/>
  <p:tag name="KSO_WM_UNIT_VALUE" val="547*839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0000001192092896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ILL_TYPE" val="2"/>
  <p:tag name="KSO_WM_UNIT_USESOURCEFORMAT_APPLY" val="0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3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07_2*l_h_i*1_3_2"/>
  <p:tag name="KSO_WM_TEMPLATE_CATEGORY" val="diagram"/>
  <p:tag name="KSO_WM_TEMPLATE_INDEX" val="2023480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73.7397766113281,&quot;left&quot;:54.16417984128939,&quot;top&quot;:123.49097783606821,&quot;width&quot;:851.8466796875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79.xml><?xml version="1.0" encoding="utf-8"?>
<p:tagLst xmlns:p="http://schemas.openxmlformats.org/presentationml/2006/main">
  <p:tag name="KSO_WM_SLIDE_ID" val="diagram20234807_2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2"/>
  <p:tag name="KSO_WM_SLIDE_SIZE" val="850.375*372.922"/>
  <p:tag name="KSO_WM_SLIDE_POSITION" val="54.9*123.9"/>
  <p:tag name="KSO_WM_TAG_VERSION" val="3.0"/>
  <p:tag name="KSO_WM_BEAUTIFY_FLAG" val="#wm#"/>
  <p:tag name="KSO_WM_TEMPLATE_CATEGORY" val="diagram"/>
  <p:tag name="KSO_WM_TEMPLATE_INDEX" val="20234807"/>
  <p:tag name="KSO_WM_DIAGRAM_GROUP_CODE" val="l1-1"/>
  <p:tag name="KSO_WM_SLIDE_DIAGTYPE" val="l"/>
  <p:tag name="KSO_WM_SLIDE_LAYOUT" val="a_l"/>
  <p:tag name="KSO_WM_SLIDE_LAYOUT_CNT" val="1_1"/>
</p:tagLst>
</file>

<file path=ppt/tags/tag8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UNIT_LINE_FILL_TYPE" val="2"/>
  <p:tag name="KSO_WM_UNIT_USESOURCEFORMAT_APPLY" val="0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UNIT_LINE_FILL_TYPE" val="2"/>
  <p:tag name="KSO_WM_UNIT_USESOURCEFORMAT_APPLY" val="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UNIT_LINE_FILL_TYPE" val="2"/>
  <p:tag name="KSO_WM_UNIT_USESOURCEFORMAT_APPLY" val="0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  <p:tag name="KSO_WM_UNIT_TEXT_LAYER_COUNT" val="1"/>
  <p:tag name="KSO_WM_UNIT_USESOURCEFORMAT_APPLY" val="0"/>
</p:tagLst>
</file>

<file path=ppt/tags/tag9.xml><?xml version="1.0" encoding="utf-8"?>
<p:tagLst xmlns:p="http://schemas.openxmlformats.org/presentationml/2006/main">
  <p:tag name="KSO_WM_DIAGRAM_VIRTUALLY_FRAME" val="{&quot;height&quot;:369.65,&quot;left&quot;:209.15,&quot;top&quot;:135.95,&quot;width&quot;:447.4}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1,&quot;left&quot;:54.79998779296875,&quot;top&quot;:111.180507048359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92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0968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841_1*l_h_i*1_1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FILL_TYPE" val="1"/>
  <p:tag name="KSO_WM_UNIT_FILL_FORE_SCHEMECOLOR_INDEX" val="15"/>
  <p:tag name="KSO_WM_UNIT_FILL_FORE_SCHEMECOLOR_INDEX_BRIGHTNESS" val="0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solid&quot;:{&quot;brightness&quot;:0,&quot;colorType&quot;:1,&quot;foreColorIndex&quot;:1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4841_1*l_h_i*1_3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FILL_TYPE" val="1"/>
  <p:tag name="KSO_WM_UNIT_FILL_FORE_SCHEMECOLOR_INDEX" val="15"/>
  <p:tag name="KSO_WM_UNIT_FILL_FORE_SCHEMECOLOR_INDEX_BRIGHTNESS" val="0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solid&quot;:{&quot;brightness&quot;:0,&quot;colorType&quot;:1,&quot;foreColorIndex&quot;:1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4841_1*l_h_i*1_2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FILL_TYPE" val="1"/>
  <p:tag name="KSO_WM_UNIT_FILL_FORE_SCHEMECOLOR_INDEX" val="15"/>
  <p:tag name="KSO_WM_UNIT_FILL_FORE_SCHEMECOLOR_INDEX_BRIGHTNESS" val="0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solid&quot;:{&quot;brightness&quot;:0,&quot;colorType&quot;:1,&quot;foreColorIndex&quot;:1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96.xml><?xml version="1.0" encoding="utf-8"?>
<p:tagLst xmlns:p="http://schemas.openxmlformats.org/presentationml/2006/main">
  <p:tag name="KSO_WM_UNIT_VALUE" val="577*8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4841_1*l_h_d*1_2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FILL_TYPE" val="1"/>
  <p:tag name="KSO_WM_UNIT_FILL_FORE_SCHEMECOLOR_INDEX" val="14"/>
  <p:tag name="KSO_WM_UNIT_FILL_FORE_SCHEMECOLOR_INDEX_BRIGHTNESS" val="-0.15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solid&quot;:{&quot;brightness&quot;:-0.15000000596046448,&quot;colorType&quot;:1,&quot;foreColorIndex&quot;:1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USESOURCEFORMAT_APPLY" val="0"/>
</p:tagLst>
</file>

<file path=ppt/tags/tag97.xml><?xml version="1.0" encoding="utf-8"?>
<p:tagLst xmlns:p="http://schemas.openxmlformats.org/presentationml/2006/main">
  <p:tag name="KSO_WM_UNIT_VALUE" val="578*78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4841_1*l_h_d*1_1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FILL_TYPE" val="1"/>
  <p:tag name="KSO_WM_UNIT_FILL_FORE_SCHEMECOLOR_INDEX" val="14"/>
  <p:tag name="KSO_WM_UNIT_FILL_FORE_SCHEMECOLOR_INDEX_BRIGHTNESS" val="-0.15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solid&quot;:{&quot;brightness&quot;:-0.15000000596046448,&quot;colorType&quot;:1,&quot;foreColorIndex&quot;:1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USESOURCEFORMAT_APPLY" val="0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841_1*l_h_f*1_1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4841_1*l_h_a*1_1_1"/>
  <p:tag name="KSO_WM_TEMPLATE_CATEGORY" val="diagram"/>
  <p:tag name="KSO_WM_TEMPLATE_INDEX" val="20234841"/>
  <p:tag name="KSO_WM_UNIT_LAYERLEVEL" val="1_1_1"/>
  <p:tag name="KSO_WM_TAG_VERSION" val="3.0"/>
  <p:tag name="KSO_WM_BEAUTIFY_FLAG" val="#wm#"/>
  <p:tag name="KSO_WM_UNIT_PRESET_TEXT" val="添加标题"/>
  <p:tag name="KSO_WM_UNIT_TEXT_FILL_FORE_SCHEMECOLOR_INDEX" val="1"/>
  <p:tag name="KSO_WM_UNIT_TEXT_FILL_TYPE" val="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483.98417748158374,&quot;left&quot;:54.79992125984249,&quot;top&quot;:7.5954330708661475,&quot;width&quot;:850.400157480315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2E9"/>
      </a:lt1>
      <a:dk2>
        <a:srgbClr val="D25428"/>
      </a:dk2>
      <a:lt2>
        <a:srgbClr val="FAF6EE"/>
      </a:lt2>
      <a:accent1>
        <a:srgbClr val="E1622E"/>
      </a:accent1>
      <a:accent2>
        <a:srgbClr val="E1622E"/>
      </a:accent2>
      <a:accent3>
        <a:srgbClr val="D1521E"/>
      </a:accent3>
      <a:accent4>
        <a:srgbClr val="BC3D09"/>
      </a:accent4>
      <a:accent5>
        <a:srgbClr val="A22F00"/>
      </a:accent5>
      <a:accent6>
        <a:srgbClr val="973F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4165</Words>
  <Application>WPS 演示</Application>
  <PresentationFormat>On-screen Show (4:3)</PresentationFormat>
  <Paragraphs>328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Noto Sans SC</vt:lpstr>
      <vt:lpstr>Arial</vt:lpstr>
      <vt:lpstr>时尚中黑简体</vt:lpstr>
      <vt:lpstr>标准粗黑</vt:lpstr>
      <vt:lpstr>MiSans Normal</vt:lpstr>
      <vt:lpstr>微软雅黑</vt:lpstr>
      <vt:lpstr>方正公文小标宋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全流程闭环控制标准（人员/样本/废弃物）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阳光</cp:lastModifiedBy>
  <cp:revision>134</cp:revision>
  <dcterms:created xsi:type="dcterms:W3CDTF">2006-08-16T00:00:00Z</dcterms:created>
  <dcterms:modified xsi:type="dcterms:W3CDTF">2025-05-24T04:26:28Z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1FFB5B6463574E949F88B1594420A50E_13</vt:lpwstr>
  </property>
  <property fmtid="{D5CDD505-2E9C-101B-9397-08002B2CF9AE}" pid="3" name="KSOProductBuildVer">
    <vt:lpwstr>2052-12.1.0.21171</vt:lpwstr>
  </property>
</Properties>
</file>